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3.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omments/comment1.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11.xml" ContentType="application/vnd.openxmlformats-officedocument.presentationml.tags+xml"/>
  <Override PartName="/ppt/tags/tag24.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3.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9.xml" ContentType="application/vnd.openxmlformats-officedocument.presentationml.tags+xml"/>
  <Override PartName="/ppt/tags/tag17.xml" ContentType="application/vnd.openxmlformats-officedocument.presentationml.tags+xml"/>
  <Override PartName="/ppt/tags/tag13.xml" ContentType="application/vnd.openxmlformats-officedocument.presentationml.tags+xml"/>
  <Override PartName="/ppt/tags/tag10.xml" ContentType="application/vnd.openxmlformats-officedocument.presentationml.tags+xml"/>
  <Override PartName="/ppt/tags/tag12.xml" ContentType="application/vnd.openxmlformats-officedocument.presentationml.tags+xml"/>
  <Override PartName="/ppt/tags/tag1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1" r:id="rId3"/>
    <p:sldMasterId id="2147483713" r:id="rId4"/>
    <p:sldMasterId id="2147483725" r:id="rId5"/>
    <p:sldMasterId id="2147483751" r:id="rId6"/>
  </p:sldMasterIdLst>
  <p:notesMasterIdLst>
    <p:notesMasterId r:id="rId30"/>
  </p:notesMasterIdLst>
  <p:sldIdLst>
    <p:sldId id="2147483313" r:id="rId7"/>
    <p:sldId id="2147483165" r:id="rId8"/>
    <p:sldId id="2147483326" r:id="rId9"/>
    <p:sldId id="2147483341" r:id="rId10"/>
    <p:sldId id="2147483328" r:id="rId11"/>
    <p:sldId id="2147483227" r:id="rId12"/>
    <p:sldId id="2147483329" r:id="rId13"/>
    <p:sldId id="2147483331" r:id="rId14"/>
    <p:sldId id="2147483321" r:id="rId15"/>
    <p:sldId id="2147483312" r:id="rId16"/>
    <p:sldId id="2147483332" r:id="rId17"/>
    <p:sldId id="2147483309" r:id="rId18"/>
    <p:sldId id="2147483333" r:id="rId19"/>
    <p:sldId id="2147483644" r:id="rId20"/>
    <p:sldId id="2147483645" r:id="rId21"/>
    <p:sldId id="2147483646" r:id="rId22"/>
    <p:sldId id="2147483647" r:id="rId23"/>
    <p:sldId id="256" r:id="rId24"/>
    <p:sldId id="258" r:id="rId25"/>
    <p:sldId id="259" r:id="rId26"/>
    <p:sldId id="261" r:id="rId27"/>
    <p:sldId id="257" r:id="rId28"/>
    <p:sldId id="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和客户哈拉" id="{F8363C86-FBAE-4BEF-BED8-D0764145C1CB}">
          <p14:sldIdLst>
            <p14:sldId id="2147483313"/>
            <p14:sldId id="2147483165"/>
          </p14:sldIdLst>
        </p14:section>
        <p14:section name="机会点与方案" id="{2CE7880E-D770-4327-9037-E7EABDF4A335}">
          <p14:sldIdLst>
            <p14:sldId id="2147483326"/>
            <p14:sldId id="2147483341"/>
            <p14:sldId id="2147483328"/>
            <p14:sldId id="2147483227"/>
            <p14:sldId id="2147483329"/>
            <p14:sldId id="2147483331"/>
            <p14:sldId id="2147483321"/>
            <p14:sldId id="2147483312"/>
            <p14:sldId id="2147483332"/>
            <p14:sldId id="2147483309"/>
            <p14:sldId id="2147483333"/>
            <p14:sldId id="2147483644"/>
            <p14:sldId id="2147483645"/>
            <p14:sldId id="2147483646"/>
            <p14:sldId id="2147483647"/>
            <p14:sldId id="256"/>
            <p14:sldId id="258"/>
            <p14:sldId id="259"/>
            <p14:sldId id="261"/>
            <p14:sldId id="257"/>
            <p14:sldId id="26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t zheng" initials="Kz" lastIdx="4" clrIdx="0">
    <p:extLst>
      <p:ext uri="{19B8F6BF-5375-455C-9EA6-DF929625EA0E}">
        <p15:presenceInfo xmlns:p15="http://schemas.microsoft.com/office/powerpoint/2012/main" userId="S::kent.zheng@yealink7.onmicrosoft.com::b65c3af6-7601-4776-a9f5-47fb0dec023a" providerId="AD"/>
      </p:ext>
    </p:extLst>
  </p:cmAuthor>
  <p:cmAuthor id="2" name="张少奇" initials="张少奇" lastIdx="2" clrIdx="1">
    <p:extLst>
      <p:ext uri="{19B8F6BF-5375-455C-9EA6-DF929625EA0E}">
        <p15:presenceInfo xmlns:p15="http://schemas.microsoft.com/office/powerpoint/2012/main" userId="S-1-5-21-3275946401-3083195216-2578815844-148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3D1"/>
    <a:srgbClr val="02D0AB"/>
    <a:srgbClr val="7DA2CA"/>
    <a:srgbClr val="E7F0F9"/>
    <a:srgbClr val="304C71"/>
    <a:srgbClr val="062155"/>
    <a:srgbClr val="A7C8C1"/>
    <a:srgbClr val="5649E6"/>
    <a:srgbClr val="073028"/>
    <a:srgbClr val="0B5D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72194" autoAdjust="0"/>
  </p:normalViewPr>
  <p:slideViewPr>
    <p:cSldViewPr snapToGrid="0">
      <p:cViewPr varScale="1">
        <p:scale>
          <a:sx n="61" d="100"/>
          <a:sy n="61" d="100"/>
        </p:scale>
        <p:origin x="1382" y="43"/>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ustomXml" Target="../customXml/item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6-03-10T19:29:07.433" idx="2">
    <p:pos x="7744" y="-36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2BC7D-36B5-4253-8BC5-F506D5D9ECAB}" type="datetimeFigureOut">
              <a:rPr lang="en-CA" smtClean="0"/>
              <a:t>2026-05-25</a:t>
            </a:fld>
            <a:endParaRPr lang="en-CA"/>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A"/>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BD070-2E82-4100-9A13-2B2F070C4354}" type="slidenum">
              <a:rPr lang="en-CA" smtClean="0"/>
              <a:t>‹#›</a:t>
            </a:fld>
            <a:endParaRPr lang="en-CA"/>
          </a:p>
        </p:txBody>
      </p:sp>
    </p:spTree>
    <p:extLst>
      <p:ext uri="{BB962C8B-B14F-4D97-AF65-F5344CB8AC3E}">
        <p14:creationId xmlns:p14="http://schemas.microsoft.com/office/powerpoint/2010/main" val="122504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开场白，</a:t>
            </a:r>
            <a:r>
              <a:rPr lang="en-US" altLang="zh-CN" dirty="0"/>
              <a:t>Elisa</a:t>
            </a:r>
            <a:r>
              <a:rPr lang="zh-CN" altLang="en-US" dirty="0"/>
              <a:t>自由发挥，介绍自己，并简单说一下本场演讲的内容，主要分为</a:t>
            </a:r>
            <a:r>
              <a:rPr lang="en-US" altLang="zh-CN" dirty="0"/>
              <a:t>2</a:t>
            </a:r>
            <a:r>
              <a:rPr lang="zh-CN" altLang="en-US" dirty="0"/>
              <a:t>大部分，</a:t>
            </a:r>
          </a:p>
        </p:txBody>
      </p:sp>
      <p:sp>
        <p:nvSpPr>
          <p:cNvPr id="4" name="灯片编号占位符 3"/>
          <p:cNvSpPr>
            <a:spLocks noGrp="1"/>
          </p:cNvSpPr>
          <p:nvPr>
            <p:ph type="sldNum" sz="quarter" idx="5"/>
          </p:nvPr>
        </p:nvSpPr>
        <p:spPr/>
        <p:txBody>
          <a:bodyPr/>
          <a:lstStyle/>
          <a:p>
            <a:fld id="{EB7BD070-2E82-4100-9A13-2B2F070C4354}" type="slidenum">
              <a:rPr lang="en-CA" smtClean="0"/>
              <a:t>1</a:t>
            </a:fld>
            <a:endParaRPr lang="en-CA"/>
          </a:p>
        </p:txBody>
      </p:sp>
    </p:spTree>
    <p:extLst>
      <p:ext uri="{BB962C8B-B14F-4D97-AF65-F5344CB8AC3E}">
        <p14:creationId xmlns:p14="http://schemas.microsoft.com/office/powerpoint/2010/main" val="915114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sz="1200" dirty="0">
                <a:effectLst/>
              </a:rPr>
              <a:t>The core of our larger space solution is the A50 Expansion Kit. Pair it with </a:t>
            </a:r>
            <a:r>
              <a:rPr lang="en-US" altLang="zh-CN" sz="1200" dirty="0" err="1">
                <a:effectLst/>
              </a:rPr>
              <a:t>MTower</a:t>
            </a:r>
            <a:r>
              <a:rPr lang="en-US" altLang="zh-CN" sz="1200" dirty="0">
                <a:effectLst/>
              </a:rPr>
              <a:t>, and you get the best view for every participant plus extended audio pickup—we’ll even support two </a:t>
            </a:r>
            <a:r>
              <a:rPr lang="en-US" altLang="zh-CN" sz="1200" dirty="0" err="1">
                <a:effectLst/>
              </a:rPr>
              <a:t>MTowers</a:t>
            </a:r>
            <a:r>
              <a:rPr lang="en-US" altLang="zh-CN" sz="1200" dirty="0">
                <a:effectLst/>
              </a:rPr>
              <a:t> in Q2 2026 for even bigger spaces. </a:t>
            </a:r>
          </a:p>
          <a:p>
            <a:pPr>
              <a:spcAft>
                <a:spcPts val="800"/>
              </a:spcAft>
            </a:pPr>
            <a:r>
              <a:rPr lang="en-US" altLang="zh-CN" sz="1200" dirty="0">
                <a:effectLst/>
              </a:rPr>
              <a:t>Pair it with our CS10 Ceiling Speaker, and you get balanced sound coverage across the entire room—CS10 support is coming in Q2 too.</a:t>
            </a:r>
          </a:p>
          <a:p>
            <a:pPr>
              <a:spcAft>
                <a:spcPts val="800"/>
              </a:spcAft>
            </a:pPr>
            <a:r>
              <a:rPr lang="en-US" altLang="zh-CN" sz="1200" dirty="0">
                <a:effectLst/>
              </a:rPr>
              <a:t>It’s a modular solution, so you can tailor it to your customer’s exact room size.</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EBD0C0F-D795-480A-B8BF-91C22A8E194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113093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Let’s dive a little deeper into </a:t>
            </a:r>
            <a:r>
              <a:rPr lang="en-US" altLang="zh-CN" dirty="0" err="1">
                <a:effectLst/>
              </a:rPr>
              <a:t>MTower</a:t>
            </a:r>
            <a:r>
              <a:rPr lang="en-US" altLang="zh-CN" dirty="0">
                <a:effectLst/>
              </a:rPr>
              <a:t>—the star of our larger space visual solution, with a unique front-and-center experience that changes how hybrid meetings work. Its AI-powered technology automatically switches to keep every participant in a “front face” view. Whether someone’s speaking from the back of the room or moving around, </a:t>
            </a:r>
            <a:r>
              <a:rPr lang="en-US" altLang="zh-CN" dirty="0" err="1">
                <a:effectLst/>
              </a:rPr>
              <a:t>MTower</a:t>
            </a:r>
            <a:r>
              <a:rPr lang="en-US" altLang="zh-CN" dirty="0">
                <a:effectLst/>
              </a:rPr>
              <a:t> ensures they’re always clearly seen.</a:t>
            </a:r>
          </a:p>
          <a:p>
            <a:pPr>
              <a:spcAft>
                <a:spcPts val="800"/>
              </a:spcAft>
            </a:pPr>
            <a:r>
              <a:rPr lang="en-US" altLang="zh-CN" dirty="0">
                <a:effectLst/>
              </a:rPr>
              <a:t>But that’s not all: </a:t>
            </a:r>
            <a:r>
              <a:rPr lang="en-US" altLang="zh-CN" dirty="0" err="1">
                <a:effectLst/>
              </a:rPr>
              <a:t>MTower</a:t>
            </a:r>
            <a:r>
              <a:rPr lang="en-US" altLang="zh-CN" dirty="0">
                <a:effectLst/>
              </a:rPr>
              <a:t> also supports daisy-chain serial deployment for ultimate simplicity—no messy cables or complex setup. And when paired with our audio solutions, it extends pickup range to cover even the largest rooms. </a:t>
            </a:r>
          </a:p>
          <a:p>
            <a:endParaRPr lang="zh-CN" altLang="en-US" dirty="0"/>
          </a:p>
        </p:txBody>
      </p:sp>
      <p:sp>
        <p:nvSpPr>
          <p:cNvPr id="4" name="灯片编号占位符 3"/>
          <p:cNvSpPr>
            <a:spLocks noGrp="1"/>
          </p:cNvSpPr>
          <p:nvPr>
            <p:ph type="sldNum" sz="quarter" idx="5"/>
          </p:nvPr>
        </p:nvSpPr>
        <p:spPr/>
        <p:txBody>
          <a:bodyPr/>
          <a:lstStyle/>
          <a:p>
            <a:fld id="{F125A133-20CD-4BB4-828C-3EEDE0AF8D0A}" type="slidenum">
              <a:rPr lang="zh-CN" altLang="en-US" smtClean="0"/>
              <a:t>11</a:t>
            </a:fld>
            <a:endParaRPr lang="zh-CN" altLang="en-US"/>
          </a:p>
        </p:txBody>
      </p:sp>
    </p:spTree>
    <p:extLst>
      <p:ext uri="{BB962C8B-B14F-4D97-AF65-F5344CB8AC3E}">
        <p14:creationId xmlns:p14="http://schemas.microsoft.com/office/powerpoint/2010/main" val="1265823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sz="1200" dirty="0">
                <a:effectLst/>
              </a:rPr>
              <a:t>For audio in larger spaces, we have the CS10 and CS10-D Ceiling Speakers—two versions to fit every customer’s needs: a general version for standard setups, and a Dante version for professional AV integrations.</a:t>
            </a:r>
          </a:p>
          <a:p>
            <a:pPr>
              <a:spcAft>
                <a:spcPts val="800"/>
              </a:spcAft>
            </a:pPr>
            <a:r>
              <a:rPr lang="en-US" altLang="zh-CN" sz="1200" dirty="0">
                <a:effectLst/>
              </a:rPr>
              <a:t>The biggest win for you? One-cable simple deployment. No complicated wiring, no time-consuming setup. It’s easy to install, easy to integrate, and delivers the consistent sound coverage your larger space.</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EBD0C0F-D795-480A-B8BF-91C22A8E194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986957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Next up, our flagship camera for high-end spaces: SmartVision80 with big new updates—stay tuned for the live demo in just a minute!</a:t>
            </a:r>
          </a:p>
          <a:p>
            <a:pPr>
              <a:spcAft>
                <a:spcPts val="800"/>
              </a:spcAft>
            </a:pPr>
            <a:r>
              <a:rPr lang="en-US" altLang="zh-CN" dirty="0">
                <a:effectLst/>
              </a:rPr>
              <a:t>Let’s hit the key upgrades: it’s now NDI certified, ceiling mountable for flexible setup, has a built-in 4-mic array for audio convenience, and 20x optical zoom for crystal-clear views from 15-20 meters away. It’s NDI|HX3 and Dante compatible—an all-in-one camera for high-end complex rooms.</a:t>
            </a:r>
          </a:p>
          <a:p>
            <a:pPr algn="l">
              <a:buFont typeface="Arial" panose="020B0604020202020204" pitchFamily="34" charset="0"/>
              <a:buNone/>
            </a:pPr>
            <a:endParaRPr lang="zh-CN" altLang="en-US" b="0" i="0" dirty="0">
              <a:solidFill>
                <a:srgbClr val="0F1115"/>
              </a:solidFill>
              <a:effectLst/>
              <a:latin typeface="quote-cjk-patch"/>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BD070-2E82-4100-9A13-2B2F070C435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271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Now, let’s shift to high-end &amp; complex room projects—the highest profit segment for resellers, but also the hardest to win.</a:t>
            </a:r>
          </a:p>
          <a:p>
            <a:pPr>
              <a:spcAft>
                <a:spcPts val="800"/>
              </a:spcAft>
            </a:pPr>
            <a:r>
              <a:rPr lang="en-US" altLang="zh-CN" dirty="0">
                <a:effectLst/>
              </a:rPr>
              <a:t>The key to winning these deals is to understand who the decision-makers are and what they care about. </a:t>
            </a:r>
          </a:p>
          <a:p>
            <a:pPr>
              <a:spcAft>
                <a:spcPts val="800"/>
              </a:spcAft>
            </a:pPr>
            <a:r>
              <a:rPr lang="en-US" altLang="zh-CN" dirty="0">
                <a:effectLst/>
              </a:rPr>
              <a:t>Board Members—they care about meeting experience, brand image, and reliable performance. </a:t>
            </a:r>
          </a:p>
          <a:p>
            <a:pPr>
              <a:spcAft>
                <a:spcPts val="800"/>
              </a:spcAft>
            </a:pPr>
            <a:r>
              <a:rPr lang="en-US" altLang="zh-CN" dirty="0">
                <a:effectLst/>
              </a:rPr>
              <a:t>Executive Teams—efficiency, cross-team collaboration, and AI-powered features to save time. </a:t>
            </a:r>
          </a:p>
          <a:p>
            <a:pPr>
              <a:spcAft>
                <a:spcPts val="800"/>
              </a:spcAft>
            </a:pPr>
            <a:r>
              <a:rPr lang="en-US" altLang="zh-CN" dirty="0">
                <a:effectLst/>
              </a:rPr>
              <a:t>IT Decision Makers—compatibility with existing systems, easy to manage, and future-proof. </a:t>
            </a:r>
          </a:p>
          <a:p>
            <a:pPr algn="l">
              <a:buFont typeface="Arial" panose="020B0604020202020204" pitchFamily="34" charset="0"/>
              <a:buNone/>
            </a:pPr>
            <a:endParaRPr lang="zh-CN" altLang="en-US" b="0" i="0" dirty="0">
              <a:solidFill>
                <a:srgbClr val="0F1115"/>
              </a:solidFill>
              <a:effectLst/>
              <a:latin typeface="quote-cjk-patch"/>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BD070-2E82-4100-9A13-2B2F070C435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48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That's why high-end projects are hard to win.</a:t>
            </a:r>
          </a:p>
          <a:p>
            <a:pPr>
              <a:spcAft>
                <a:spcPts val="800"/>
              </a:spcAft>
            </a:pPr>
            <a:r>
              <a:rPr lang="en-US" altLang="zh-CN" dirty="0">
                <a:effectLst/>
              </a:rPr>
              <a:t>There's high customer expectations—they’ve seen the best, so you can’t cut corners. The integration is also very complicated—multiple systems, multiple brands, multiple controls—compatibility issues are a given. Then, high delivery costs, this eats into your profit and leads to delays.</a:t>
            </a:r>
          </a:p>
          <a:p>
            <a:pPr>
              <a:spcAft>
                <a:spcPts val="800"/>
              </a:spcAft>
            </a:pPr>
            <a:r>
              <a:rPr lang="en-US" altLang="zh-CN" dirty="0">
                <a:effectLst/>
              </a:rPr>
              <a:t>For years, this has been the status for </a:t>
            </a:r>
            <a:r>
              <a:rPr lang="en-US" altLang="zh-CN" dirty="0" err="1">
                <a:effectLst/>
              </a:rPr>
              <a:t>ProAV</a:t>
            </a:r>
            <a:r>
              <a:rPr lang="en-US" altLang="zh-CN" dirty="0">
                <a:effectLst/>
              </a:rPr>
              <a:t> projects—but Yealink is changing that with our AV ONE solution: one vendor, one network, one software.</a:t>
            </a:r>
          </a:p>
          <a:p>
            <a:pPr algn="l">
              <a:buFont typeface="Arial" panose="020B0604020202020204" pitchFamily="34" charset="0"/>
              <a:buNone/>
            </a:pPr>
            <a:endParaRPr lang="zh-CN" altLang="en-US" b="0" i="0" dirty="0">
              <a:solidFill>
                <a:srgbClr val="0F1115"/>
              </a:solidFill>
              <a:effectLst/>
              <a:latin typeface="quote-cjk-patch"/>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BD070-2E82-4100-9A13-2B2F070C435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997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7A09B88B-8887-42AF-8488-F78B5A82CA14}"/>
              </a:ext>
            </a:extLst>
          </p:cNvPr>
          <p:cNvSpPr>
            <a:spLocks noGrp="1"/>
          </p:cNvSpPr>
          <p:nvPr>
            <p:ph type="body" idx="1"/>
          </p:nvPr>
        </p:nvSpPr>
        <p:spPr/>
        <p:txBody>
          <a:bodyPr/>
          <a:lstStyle/>
          <a:p>
            <a:r>
              <a:rPr lang="en-US" altLang="zh-CN" dirty="0">
                <a:effectLst/>
              </a:rPr>
              <a:t>Introducing Yealink AV ONE—our all-in-one </a:t>
            </a:r>
            <a:r>
              <a:rPr lang="en-US" altLang="zh-CN" dirty="0" err="1">
                <a:effectLst/>
              </a:rPr>
              <a:t>ProAV</a:t>
            </a:r>
            <a:r>
              <a:rPr lang="en-US" altLang="zh-CN" dirty="0">
                <a:effectLst/>
              </a:rPr>
              <a:t> solution for high-end complex rooms, built to solve the pain points we just talked about, with one simple promise: one vendor, one network, one software.</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Let’s compare it to traditional solutions: traditional solutions are a puzzle of risk—compatibility issues, fragmented support (you have to call 5 different vendors for help), and complex configuration.</a:t>
            </a:r>
          </a:p>
          <a:p>
            <a:r>
              <a:rPr lang="en-US" altLang="zh-CN" dirty="0">
                <a:effectLst/>
              </a:rPr>
              <a:t>And AV ONE is a single unified block. This means less work for you, lower delivery costs, and higher profits on every high-end project.</a:t>
            </a:r>
            <a:endParaRPr lang="en-US" altLang="zh-CN" dirty="0"/>
          </a:p>
          <a:p>
            <a:r>
              <a:rPr lang="en-US" altLang="zh-CN" dirty="0">
                <a:effectLst/>
              </a:rPr>
              <a:t>The result? You get a comprehensive one-stop AV solution—cameras, audio, control, all from Yealink; effortless deployment with automated smart design—so you save time on planning and installation; tailored for video conferencing; and flexible </a:t>
            </a:r>
            <a:r>
              <a:rPr lang="en-US" altLang="zh-CN" dirty="0" err="1">
                <a:effectLst/>
              </a:rPr>
              <a:t>AVoIP</a:t>
            </a:r>
            <a:r>
              <a:rPr lang="en-US" altLang="zh-CN" dirty="0">
                <a:effectLst/>
              </a:rPr>
              <a:t> deployment—standards-based, so it integrates with existing </a:t>
            </a:r>
            <a:r>
              <a:rPr lang="en-US" altLang="zh-CN" dirty="0" err="1">
                <a:effectLst/>
              </a:rPr>
              <a:t>AVoIP</a:t>
            </a:r>
            <a:r>
              <a:rPr lang="en-US" altLang="zh-CN" dirty="0">
                <a:effectLst/>
              </a:rPr>
              <a:t> systems if needed.</a:t>
            </a:r>
            <a:endParaRPr lang="en-US" altLang="zh-CN" dirty="0"/>
          </a:p>
          <a:p>
            <a:pPr algn="l"/>
            <a:endParaRPr lang="zh-CN" altLang="en-US" b="0" i="0" dirty="0">
              <a:solidFill>
                <a:srgbClr val="0F1115"/>
              </a:solidFill>
              <a:effectLst/>
              <a:latin typeface="quote-cjk-patch"/>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BD070-2E82-4100-9A13-2B2F070C435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754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Inside AV ONE solution, there are flexible multi-camera solutions, audio options and </a:t>
            </a:r>
            <a:r>
              <a:rPr lang="en-US" altLang="zh-CN" dirty="0" err="1">
                <a:effectLst/>
              </a:rPr>
              <a:t>AVoIP</a:t>
            </a:r>
            <a:r>
              <a:rPr lang="en-US" altLang="zh-CN" dirty="0">
                <a:effectLst/>
              </a:rPr>
              <a:t> solutions for every budget.</a:t>
            </a:r>
          </a:p>
          <a:p>
            <a:pPr>
              <a:spcAft>
                <a:spcPts val="800"/>
              </a:spcAft>
            </a:pPr>
            <a:r>
              <a:rPr lang="en-US" altLang="zh-CN" dirty="0">
                <a:effectLst/>
              </a:rPr>
              <a:t>It’s scalable—you can upgrade from standard to premium as your customer’s needs grow, giving you recurring revenue opportunities.</a:t>
            </a:r>
          </a:p>
          <a:p>
            <a:r>
              <a:rPr lang="en-US" altLang="zh-CN" dirty="0">
                <a:effectLst/>
              </a:rPr>
              <a:t>Worth mentioning Yealink Room Designer here—our intelligent design and deployment tool.</a:t>
            </a:r>
            <a:endParaRPr lang="en-US" altLang="zh-CN" dirty="0"/>
          </a:p>
          <a:p>
            <a:r>
              <a:rPr lang="en-US" altLang="zh-CN" dirty="0">
                <a:effectLst/>
              </a:rPr>
              <a:t>Here’s how it works: it has a design mode and run mode—you input the room size, and the tool does automatic deployment design.</a:t>
            </a:r>
            <a:endParaRPr lang="en-US" altLang="zh-CN" dirty="0"/>
          </a:p>
          <a:p>
            <a:r>
              <a:rPr lang="en-US" altLang="zh-CN" dirty="0">
                <a:effectLst/>
              </a:rPr>
              <a:t>It also has Acoustic-Adapt for perfect audio tuning, and it’s built for future-proof performance—easily add new devices later. </a:t>
            </a:r>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4E76F-1CDF-470A-BF7F-FEF6222406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881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The result of AV ONE + Room Designer is our AV ONE Smart Room Solution—the ultimate high-end meeting room experience, with 3 game-changing features for your customers.</a:t>
            </a:r>
          </a:p>
          <a:p>
            <a:pPr>
              <a:spcAft>
                <a:spcPts val="800"/>
              </a:spcAft>
            </a:pPr>
            <a:r>
              <a:rPr lang="en-US" altLang="zh-CN" dirty="0">
                <a:effectLst/>
              </a:rPr>
              <a:t>First, zero config—devices connect and configure automatically, no manual setup. Second, auto switch—room view, speaker view, presentation mode, all switch automatically. Third, multi-speaker presented (coming soon) for multiple presenters at once. </a:t>
            </a:r>
          </a:p>
          <a:p>
            <a:pPr algn="l">
              <a:buFont typeface="Arial" panose="020B0604020202020204" pitchFamily="34" charset="0"/>
              <a:buNone/>
            </a:pPr>
            <a:endParaRPr lang="zh-CN" altLang="en-US" b="0" i="0" dirty="0">
              <a:solidFill>
                <a:srgbClr val="0F1115"/>
              </a:solidFill>
              <a:effectLst/>
              <a:latin typeface="quote-cjk-patch"/>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BD070-2E82-4100-9A13-2B2F070C435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626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开头可以先跟大家聊一下我们</a:t>
            </a:r>
            <a:r>
              <a:rPr lang="en-CA" altLang="zh-CN" dirty="0"/>
              <a:t>2025</a:t>
            </a:r>
            <a:r>
              <a:rPr lang="zh-CN" altLang="en-US" dirty="0"/>
              <a:t>的成就，包括微软合作</a:t>
            </a:r>
            <a:r>
              <a:rPr lang="en-CA" altLang="zh-CN" dirty="0"/>
              <a:t>10</a:t>
            </a:r>
            <a:r>
              <a:rPr lang="zh-CN" altLang="en-US" dirty="0"/>
              <a:t>周年，超过</a:t>
            </a:r>
            <a:r>
              <a:rPr lang="en-CA" altLang="zh-CN" dirty="0"/>
              <a:t>10</a:t>
            </a:r>
            <a:r>
              <a:rPr lang="zh-CN" altLang="en-US" dirty="0"/>
              <a:t>个新品上市，新加坡运营中心正式投入运营，新增中东数据中心</a:t>
            </a:r>
            <a:endParaRPr lang="en-US" altLang="zh-CN" dirty="0"/>
          </a:p>
          <a:p>
            <a:endParaRPr lang="en-US" altLang="zh-CN" dirty="0"/>
          </a:p>
          <a:p>
            <a:pPr>
              <a:spcAft>
                <a:spcPts val="800"/>
              </a:spcAft>
            </a:pPr>
            <a:r>
              <a:rPr lang="en-US" altLang="zh-CN" dirty="0">
                <a:effectLst/>
              </a:rPr>
              <a:t>Before we get into 2026’s trends and opportunities, let’s take a quick look at Yealink’s big wins last year. </a:t>
            </a:r>
          </a:p>
          <a:p>
            <a:pPr>
              <a:spcAft>
                <a:spcPts val="800"/>
              </a:spcAft>
            </a:pPr>
            <a:r>
              <a:rPr lang="en-US" altLang="zh-CN" dirty="0">
                <a:effectLst/>
              </a:rPr>
              <a:t>We extended our 10-year strategic partnership with Microsoft, launched over 10 new products across our portfolio, opened a data center in the UAE for the Middle East, and our Singapore global HQ is now fully operational. These achievements mean we’re better positioned than ever to support your meeting business in 2026—with the backing of trusted partners like [Guest Name] and Microsoft.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5A5C4-28EE-4399-925A-4DDFCE16090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04334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Now, let’s share AV ONE’s best practices for three key high-end room types.</a:t>
            </a:r>
          </a:p>
          <a:p>
            <a:pPr>
              <a:spcAft>
                <a:spcPts val="800"/>
              </a:spcAft>
            </a:pPr>
            <a:r>
              <a:rPr lang="en-US" altLang="zh-CN" dirty="0">
                <a:effectLst/>
              </a:rPr>
              <a:t>First, boardrooms: seamless audio switching, auto-tracking with CM50 and AP08—perfect for executive meetings. Second, divisible rooms: YPS20 auto-detects room changes, audio/cameras adapt instantly—no manual adjustments. Third, training rooms: AI director for multi-cam tracking, adaptive audio, customizable pickup—ideal for large sessions.</a:t>
            </a:r>
          </a:p>
          <a:p>
            <a:pPr>
              <a:spcAft>
                <a:spcPts val="800"/>
              </a:spcAft>
            </a:pPr>
            <a:r>
              <a:rPr lang="en-US" altLang="zh-CN" dirty="0">
                <a:effectLst/>
              </a:rPr>
              <a:t>And all room types with CT200/CT300 central control, and YMCS platform unified management.</a:t>
            </a:r>
          </a:p>
          <a:p>
            <a:pPr algn="l">
              <a:buFont typeface="Arial" panose="020B0604020202020204" pitchFamily="34" charset="0"/>
              <a:buNone/>
            </a:pPr>
            <a:endParaRPr lang="zh-CN" altLang="en-US" b="0" i="0" dirty="0">
              <a:solidFill>
                <a:srgbClr val="0F1115"/>
              </a:solidFill>
              <a:effectLst/>
              <a:latin typeface="quote-cjk-patch"/>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BD070-2E82-4100-9A13-2B2F070C435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508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To make it even easier for you to sell AV ONE, we’ve created pre-built packages for every big room type. No more customizing from scratch—these packages are ready to quote, ready to sell.</a:t>
            </a:r>
          </a:p>
          <a:p>
            <a:pPr>
              <a:spcAft>
                <a:spcPts val="800"/>
              </a:spcAft>
            </a:pPr>
            <a:r>
              <a:rPr lang="en-US" altLang="zh-CN" dirty="0">
                <a:effectLst/>
              </a:rPr>
              <a:t>And a huge opportunity: Our 2025 trade-in policy is continuing in 2026, with more models covered—existing customers become new projects, so you don’t have to start from zero. This is the perfect time to sell AV ONE to your existing customer base.</a:t>
            </a: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5A5C4-28EE-4399-925A-4DDFCE16090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49514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F1115"/>
                </a:solidFill>
                <a:effectLst/>
                <a:latin typeface="quote-cjk-patch"/>
              </a:rPr>
              <a:t>Now that we've covered so much, let's experience the unique charm of Yealink AVONE together. Our Sales Engineer Doron is already online and ready, and he will bring you a 10-minute live demo.</a:t>
            </a:r>
            <a:endParaRPr lang="zh-CN" altLang="en-US" dirty="0"/>
          </a:p>
        </p:txBody>
      </p:sp>
      <p:sp>
        <p:nvSpPr>
          <p:cNvPr id="4" name="灯片编号占位符 3"/>
          <p:cNvSpPr>
            <a:spLocks noGrp="1"/>
          </p:cNvSpPr>
          <p:nvPr>
            <p:ph type="sldNum" sz="quarter" idx="5"/>
          </p:nvPr>
        </p:nvSpPr>
        <p:spPr/>
        <p:txBody>
          <a:bodyPr/>
          <a:lstStyle/>
          <a:p>
            <a:fld id="{EB7BD070-2E82-4100-9A13-2B2F070C4354}" type="slidenum">
              <a:rPr lang="en-CA" smtClean="0"/>
              <a:t>22</a:t>
            </a:fld>
            <a:endParaRPr lang="en-CA"/>
          </a:p>
        </p:txBody>
      </p:sp>
    </p:spTree>
    <p:extLst>
      <p:ext uri="{BB962C8B-B14F-4D97-AF65-F5344CB8AC3E}">
        <p14:creationId xmlns:p14="http://schemas.microsoft.com/office/powerpoint/2010/main" val="1081527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the first big shift is that the meeting room market is splitting—and growing fast. As we can tell from the numbers, this market is splitting into two core segments: huddle rooms for 2-4 people, and </a:t>
            </a:r>
            <a:r>
              <a:rPr lang="en-US" altLang="zh-CN" dirty="0" err="1">
                <a:effectLst/>
              </a:rPr>
              <a:t>ProAV</a:t>
            </a:r>
            <a:r>
              <a:rPr lang="en-US" altLang="zh-CN" dirty="0">
                <a:effectLst/>
              </a:rPr>
              <a:t> rooms for 10+ people like training rooms and boardrooms.</a:t>
            </a:r>
          </a:p>
          <a:p>
            <a:pPr>
              <a:spcAft>
                <a:spcPts val="800"/>
              </a:spcAft>
            </a:pPr>
            <a:r>
              <a:rPr lang="en-US" altLang="zh-CN" dirty="0">
                <a:effectLst/>
              </a:rPr>
              <a:t>And the biggest opportunity for you is right in between these two segments. </a:t>
            </a:r>
          </a:p>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95D24-87AA-4868-93B6-A4502FB4E1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2557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Standard meeting rooms — like small rooms and medium rooms — are already quite mature. The solutions are well established, and the growth has gradually stabilized. So where is the next opportunity?</a:t>
            </a:r>
          </a:p>
          <a:p>
            <a:r>
              <a:rPr lang="en-US" altLang="zh-CN" dirty="0"/>
              <a:t>First, huddle rooms. In fact, 45% of the video conferencing hardware market is driven by huddle rooms. Second, high-end and complex rooms. These projects usually come with higher value, longer</a:t>
            </a:r>
          </a:p>
          <a:p>
            <a:r>
              <a:rPr lang="en-US" altLang="zh-CN" dirty="0"/>
              <a:t>cycles, and more profitable long-term partnerships. Every segment has a clear opportunity, and Yealink has solutions for all of them.</a:t>
            </a:r>
          </a:p>
          <a:p>
            <a:endParaRPr lang="en-CA"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95D24-87AA-4868-93B6-A4502FB4E1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48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We should notice that customers’ requirements are splitting too. For small rooms, customers care about 4 things: great experience, plug-and-play simplicity, cost-effective, and fast installation. For Pro AV rooms, it’s all about easy deployment, AI-powered features, immersive experiences, and custom integration.</a:t>
            </a:r>
          </a:p>
          <a:p>
            <a:pPr>
              <a:spcAft>
                <a:spcPts val="800"/>
              </a:spcAft>
            </a:pPr>
            <a:r>
              <a:rPr lang="en-US" altLang="zh-CN" dirty="0">
                <a:effectLst/>
              </a:rPr>
              <a:t>The better you match these requirements with the right product, the higher your partner profit. </a:t>
            </a:r>
          </a:p>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95D24-87AA-4868-93B6-A4502FB4E1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7449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effectLst/>
              </a:rPr>
              <a:t>So, for the fast-growing small room segment, we have the </a:t>
            </a:r>
            <a:r>
              <a:rPr lang="en-US" altLang="zh-CN" dirty="0" err="1">
                <a:effectLst/>
              </a:rPr>
              <a:t>MeetingBar</a:t>
            </a:r>
            <a:r>
              <a:rPr lang="en-US" altLang="zh-CN" dirty="0">
                <a:effectLst/>
              </a:rPr>
              <a:t> A25—purpose-built for compact spaces. Let’s hit the key features: 151° ultra-wide FOV to keep everyone </a:t>
            </a:r>
            <a:endParaRPr lang="en-US" altLang="zh-CN"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89372F-1E2C-468D-BDBD-55F2C13D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13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altLang="zh-CN" dirty="0">
                <a:effectLst/>
              </a:rPr>
              <a:t>And the A25 isn’t just a standalone product—we’ve designed it for express install: deploy fast, scale faster for your business. Pair the A25 with our new </a:t>
            </a:r>
            <a:r>
              <a:rPr lang="en-US" altLang="zh-CN" dirty="0" err="1">
                <a:effectLst/>
              </a:rPr>
              <a:t>MeetingDisplay</a:t>
            </a:r>
            <a:r>
              <a:rPr lang="en-US" altLang="zh-CN" dirty="0">
                <a:effectLst/>
              </a:rPr>
              <a:t> 55 and Heckler, and you get three big wins: quick, user-friendly deployment, seamless integration, and greater productivity for your customers.</a:t>
            </a:r>
          </a:p>
          <a:p>
            <a:pPr>
              <a:spcAft>
                <a:spcPts val="800"/>
              </a:spcAft>
            </a:pPr>
            <a:r>
              <a:rPr lang="en-US" altLang="zh-CN" dirty="0">
                <a:effectLst/>
              </a:rPr>
              <a:t>Quick update: </a:t>
            </a:r>
            <a:r>
              <a:rPr lang="en-US" altLang="zh-CN" dirty="0" err="1">
                <a:effectLst/>
              </a:rPr>
              <a:t>MeetingDisplay</a:t>
            </a:r>
            <a:r>
              <a:rPr lang="en-US" altLang="zh-CN" dirty="0">
                <a:effectLst/>
              </a:rPr>
              <a:t> 55 is expected to reach global GA by the end of May.</a:t>
            </a:r>
          </a:p>
          <a:p>
            <a:endParaRPr lang="en-US" altLang="zh-CN"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89372F-1E2C-468D-BDBD-55F2C13D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22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800"/>
              </a:spcAft>
            </a:pPr>
            <a:r>
              <a:rPr lang="en-US" altLang="zh-CN" dirty="0">
                <a:effectLst/>
              </a:rPr>
              <a:t>the big opportunities, moving into larger meeting spaces.</a:t>
            </a:r>
          </a:p>
          <a:p>
            <a:pPr>
              <a:spcAft>
                <a:spcPts val="800"/>
              </a:spcAft>
            </a:pPr>
            <a:r>
              <a:rPr lang="en-US" altLang="zh-CN" dirty="0">
                <a:effectLst/>
              </a:rPr>
              <a:t>These spaces have huge profit potential, but we all know they come with big pain points for customers and for you as resellers.</a:t>
            </a:r>
          </a:p>
          <a:p>
            <a:pPr>
              <a:spcAft>
                <a:spcPts val="800"/>
              </a:spcAft>
            </a:pPr>
            <a:r>
              <a:rPr lang="en-US" altLang="zh-CN" dirty="0">
                <a:effectLst/>
              </a:rPr>
              <a:t>First, visibility: the back row can’t see—faces, whiteboards, slides all blur. Second, audio: speakers can’t be heard, and echo is a big issue. Third, deployment: multi-camera cabling, tuning, compatibility problems.</a:t>
            </a:r>
          </a:p>
          <a:p>
            <a:pPr>
              <a:spcAft>
                <a:spcPts val="800"/>
              </a:spcAft>
            </a:pPr>
            <a:r>
              <a:rPr lang="en-US" altLang="zh-CN" dirty="0">
                <a:effectLst/>
              </a:rPr>
              <a:t>No worries, Yealink has a solution that fixes all of these pain points!</a:t>
            </a:r>
          </a:p>
          <a:p>
            <a:pPr algn="l">
              <a:buFont typeface="Arial" panose="020B0604020202020204" pitchFamily="34" charset="0"/>
              <a:buNone/>
            </a:pPr>
            <a:endParaRPr lang="zh-CN" altLang="en-US" b="0" i="0" dirty="0">
              <a:solidFill>
                <a:srgbClr val="0F1115"/>
              </a:solidFill>
              <a:effectLst/>
              <a:latin typeface="quote-cjk-patch"/>
            </a:endParaRPr>
          </a:p>
        </p:txBody>
      </p:sp>
      <p:sp>
        <p:nvSpPr>
          <p:cNvPr id="4" name="灯片编号占位符 3"/>
          <p:cNvSpPr>
            <a:spLocks noGrp="1"/>
          </p:cNvSpPr>
          <p:nvPr>
            <p:ph type="sldNum" sz="quarter" idx="5"/>
          </p:nvPr>
        </p:nvSpPr>
        <p:spPr/>
        <p:txBody>
          <a:bodyPr/>
          <a:lstStyle/>
          <a:p>
            <a:fld id="{EB7BD070-2E82-4100-9A13-2B2F070C4354}" type="slidenum">
              <a:rPr lang="en-CA" smtClean="0"/>
              <a:t>8</a:t>
            </a:fld>
            <a:endParaRPr lang="en-CA"/>
          </a:p>
        </p:txBody>
      </p:sp>
    </p:spTree>
    <p:extLst>
      <p:ext uri="{BB962C8B-B14F-4D97-AF65-F5344CB8AC3E}">
        <p14:creationId xmlns:p14="http://schemas.microsoft.com/office/powerpoint/2010/main" val="1960560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altLang="zh-CN" dirty="0">
                <a:effectLst/>
              </a:rPr>
              <a:t>For larger spaces, we’ve identified three non-negotiable must-haves. First: everyone visible. Thanks to </a:t>
            </a:r>
            <a:r>
              <a:rPr lang="en-US" altLang="zh-CN" dirty="0" err="1">
                <a:effectLst/>
              </a:rPr>
              <a:t>MTower’s</a:t>
            </a:r>
            <a:r>
              <a:rPr lang="en-US" altLang="zh-CN" dirty="0">
                <a:effectLst/>
              </a:rPr>
              <a:t> </a:t>
            </a:r>
            <a:r>
              <a:rPr lang="en-US" altLang="zh-CN" dirty="0" err="1">
                <a:effectLst/>
              </a:rPr>
              <a:t>IntelliFocus</a:t>
            </a:r>
            <a:r>
              <a:rPr lang="en-US" altLang="zh-CN" dirty="0">
                <a:effectLst/>
              </a:rPr>
              <a:t> and front/center camera switching, every participant is seen clearly. Second: everyone heard, with pro-grade audio pickup, extended mics, and noise cancellation—sound is clear even in big rooms. Third: simple deployment—plug-and-play setup, auto linkage for multiple devices, no complex cabling or tuning.</a:t>
            </a:r>
          </a:p>
          <a:p>
            <a:pPr>
              <a:spcAft>
                <a:spcPts val="800"/>
              </a:spcAft>
            </a:pPr>
            <a:r>
              <a:rPr lang="en-US" altLang="zh-CN" dirty="0">
                <a:effectLst/>
              </a:rPr>
              <a:t>These three must-haves are the foundation of our larger space solutions, and they make your job easier while surprising your customers.</a:t>
            </a:r>
          </a:p>
          <a:p>
            <a:endParaRPr lang="en-US" altLang="zh-CN"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89372F-1E2C-468D-BDBD-55F2C13D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925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1E837-DFEF-426F-8CD0-CD7878F757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43A27B3-DFD7-430B-B208-FA9D80A54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11B0E8-6FF0-4C68-A7D6-F9EAEA1AB49B}"/>
              </a:ext>
            </a:extLst>
          </p:cNvPr>
          <p:cNvSpPr>
            <a:spLocks noGrp="1"/>
          </p:cNvSpPr>
          <p:nvPr>
            <p:ph type="dt" sz="half" idx="10"/>
          </p:nvPr>
        </p:nvSpPr>
        <p:spPr/>
        <p:txBody>
          <a:bodyPr/>
          <a:lstStyle/>
          <a:p>
            <a:fld id="{6757244C-6284-48D8-9193-A8AD7A354562}" type="datetimeFigureOut">
              <a:rPr lang="zh-CN" altLang="en-US" smtClean="0"/>
              <a:t>2026/5/25</a:t>
            </a:fld>
            <a:endParaRPr lang="zh-CN" altLang="en-US"/>
          </a:p>
        </p:txBody>
      </p:sp>
      <p:sp>
        <p:nvSpPr>
          <p:cNvPr id="5" name="页脚占位符 4">
            <a:extLst>
              <a:ext uri="{FF2B5EF4-FFF2-40B4-BE49-F238E27FC236}">
                <a16:creationId xmlns:a16="http://schemas.microsoft.com/office/drawing/2014/main" id="{D8487C91-1304-4F0B-886C-2D36DD5D26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123712-644E-4281-AFC2-0BBA17EE1704}"/>
              </a:ext>
            </a:extLst>
          </p:cNvPr>
          <p:cNvSpPr>
            <a:spLocks noGrp="1"/>
          </p:cNvSpPr>
          <p:nvPr>
            <p:ph type="sldNum" sz="quarter" idx="12"/>
          </p:nvPr>
        </p:nvSpPr>
        <p:spPr/>
        <p:txBody>
          <a:body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441838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4E5906-433C-4058-915A-C1C90D98211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B56BF9-C85E-4AF6-BFBD-CB7A860461B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E0F007-4B36-44A1-8251-B2058BE74AFA}"/>
              </a:ext>
            </a:extLst>
          </p:cNvPr>
          <p:cNvSpPr>
            <a:spLocks noGrp="1"/>
          </p:cNvSpPr>
          <p:nvPr>
            <p:ph type="dt" sz="half" idx="10"/>
          </p:nvPr>
        </p:nvSpPr>
        <p:spPr/>
        <p:txBody>
          <a:bodyPr/>
          <a:lstStyle/>
          <a:p>
            <a:fld id="{6757244C-6284-48D8-9193-A8AD7A354562}" type="datetimeFigureOut">
              <a:rPr lang="zh-CN" altLang="en-US" smtClean="0"/>
              <a:t>2026/5/25</a:t>
            </a:fld>
            <a:endParaRPr lang="zh-CN" altLang="en-US"/>
          </a:p>
        </p:txBody>
      </p:sp>
      <p:sp>
        <p:nvSpPr>
          <p:cNvPr id="5" name="页脚占位符 4">
            <a:extLst>
              <a:ext uri="{FF2B5EF4-FFF2-40B4-BE49-F238E27FC236}">
                <a16:creationId xmlns:a16="http://schemas.microsoft.com/office/drawing/2014/main" id="{6A1D587C-8642-4156-B60F-D739423B21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A70D69-A070-49C3-A7FA-652F08EA75F3}"/>
              </a:ext>
            </a:extLst>
          </p:cNvPr>
          <p:cNvSpPr>
            <a:spLocks noGrp="1"/>
          </p:cNvSpPr>
          <p:nvPr>
            <p:ph type="sldNum" sz="quarter" idx="12"/>
          </p:nvPr>
        </p:nvSpPr>
        <p:spPr/>
        <p:txBody>
          <a:body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1170268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D345904-7A25-4F5D-8B50-CA1093E411B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E56668-CF24-42BF-8DF2-0F313F0DBDB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150A73-0420-4007-A6BA-98D1E5518FAD}"/>
              </a:ext>
            </a:extLst>
          </p:cNvPr>
          <p:cNvSpPr>
            <a:spLocks noGrp="1"/>
          </p:cNvSpPr>
          <p:nvPr>
            <p:ph type="dt" sz="half" idx="10"/>
          </p:nvPr>
        </p:nvSpPr>
        <p:spPr/>
        <p:txBody>
          <a:bodyPr/>
          <a:lstStyle/>
          <a:p>
            <a:fld id="{6757244C-6284-48D8-9193-A8AD7A354562}" type="datetimeFigureOut">
              <a:rPr lang="zh-CN" altLang="en-US" smtClean="0"/>
              <a:t>2026/5/25</a:t>
            </a:fld>
            <a:endParaRPr lang="zh-CN" altLang="en-US"/>
          </a:p>
        </p:txBody>
      </p:sp>
      <p:sp>
        <p:nvSpPr>
          <p:cNvPr id="5" name="页脚占位符 4">
            <a:extLst>
              <a:ext uri="{FF2B5EF4-FFF2-40B4-BE49-F238E27FC236}">
                <a16:creationId xmlns:a16="http://schemas.microsoft.com/office/drawing/2014/main" id="{CDCEB276-93C9-40C0-AFA1-957D14E709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1221AD-631D-4DAE-BDDB-2AB85CDA78C1}"/>
              </a:ext>
            </a:extLst>
          </p:cNvPr>
          <p:cNvSpPr>
            <a:spLocks noGrp="1"/>
          </p:cNvSpPr>
          <p:nvPr>
            <p:ph type="sldNum" sz="quarter" idx="12"/>
          </p:nvPr>
        </p:nvSpPr>
        <p:spPr/>
        <p:txBody>
          <a:body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2466792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标题幻灯片">
    <p:spTree>
      <p:nvGrpSpPr>
        <p:cNvPr id="1" name=""/>
        <p:cNvGrpSpPr/>
        <p:nvPr/>
      </p:nvGrpSpPr>
      <p:grpSpPr>
        <a:xfrm>
          <a:off x="0" y="0"/>
          <a:ext cx="0" cy="0"/>
          <a:chOff x="0" y="0"/>
          <a:chExt cx="0" cy="0"/>
        </a:xfrm>
      </p:grpSpPr>
      <p:sp>
        <p:nvSpPr>
          <p:cNvPr id="92" name="幻灯片编号"/>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71062789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986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1F22798-D759-4C0F-AE0E-C91B04FA4137}"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0D8AD5-69EE-46F7-8D9D-B6FB37C69AF6}" type="slidenum">
              <a:rPr lang="zh-CN" altLang="en-US" smtClean="0"/>
              <a:t>‹#›</a:t>
            </a:fld>
            <a:endParaRPr lang="zh-CN" altLang="en-US"/>
          </a:p>
        </p:txBody>
      </p:sp>
    </p:spTree>
    <p:extLst>
      <p:ext uri="{BB962C8B-B14F-4D97-AF65-F5344CB8AC3E}">
        <p14:creationId xmlns:p14="http://schemas.microsoft.com/office/powerpoint/2010/main" val="327158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1F22798-D759-4C0F-AE0E-C91B04FA4137}"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0D8AD5-69EE-46F7-8D9D-B6FB37C69AF6}" type="slidenum">
              <a:rPr lang="zh-CN" altLang="en-US" smtClean="0"/>
              <a:t>‹#›</a:t>
            </a:fld>
            <a:endParaRPr lang="zh-CN" altLang="en-US"/>
          </a:p>
        </p:txBody>
      </p:sp>
    </p:spTree>
    <p:extLst>
      <p:ext uri="{BB962C8B-B14F-4D97-AF65-F5344CB8AC3E}">
        <p14:creationId xmlns:p14="http://schemas.microsoft.com/office/powerpoint/2010/main" val="3231768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1F22798-D759-4C0F-AE0E-C91B04FA4137}"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0D8AD5-69EE-46F7-8D9D-B6FB37C69AF6}" type="slidenum">
              <a:rPr lang="zh-CN" altLang="en-US" smtClean="0"/>
              <a:t>‹#›</a:t>
            </a:fld>
            <a:endParaRPr lang="zh-CN" altLang="en-US"/>
          </a:p>
        </p:txBody>
      </p:sp>
    </p:spTree>
    <p:extLst>
      <p:ext uri="{BB962C8B-B14F-4D97-AF65-F5344CB8AC3E}">
        <p14:creationId xmlns:p14="http://schemas.microsoft.com/office/powerpoint/2010/main" val="2544401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1F22798-D759-4C0F-AE0E-C91B04FA4137}" type="datetimeFigureOut">
              <a:rPr lang="zh-CN" altLang="en-US" smtClean="0"/>
              <a:t>2026/5/25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0D8AD5-69EE-46F7-8D9D-B6FB37C69AF6}" type="slidenum">
              <a:rPr lang="zh-CN" altLang="en-US" smtClean="0"/>
              <a:t>‹#›</a:t>
            </a:fld>
            <a:endParaRPr lang="zh-CN" altLang="en-US"/>
          </a:p>
        </p:txBody>
      </p:sp>
    </p:spTree>
    <p:extLst>
      <p:ext uri="{BB962C8B-B14F-4D97-AF65-F5344CB8AC3E}">
        <p14:creationId xmlns:p14="http://schemas.microsoft.com/office/powerpoint/2010/main" val="3832443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1F22798-D759-4C0F-AE0E-C91B04FA4137}" type="datetimeFigureOut">
              <a:rPr lang="zh-CN" altLang="en-US" smtClean="0"/>
              <a:t>2026/5/25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E0D8AD5-69EE-46F7-8D9D-B6FB37C69AF6}" type="slidenum">
              <a:rPr lang="zh-CN" altLang="en-US" smtClean="0"/>
              <a:t>‹#›</a:t>
            </a:fld>
            <a:endParaRPr lang="zh-CN" altLang="en-US"/>
          </a:p>
        </p:txBody>
      </p:sp>
    </p:spTree>
    <p:extLst>
      <p:ext uri="{BB962C8B-B14F-4D97-AF65-F5344CB8AC3E}">
        <p14:creationId xmlns:p14="http://schemas.microsoft.com/office/powerpoint/2010/main" val="217805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1F22798-D759-4C0F-AE0E-C91B04FA4137}" type="datetimeFigureOut">
              <a:rPr lang="zh-CN" altLang="en-US" smtClean="0"/>
              <a:t>2026/5/25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E0D8AD5-69EE-46F7-8D9D-B6FB37C69AF6}" type="slidenum">
              <a:rPr lang="zh-CN" altLang="en-US" smtClean="0"/>
              <a:t>‹#›</a:t>
            </a:fld>
            <a:endParaRPr lang="zh-CN" altLang="en-US"/>
          </a:p>
        </p:txBody>
      </p:sp>
    </p:spTree>
    <p:extLst>
      <p:ext uri="{BB962C8B-B14F-4D97-AF65-F5344CB8AC3E}">
        <p14:creationId xmlns:p14="http://schemas.microsoft.com/office/powerpoint/2010/main" val="188529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ED4E7-C277-4A86-BD33-6CE722E4362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ACA178-F632-461C-8C71-11EB6AEDE6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A7DDBEF-4F8C-4C3D-89A2-CA7B2F5F7F41}"/>
              </a:ext>
            </a:extLst>
          </p:cNvPr>
          <p:cNvSpPr>
            <a:spLocks noGrp="1"/>
          </p:cNvSpPr>
          <p:nvPr>
            <p:ph type="dt" sz="half" idx="10"/>
          </p:nvPr>
        </p:nvSpPr>
        <p:spPr/>
        <p:txBody>
          <a:bodyPr/>
          <a:lstStyle/>
          <a:p>
            <a:fld id="{6757244C-6284-48D8-9193-A8AD7A354562}" type="datetimeFigureOut">
              <a:rPr lang="zh-CN" altLang="en-US" smtClean="0"/>
              <a:t>2026/5/25</a:t>
            </a:fld>
            <a:endParaRPr lang="zh-CN" altLang="en-US"/>
          </a:p>
        </p:txBody>
      </p:sp>
      <p:sp>
        <p:nvSpPr>
          <p:cNvPr id="5" name="页脚占位符 4">
            <a:extLst>
              <a:ext uri="{FF2B5EF4-FFF2-40B4-BE49-F238E27FC236}">
                <a16:creationId xmlns:a16="http://schemas.microsoft.com/office/drawing/2014/main" id="{69FED43B-DA73-46C7-B652-C6C250D6F6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41C6C1-1C45-4357-B68B-578ABA26B1CC}"/>
              </a:ext>
            </a:extLst>
          </p:cNvPr>
          <p:cNvSpPr>
            <a:spLocks noGrp="1"/>
          </p:cNvSpPr>
          <p:nvPr>
            <p:ph type="sldNum" sz="quarter" idx="12"/>
          </p:nvPr>
        </p:nvSpPr>
        <p:spPr/>
        <p:txBody>
          <a:body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439809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F22798-D759-4C0F-AE0E-C91B04FA4137}" type="datetimeFigureOut">
              <a:rPr lang="zh-CN" altLang="en-US" smtClean="0"/>
              <a:t>2026/5/25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E0D8AD5-69EE-46F7-8D9D-B6FB37C69AF6}" type="slidenum">
              <a:rPr lang="zh-CN" altLang="en-US" smtClean="0"/>
              <a:t>‹#›</a:t>
            </a:fld>
            <a:endParaRPr lang="zh-CN" altLang="en-US"/>
          </a:p>
        </p:txBody>
      </p:sp>
    </p:spTree>
    <p:extLst>
      <p:ext uri="{BB962C8B-B14F-4D97-AF65-F5344CB8AC3E}">
        <p14:creationId xmlns:p14="http://schemas.microsoft.com/office/powerpoint/2010/main" val="737280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1F22798-D759-4C0F-AE0E-C91B04FA4137}" type="datetimeFigureOut">
              <a:rPr lang="zh-CN" altLang="en-US" smtClean="0"/>
              <a:t>2026/5/25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0D8AD5-69EE-46F7-8D9D-B6FB37C69AF6}" type="slidenum">
              <a:rPr lang="zh-CN" altLang="en-US" smtClean="0"/>
              <a:t>‹#›</a:t>
            </a:fld>
            <a:endParaRPr lang="zh-CN" altLang="en-US"/>
          </a:p>
        </p:txBody>
      </p:sp>
    </p:spTree>
    <p:extLst>
      <p:ext uri="{BB962C8B-B14F-4D97-AF65-F5344CB8AC3E}">
        <p14:creationId xmlns:p14="http://schemas.microsoft.com/office/powerpoint/2010/main" val="2923317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1F22798-D759-4C0F-AE0E-C91B04FA4137}" type="datetimeFigureOut">
              <a:rPr lang="zh-CN" altLang="en-US" smtClean="0"/>
              <a:t>2026/5/25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0D8AD5-69EE-46F7-8D9D-B6FB37C69AF6}" type="slidenum">
              <a:rPr lang="zh-CN" altLang="en-US" smtClean="0"/>
              <a:t>‹#›</a:t>
            </a:fld>
            <a:endParaRPr lang="zh-CN" altLang="en-US"/>
          </a:p>
        </p:txBody>
      </p:sp>
    </p:spTree>
    <p:extLst>
      <p:ext uri="{BB962C8B-B14F-4D97-AF65-F5344CB8AC3E}">
        <p14:creationId xmlns:p14="http://schemas.microsoft.com/office/powerpoint/2010/main" val="2764651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1F22798-D759-4C0F-AE0E-C91B04FA4137}"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0D8AD5-69EE-46F7-8D9D-B6FB37C69AF6}" type="slidenum">
              <a:rPr lang="zh-CN" altLang="en-US" smtClean="0"/>
              <a:t>‹#›</a:t>
            </a:fld>
            <a:endParaRPr lang="zh-CN" altLang="en-US"/>
          </a:p>
        </p:txBody>
      </p:sp>
    </p:spTree>
    <p:extLst>
      <p:ext uri="{BB962C8B-B14F-4D97-AF65-F5344CB8AC3E}">
        <p14:creationId xmlns:p14="http://schemas.microsoft.com/office/powerpoint/2010/main" val="3343259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1F22798-D759-4C0F-AE0E-C91B04FA4137}"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0D8AD5-69EE-46F7-8D9D-B6FB37C69AF6}" type="slidenum">
              <a:rPr lang="zh-CN" altLang="en-US" smtClean="0"/>
              <a:t>‹#›</a:t>
            </a:fld>
            <a:endParaRPr lang="zh-CN" altLang="en-US"/>
          </a:p>
        </p:txBody>
      </p:sp>
    </p:spTree>
    <p:extLst>
      <p:ext uri="{BB962C8B-B14F-4D97-AF65-F5344CB8AC3E}">
        <p14:creationId xmlns:p14="http://schemas.microsoft.com/office/powerpoint/2010/main" val="1909991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89130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21880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D8BD707-D9CF-40AE-B4C6-C98DA3205C09}"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43850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57956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5/25/2026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17969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B9EEB5-2939-49B3-A2D3-F41E29BD674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0925BF3-E341-41CD-A4BE-BA1CE5F1B0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E295792-A3A7-44FF-B264-FA2E5B1623B1}"/>
              </a:ext>
            </a:extLst>
          </p:cNvPr>
          <p:cNvSpPr>
            <a:spLocks noGrp="1"/>
          </p:cNvSpPr>
          <p:nvPr>
            <p:ph type="dt" sz="half" idx="10"/>
          </p:nvPr>
        </p:nvSpPr>
        <p:spPr/>
        <p:txBody>
          <a:bodyPr/>
          <a:lstStyle/>
          <a:p>
            <a:fld id="{6757244C-6284-48D8-9193-A8AD7A354562}" type="datetimeFigureOut">
              <a:rPr lang="zh-CN" altLang="en-US" smtClean="0"/>
              <a:t>2026/5/25</a:t>
            </a:fld>
            <a:endParaRPr lang="zh-CN" altLang="en-US"/>
          </a:p>
        </p:txBody>
      </p:sp>
      <p:sp>
        <p:nvSpPr>
          <p:cNvPr id="5" name="页脚占位符 4">
            <a:extLst>
              <a:ext uri="{FF2B5EF4-FFF2-40B4-BE49-F238E27FC236}">
                <a16:creationId xmlns:a16="http://schemas.microsoft.com/office/drawing/2014/main" id="{E3E99005-AAE0-400A-BD1D-6B9717E7FB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630E2C-91BF-425C-86C4-B904F6D2B109}"/>
              </a:ext>
            </a:extLst>
          </p:cNvPr>
          <p:cNvSpPr>
            <a:spLocks noGrp="1"/>
          </p:cNvSpPr>
          <p:nvPr>
            <p:ph type="sldNum" sz="quarter" idx="12"/>
          </p:nvPr>
        </p:nvSpPr>
        <p:spPr/>
        <p:txBody>
          <a:body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4101641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5/25/2026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00562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59485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D8BD707-D9CF-40AE-B4C6-C98DA3205C09}"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29561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D8BD707-D9CF-40AE-B4C6-C98DA3205C09}"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69948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52367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88405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4BB3BBF-5270-4651-9CEF-A95247D5E3AB}"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58BAE-D840-4770-A446-DA73F1045F1E}" type="slidenum">
              <a:rPr lang="en-US" smtClean="0"/>
              <a:t>‹#›</a:t>
            </a:fld>
            <a:endParaRPr lang="en-US"/>
          </a:p>
        </p:txBody>
      </p:sp>
    </p:spTree>
    <p:extLst>
      <p:ext uri="{BB962C8B-B14F-4D97-AF65-F5344CB8AC3E}">
        <p14:creationId xmlns:p14="http://schemas.microsoft.com/office/powerpoint/2010/main" val="1774730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4BB3BBF-5270-4651-9CEF-A95247D5E3AB}"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58BAE-D840-4770-A446-DA73F1045F1E}" type="slidenum">
              <a:rPr lang="en-US" smtClean="0"/>
              <a:t>‹#›</a:t>
            </a:fld>
            <a:endParaRPr lang="en-US"/>
          </a:p>
        </p:txBody>
      </p:sp>
    </p:spTree>
    <p:extLst>
      <p:ext uri="{BB962C8B-B14F-4D97-AF65-F5344CB8AC3E}">
        <p14:creationId xmlns:p14="http://schemas.microsoft.com/office/powerpoint/2010/main" val="3279888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4BB3BBF-5270-4651-9CEF-A95247D5E3AB}"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58BAE-D840-4770-A446-DA73F1045F1E}" type="slidenum">
              <a:rPr lang="en-US" smtClean="0"/>
              <a:t>‹#›</a:t>
            </a:fld>
            <a:endParaRPr lang="en-US"/>
          </a:p>
        </p:txBody>
      </p:sp>
    </p:spTree>
    <p:extLst>
      <p:ext uri="{BB962C8B-B14F-4D97-AF65-F5344CB8AC3E}">
        <p14:creationId xmlns:p14="http://schemas.microsoft.com/office/powerpoint/2010/main" val="2335997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94BB3BBF-5270-4651-9CEF-A95247D5E3AB}"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58BAE-D840-4770-A446-DA73F1045F1E}" type="slidenum">
              <a:rPr lang="en-US" smtClean="0"/>
              <a:t>‹#›</a:t>
            </a:fld>
            <a:endParaRPr lang="en-US"/>
          </a:p>
        </p:txBody>
      </p:sp>
    </p:spTree>
    <p:extLst>
      <p:ext uri="{BB962C8B-B14F-4D97-AF65-F5344CB8AC3E}">
        <p14:creationId xmlns:p14="http://schemas.microsoft.com/office/powerpoint/2010/main" val="28501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EDF252-682D-4BC7-B654-663DC1C5A63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27692CD-7819-4158-A0C6-34F28065665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5BE8CDD-6726-4FE7-ADBA-B2FCA6A2D28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08980AE-A770-4630-937A-C01D4DD8FCDB}"/>
              </a:ext>
            </a:extLst>
          </p:cNvPr>
          <p:cNvSpPr>
            <a:spLocks noGrp="1"/>
          </p:cNvSpPr>
          <p:nvPr>
            <p:ph type="dt" sz="half" idx="10"/>
          </p:nvPr>
        </p:nvSpPr>
        <p:spPr/>
        <p:txBody>
          <a:bodyPr/>
          <a:lstStyle/>
          <a:p>
            <a:fld id="{6757244C-6284-48D8-9193-A8AD7A354562}" type="datetimeFigureOut">
              <a:rPr lang="zh-CN" altLang="en-US" smtClean="0"/>
              <a:t>2026/5/25</a:t>
            </a:fld>
            <a:endParaRPr lang="zh-CN" altLang="en-US"/>
          </a:p>
        </p:txBody>
      </p:sp>
      <p:sp>
        <p:nvSpPr>
          <p:cNvPr id="6" name="页脚占位符 5">
            <a:extLst>
              <a:ext uri="{FF2B5EF4-FFF2-40B4-BE49-F238E27FC236}">
                <a16:creationId xmlns:a16="http://schemas.microsoft.com/office/drawing/2014/main" id="{C7324C41-A78D-45C9-849A-2B1ED715FC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C4E408-0461-45B1-9CDE-5C34F6F7EBB7}"/>
              </a:ext>
            </a:extLst>
          </p:cNvPr>
          <p:cNvSpPr>
            <a:spLocks noGrp="1"/>
          </p:cNvSpPr>
          <p:nvPr>
            <p:ph type="sldNum" sz="quarter" idx="12"/>
          </p:nvPr>
        </p:nvSpPr>
        <p:spPr/>
        <p:txBody>
          <a:body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2983038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94BB3BBF-5270-4651-9CEF-A95247D5E3AB}" type="datetimeFigureOut">
              <a:rPr lang="en-US" smtClean="0"/>
              <a:t>5/25/2026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A58BAE-D840-4770-A446-DA73F1045F1E}" type="slidenum">
              <a:rPr lang="en-US" smtClean="0"/>
              <a:t>‹#›</a:t>
            </a:fld>
            <a:endParaRPr lang="en-US"/>
          </a:p>
        </p:txBody>
      </p:sp>
    </p:spTree>
    <p:extLst>
      <p:ext uri="{BB962C8B-B14F-4D97-AF65-F5344CB8AC3E}">
        <p14:creationId xmlns:p14="http://schemas.microsoft.com/office/powerpoint/2010/main" val="3105662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4BB3BBF-5270-4651-9CEF-A95247D5E3AB}" type="datetimeFigureOut">
              <a:rPr lang="en-US" smtClean="0"/>
              <a:t>5/25/2026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A58BAE-D840-4770-A446-DA73F1045F1E}" type="slidenum">
              <a:rPr lang="en-US" smtClean="0"/>
              <a:t>‹#›</a:t>
            </a:fld>
            <a:endParaRPr lang="en-US"/>
          </a:p>
        </p:txBody>
      </p:sp>
    </p:spTree>
    <p:extLst>
      <p:ext uri="{BB962C8B-B14F-4D97-AF65-F5344CB8AC3E}">
        <p14:creationId xmlns:p14="http://schemas.microsoft.com/office/powerpoint/2010/main" val="1789152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B3BBF-5270-4651-9CEF-A95247D5E3AB}" type="datetimeFigureOut">
              <a:rPr lang="en-US" smtClean="0"/>
              <a:t>5/25/2026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A58BAE-D840-4770-A446-DA73F1045F1E}" type="slidenum">
              <a:rPr lang="en-US" smtClean="0"/>
              <a:t>‹#›</a:t>
            </a:fld>
            <a:endParaRPr lang="en-US"/>
          </a:p>
        </p:txBody>
      </p:sp>
    </p:spTree>
    <p:extLst>
      <p:ext uri="{BB962C8B-B14F-4D97-AF65-F5344CB8AC3E}">
        <p14:creationId xmlns:p14="http://schemas.microsoft.com/office/powerpoint/2010/main" val="116088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4BB3BBF-5270-4651-9CEF-A95247D5E3AB}"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58BAE-D840-4770-A446-DA73F1045F1E}" type="slidenum">
              <a:rPr lang="en-US" smtClean="0"/>
              <a:t>‹#›</a:t>
            </a:fld>
            <a:endParaRPr lang="en-US"/>
          </a:p>
        </p:txBody>
      </p:sp>
    </p:spTree>
    <p:extLst>
      <p:ext uri="{BB962C8B-B14F-4D97-AF65-F5344CB8AC3E}">
        <p14:creationId xmlns:p14="http://schemas.microsoft.com/office/powerpoint/2010/main" val="3175889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4BB3BBF-5270-4651-9CEF-A95247D5E3AB}"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58BAE-D840-4770-A446-DA73F1045F1E}" type="slidenum">
              <a:rPr lang="en-US" smtClean="0"/>
              <a:t>‹#›</a:t>
            </a:fld>
            <a:endParaRPr lang="en-US"/>
          </a:p>
        </p:txBody>
      </p:sp>
    </p:spTree>
    <p:extLst>
      <p:ext uri="{BB962C8B-B14F-4D97-AF65-F5344CB8AC3E}">
        <p14:creationId xmlns:p14="http://schemas.microsoft.com/office/powerpoint/2010/main" val="3678629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4BB3BBF-5270-4651-9CEF-A95247D5E3AB}"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58BAE-D840-4770-A446-DA73F1045F1E}" type="slidenum">
              <a:rPr lang="en-US" smtClean="0"/>
              <a:t>‹#›</a:t>
            </a:fld>
            <a:endParaRPr lang="en-US"/>
          </a:p>
        </p:txBody>
      </p:sp>
    </p:spTree>
    <p:extLst>
      <p:ext uri="{BB962C8B-B14F-4D97-AF65-F5344CB8AC3E}">
        <p14:creationId xmlns:p14="http://schemas.microsoft.com/office/powerpoint/2010/main" val="3414086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4BB3BBF-5270-4651-9CEF-A95247D5E3AB}"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58BAE-D840-4770-A446-DA73F1045F1E}" type="slidenum">
              <a:rPr lang="en-US" smtClean="0"/>
              <a:t>‹#›</a:t>
            </a:fld>
            <a:endParaRPr lang="en-US"/>
          </a:p>
        </p:txBody>
      </p:sp>
    </p:spTree>
    <p:extLst>
      <p:ext uri="{BB962C8B-B14F-4D97-AF65-F5344CB8AC3E}">
        <p14:creationId xmlns:p14="http://schemas.microsoft.com/office/powerpoint/2010/main" val="3456698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512A1275-AAB4-4156-9AF0-34EC584E7986}"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1463380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2A1275-AAB4-4156-9AF0-34EC584E7986}"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217986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12A1275-AAB4-4156-9AF0-34EC584E7986}"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301180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AB88F9-13E7-4AFA-82A3-BCEB6DDF6DE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A7F2D0-F900-4363-9F8D-9C4F3D53F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2E2040-1DF9-44C8-A989-55BA965AD9C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4AF02AB-2C65-4057-B7AD-E20287FBA1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176CA2A-5900-4E06-AF02-530FC9C656D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EF9757F-1BF3-421B-B57C-F08AD4E1E45A}"/>
              </a:ext>
            </a:extLst>
          </p:cNvPr>
          <p:cNvSpPr>
            <a:spLocks noGrp="1"/>
          </p:cNvSpPr>
          <p:nvPr>
            <p:ph type="dt" sz="half" idx="10"/>
          </p:nvPr>
        </p:nvSpPr>
        <p:spPr/>
        <p:txBody>
          <a:bodyPr/>
          <a:lstStyle/>
          <a:p>
            <a:fld id="{6757244C-6284-48D8-9193-A8AD7A354562}" type="datetimeFigureOut">
              <a:rPr lang="zh-CN" altLang="en-US" smtClean="0"/>
              <a:t>2026/5/25</a:t>
            </a:fld>
            <a:endParaRPr lang="zh-CN" altLang="en-US"/>
          </a:p>
        </p:txBody>
      </p:sp>
      <p:sp>
        <p:nvSpPr>
          <p:cNvPr id="8" name="页脚占位符 7">
            <a:extLst>
              <a:ext uri="{FF2B5EF4-FFF2-40B4-BE49-F238E27FC236}">
                <a16:creationId xmlns:a16="http://schemas.microsoft.com/office/drawing/2014/main" id="{0FE6E55B-C018-4D6E-9713-23785D98671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D4B36AA-0B67-4E80-BC2A-D8CB7E57D167}"/>
              </a:ext>
            </a:extLst>
          </p:cNvPr>
          <p:cNvSpPr>
            <a:spLocks noGrp="1"/>
          </p:cNvSpPr>
          <p:nvPr>
            <p:ph type="sldNum" sz="quarter" idx="12"/>
          </p:nvPr>
        </p:nvSpPr>
        <p:spPr/>
        <p:txBody>
          <a:body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3087500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2A1275-AAB4-4156-9AF0-34EC584E7986}" type="datetimeFigureOut">
              <a:rPr lang="zh-CN" altLang="en-US" smtClean="0"/>
              <a:t>2026/5/25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1113094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2A1275-AAB4-4156-9AF0-34EC584E7986}" type="datetimeFigureOut">
              <a:rPr lang="zh-CN" altLang="en-US" smtClean="0"/>
              <a:t>2026/5/25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1632400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2A1275-AAB4-4156-9AF0-34EC584E7986}" type="datetimeFigureOut">
              <a:rPr lang="zh-CN" altLang="en-US" smtClean="0"/>
              <a:t>2026/5/25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3386951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2A1275-AAB4-4156-9AF0-34EC584E7986}" type="datetimeFigureOut">
              <a:rPr lang="zh-CN" altLang="en-US" smtClean="0"/>
              <a:t>2026/5/25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614640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2A1275-AAB4-4156-9AF0-34EC584E7986}" type="datetimeFigureOut">
              <a:rPr lang="zh-CN" altLang="en-US" smtClean="0"/>
              <a:t>2026/5/25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1376652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2A1275-AAB4-4156-9AF0-34EC584E7986}" type="datetimeFigureOut">
              <a:rPr lang="zh-CN" altLang="en-US" smtClean="0"/>
              <a:t>2026/5/25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117379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2A1275-AAB4-4156-9AF0-34EC584E7986}"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3363187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2A1275-AAB4-4156-9AF0-34EC584E7986}"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23952758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83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6263C2-44F0-48F3-80B9-B50F4CA3076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CA"/>
          </a:p>
        </p:txBody>
      </p:sp>
      <p:sp>
        <p:nvSpPr>
          <p:cNvPr id="3" name="副标题 2">
            <a:extLst>
              <a:ext uri="{FF2B5EF4-FFF2-40B4-BE49-F238E27FC236}">
                <a16:creationId xmlns:a16="http://schemas.microsoft.com/office/drawing/2014/main" id="{52A884BA-8A18-4DD1-998F-DFF159E0E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CA"/>
          </a:p>
        </p:txBody>
      </p:sp>
      <p:sp>
        <p:nvSpPr>
          <p:cNvPr id="4" name="日期占位符 3">
            <a:extLst>
              <a:ext uri="{FF2B5EF4-FFF2-40B4-BE49-F238E27FC236}">
                <a16:creationId xmlns:a16="http://schemas.microsoft.com/office/drawing/2014/main" id="{E37E354B-DE23-4832-A757-843350073F68}"/>
              </a:ext>
            </a:extLst>
          </p:cNvPr>
          <p:cNvSpPr>
            <a:spLocks noGrp="1"/>
          </p:cNvSpPr>
          <p:nvPr>
            <p:ph type="dt" sz="half" idx="10"/>
          </p:nvPr>
        </p:nvSpPr>
        <p:spPr/>
        <p:txBody>
          <a:bodyPr/>
          <a:lstStyle/>
          <a:p>
            <a:fld id="{0E46E891-42B4-4EC0-905B-0BDA9131A454}" type="datetimeFigureOut">
              <a:rPr lang="en-CA" smtClean="0"/>
              <a:t>2026-05-25</a:t>
            </a:fld>
            <a:endParaRPr lang="en-CA"/>
          </a:p>
        </p:txBody>
      </p:sp>
      <p:sp>
        <p:nvSpPr>
          <p:cNvPr id="5" name="页脚占位符 4">
            <a:extLst>
              <a:ext uri="{FF2B5EF4-FFF2-40B4-BE49-F238E27FC236}">
                <a16:creationId xmlns:a16="http://schemas.microsoft.com/office/drawing/2014/main" id="{A6CCAF99-321B-4488-A310-6A6E3FC72919}"/>
              </a:ext>
            </a:extLst>
          </p:cNvPr>
          <p:cNvSpPr>
            <a:spLocks noGrp="1"/>
          </p:cNvSpPr>
          <p:nvPr>
            <p:ph type="ftr" sz="quarter" idx="11"/>
          </p:nvPr>
        </p:nvSpPr>
        <p:spPr/>
        <p:txBody>
          <a:bodyPr/>
          <a:lstStyle/>
          <a:p>
            <a:endParaRPr lang="en-CA"/>
          </a:p>
        </p:txBody>
      </p:sp>
      <p:sp>
        <p:nvSpPr>
          <p:cNvPr id="6" name="灯片编号占位符 5">
            <a:extLst>
              <a:ext uri="{FF2B5EF4-FFF2-40B4-BE49-F238E27FC236}">
                <a16:creationId xmlns:a16="http://schemas.microsoft.com/office/drawing/2014/main" id="{1A6F6E49-64AE-4559-9704-F744FB313E39}"/>
              </a:ext>
            </a:extLst>
          </p:cNvPr>
          <p:cNvSpPr>
            <a:spLocks noGrp="1"/>
          </p:cNvSpPr>
          <p:nvPr>
            <p:ph type="sldNum" sz="quarter" idx="12"/>
          </p:nvPr>
        </p:nvSpPr>
        <p:spPr/>
        <p:txBody>
          <a:bodyPr/>
          <a:lstStyle/>
          <a:p>
            <a:fld id="{BAA36077-A049-4374-998B-E797B95E1507}" type="slidenum">
              <a:rPr lang="en-CA" smtClean="0"/>
              <a:t>‹#›</a:t>
            </a:fld>
            <a:endParaRPr lang="en-CA"/>
          </a:p>
        </p:txBody>
      </p:sp>
    </p:spTree>
    <p:extLst>
      <p:ext uri="{BB962C8B-B14F-4D97-AF65-F5344CB8AC3E}">
        <p14:creationId xmlns:p14="http://schemas.microsoft.com/office/powerpoint/2010/main" val="223055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02EB1D-DAFD-470B-82D4-7C5413D124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9DE1FE-57A1-47D1-AEE3-0C5E24CB5F47}"/>
              </a:ext>
            </a:extLst>
          </p:cNvPr>
          <p:cNvSpPr>
            <a:spLocks noGrp="1"/>
          </p:cNvSpPr>
          <p:nvPr>
            <p:ph type="dt" sz="half" idx="10"/>
          </p:nvPr>
        </p:nvSpPr>
        <p:spPr/>
        <p:txBody>
          <a:bodyPr/>
          <a:lstStyle/>
          <a:p>
            <a:fld id="{6757244C-6284-48D8-9193-A8AD7A354562}" type="datetimeFigureOut">
              <a:rPr lang="zh-CN" altLang="en-US" smtClean="0"/>
              <a:t>2026/5/25</a:t>
            </a:fld>
            <a:endParaRPr lang="zh-CN" altLang="en-US"/>
          </a:p>
        </p:txBody>
      </p:sp>
      <p:sp>
        <p:nvSpPr>
          <p:cNvPr id="4" name="页脚占位符 3">
            <a:extLst>
              <a:ext uri="{FF2B5EF4-FFF2-40B4-BE49-F238E27FC236}">
                <a16:creationId xmlns:a16="http://schemas.microsoft.com/office/drawing/2014/main" id="{70D9EB88-4DC1-40B9-84F3-AF438D7A326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DD62627-9F07-48D1-B6A9-6A47E7C8D095}"/>
              </a:ext>
            </a:extLst>
          </p:cNvPr>
          <p:cNvSpPr>
            <a:spLocks noGrp="1"/>
          </p:cNvSpPr>
          <p:nvPr>
            <p:ph type="sldNum" sz="quarter" idx="12"/>
          </p:nvPr>
        </p:nvSpPr>
        <p:spPr/>
        <p:txBody>
          <a:body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2573590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464B1D-63A1-4188-94BE-BA27434ECF13}"/>
              </a:ext>
            </a:extLst>
          </p:cNvPr>
          <p:cNvSpPr>
            <a:spLocks noGrp="1"/>
          </p:cNvSpPr>
          <p:nvPr>
            <p:ph type="title"/>
          </p:nvPr>
        </p:nvSpPr>
        <p:spPr/>
        <p:txBody>
          <a:bodyPr/>
          <a:lstStyle/>
          <a:p>
            <a:r>
              <a:rPr lang="zh-CN" altLang="en-US"/>
              <a:t>单击此处编辑母版标题样式</a:t>
            </a:r>
            <a:endParaRPr lang="en-CA"/>
          </a:p>
        </p:txBody>
      </p:sp>
      <p:sp>
        <p:nvSpPr>
          <p:cNvPr id="3" name="内容占位符 2">
            <a:extLst>
              <a:ext uri="{FF2B5EF4-FFF2-40B4-BE49-F238E27FC236}">
                <a16:creationId xmlns:a16="http://schemas.microsoft.com/office/drawing/2014/main" id="{F7445EAA-D9A5-4088-9FBB-889750556FA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A"/>
          </a:p>
        </p:txBody>
      </p:sp>
      <p:sp>
        <p:nvSpPr>
          <p:cNvPr id="4" name="日期占位符 3">
            <a:extLst>
              <a:ext uri="{FF2B5EF4-FFF2-40B4-BE49-F238E27FC236}">
                <a16:creationId xmlns:a16="http://schemas.microsoft.com/office/drawing/2014/main" id="{1ADA3F81-C580-4E17-955E-212246AFF0D6}"/>
              </a:ext>
            </a:extLst>
          </p:cNvPr>
          <p:cNvSpPr>
            <a:spLocks noGrp="1"/>
          </p:cNvSpPr>
          <p:nvPr>
            <p:ph type="dt" sz="half" idx="10"/>
          </p:nvPr>
        </p:nvSpPr>
        <p:spPr/>
        <p:txBody>
          <a:bodyPr/>
          <a:lstStyle/>
          <a:p>
            <a:fld id="{0E46E891-42B4-4EC0-905B-0BDA9131A454}" type="datetimeFigureOut">
              <a:rPr lang="en-CA" smtClean="0"/>
              <a:t>2026-05-25</a:t>
            </a:fld>
            <a:endParaRPr lang="en-CA"/>
          </a:p>
        </p:txBody>
      </p:sp>
      <p:sp>
        <p:nvSpPr>
          <p:cNvPr id="5" name="页脚占位符 4">
            <a:extLst>
              <a:ext uri="{FF2B5EF4-FFF2-40B4-BE49-F238E27FC236}">
                <a16:creationId xmlns:a16="http://schemas.microsoft.com/office/drawing/2014/main" id="{90088E6B-258B-4DEC-80B7-CF2C109C6F88}"/>
              </a:ext>
            </a:extLst>
          </p:cNvPr>
          <p:cNvSpPr>
            <a:spLocks noGrp="1"/>
          </p:cNvSpPr>
          <p:nvPr>
            <p:ph type="ftr" sz="quarter" idx="11"/>
          </p:nvPr>
        </p:nvSpPr>
        <p:spPr/>
        <p:txBody>
          <a:bodyPr/>
          <a:lstStyle/>
          <a:p>
            <a:endParaRPr lang="en-CA"/>
          </a:p>
        </p:txBody>
      </p:sp>
      <p:sp>
        <p:nvSpPr>
          <p:cNvPr id="6" name="灯片编号占位符 5">
            <a:extLst>
              <a:ext uri="{FF2B5EF4-FFF2-40B4-BE49-F238E27FC236}">
                <a16:creationId xmlns:a16="http://schemas.microsoft.com/office/drawing/2014/main" id="{03C24BCE-42CA-43F3-AEB0-356F732FD8A4}"/>
              </a:ext>
            </a:extLst>
          </p:cNvPr>
          <p:cNvSpPr>
            <a:spLocks noGrp="1"/>
          </p:cNvSpPr>
          <p:nvPr>
            <p:ph type="sldNum" sz="quarter" idx="12"/>
          </p:nvPr>
        </p:nvSpPr>
        <p:spPr/>
        <p:txBody>
          <a:bodyPr/>
          <a:lstStyle/>
          <a:p>
            <a:fld id="{BAA36077-A049-4374-998B-E797B95E1507}" type="slidenum">
              <a:rPr lang="en-CA" smtClean="0"/>
              <a:t>‹#›</a:t>
            </a:fld>
            <a:endParaRPr lang="en-CA"/>
          </a:p>
        </p:txBody>
      </p:sp>
    </p:spTree>
    <p:extLst>
      <p:ext uri="{BB962C8B-B14F-4D97-AF65-F5344CB8AC3E}">
        <p14:creationId xmlns:p14="http://schemas.microsoft.com/office/powerpoint/2010/main" val="21196675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2783-CB3B-437F-9511-B2BB3B49EB4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CA"/>
          </a:p>
        </p:txBody>
      </p:sp>
      <p:sp>
        <p:nvSpPr>
          <p:cNvPr id="3" name="文本占位符 2">
            <a:extLst>
              <a:ext uri="{FF2B5EF4-FFF2-40B4-BE49-F238E27FC236}">
                <a16:creationId xmlns:a16="http://schemas.microsoft.com/office/drawing/2014/main" id="{8A150C33-E42F-46C3-83C7-B10E3AD798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A546AC6-8CDF-4BE1-9B00-2D5760FE0307}"/>
              </a:ext>
            </a:extLst>
          </p:cNvPr>
          <p:cNvSpPr>
            <a:spLocks noGrp="1"/>
          </p:cNvSpPr>
          <p:nvPr>
            <p:ph type="dt" sz="half" idx="10"/>
          </p:nvPr>
        </p:nvSpPr>
        <p:spPr/>
        <p:txBody>
          <a:bodyPr/>
          <a:lstStyle/>
          <a:p>
            <a:fld id="{0E46E891-42B4-4EC0-905B-0BDA9131A454}" type="datetimeFigureOut">
              <a:rPr lang="en-CA" smtClean="0"/>
              <a:t>2026-05-25</a:t>
            </a:fld>
            <a:endParaRPr lang="en-CA"/>
          </a:p>
        </p:txBody>
      </p:sp>
      <p:sp>
        <p:nvSpPr>
          <p:cNvPr id="5" name="页脚占位符 4">
            <a:extLst>
              <a:ext uri="{FF2B5EF4-FFF2-40B4-BE49-F238E27FC236}">
                <a16:creationId xmlns:a16="http://schemas.microsoft.com/office/drawing/2014/main" id="{E6C244BD-A40D-41EA-90E0-75BED7CAB068}"/>
              </a:ext>
            </a:extLst>
          </p:cNvPr>
          <p:cNvSpPr>
            <a:spLocks noGrp="1"/>
          </p:cNvSpPr>
          <p:nvPr>
            <p:ph type="ftr" sz="quarter" idx="11"/>
          </p:nvPr>
        </p:nvSpPr>
        <p:spPr/>
        <p:txBody>
          <a:bodyPr/>
          <a:lstStyle/>
          <a:p>
            <a:endParaRPr lang="en-CA"/>
          </a:p>
        </p:txBody>
      </p:sp>
      <p:sp>
        <p:nvSpPr>
          <p:cNvPr id="6" name="灯片编号占位符 5">
            <a:extLst>
              <a:ext uri="{FF2B5EF4-FFF2-40B4-BE49-F238E27FC236}">
                <a16:creationId xmlns:a16="http://schemas.microsoft.com/office/drawing/2014/main" id="{3BAEFA4B-B597-453F-B491-75332170AE64}"/>
              </a:ext>
            </a:extLst>
          </p:cNvPr>
          <p:cNvSpPr>
            <a:spLocks noGrp="1"/>
          </p:cNvSpPr>
          <p:nvPr>
            <p:ph type="sldNum" sz="quarter" idx="12"/>
          </p:nvPr>
        </p:nvSpPr>
        <p:spPr/>
        <p:txBody>
          <a:bodyPr/>
          <a:lstStyle/>
          <a:p>
            <a:fld id="{BAA36077-A049-4374-998B-E797B95E1507}" type="slidenum">
              <a:rPr lang="en-CA" smtClean="0"/>
              <a:t>‹#›</a:t>
            </a:fld>
            <a:endParaRPr lang="en-CA"/>
          </a:p>
        </p:txBody>
      </p:sp>
    </p:spTree>
    <p:extLst>
      <p:ext uri="{BB962C8B-B14F-4D97-AF65-F5344CB8AC3E}">
        <p14:creationId xmlns:p14="http://schemas.microsoft.com/office/powerpoint/2010/main" val="41425508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EB0452-3850-4D58-B9DF-43FF2DAB9B30}"/>
              </a:ext>
            </a:extLst>
          </p:cNvPr>
          <p:cNvSpPr>
            <a:spLocks noGrp="1"/>
          </p:cNvSpPr>
          <p:nvPr>
            <p:ph type="title"/>
          </p:nvPr>
        </p:nvSpPr>
        <p:spPr/>
        <p:txBody>
          <a:bodyPr/>
          <a:lstStyle/>
          <a:p>
            <a:r>
              <a:rPr lang="zh-CN" altLang="en-US"/>
              <a:t>单击此处编辑母版标题样式</a:t>
            </a:r>
            <a:endParaRPr lang="en-CA"/>
          </a:p>
        </p:txBody>
      </p:sp>
      <p:sp>
        <p:nvSpPr>
          <p:cNvPr id="3" name="内容占位符 2">
            <a:extLst>
              <a:ext uri="{FF2B5EF4-FFF2-40B4-BE49-F238E27FC236}">
                <a16:creationId xmlns:a16="http://schemas.microsoft.com/office/drawing/2014/main" id="{7D2A00A0-73CE-4BF6-991C-559FDCCE63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A"/>
          </a:p>
        </p:txBody>
      </p:sp>
      <p:sp>
        <p:nvSpPr>
          <p:cNvPr id="4" name="内容占位符 3">
            <a:extLst>
              <a:ext uri="{FF2B5EF4-FFF2-40B4-BE49-F238E27FC236}">
                <a16:creationId xmlns:a16="http://schemas.microsoft.com/office/drawing/2014/main" id="{C350893B-B509-47BF-9B19-7865A07452D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A"/>
          </a:p>
        </p:txBody>
      </p:sp>
      <p:sp>
        <p:nvSpPr>
          <p:cNvPr id="5" name="日期占位符 4">
            <a:extLst>
              <a:ext uri="{FF2B5EF4-FFF2-40B4-BE49-F238E27FC236}">
                <a16:creationId xmlns:a16="http://schemas.microsoft.com/office/drawing/2014/main" id="{2FEE42FF-51C8-47BF-8480-C7560F1579EB}"/>
              </a:ext>
            </a:extLst>
          </p:cNvPr>
          <p:cNvSpPr>
            <a:spLocks noGrp="1"/>
          </p:cNvSpPr>
          <p:nvPr>
            <p:ph type="dt" sz="half" idx="10"/>
          </p:nvPr>
        </p:nvSpPr>
        <p:spPr/>
        <p:txBody>
          <a:bodyPr/>
          <a:lstStyle/>
          <a:p>
            <a:fld id="{0E46E891-42B4-4EC0-905B-0BDA9131A454}" type="datetimeFigureOut">
              <a:rPr lang="en-CA" smtClean="0"/>
              <a:t>2026-05-25</a:t>
            </a:fld>
            <a:endParaRPr lang="en-CA"/>
          </a:p>
        </p:txBody>
      </p:sp>
      <p:sp>
        <p:nvSpPr>
          <p:cNvPr id="6" name="页脚占位符 5">
            <a:extLst>
              <a:ext uri="{FF2B5EF4-FFF2-40B4-BE49-F238E27FC236}">
                <a16:creationId xmlns:a16="http://schemas.microsoft.com/office/drawing/2014/main" id="{A60F325B-32CB-4B8E-B4DC-5AE4E7EF9CF1}"/>
              </a:ext>
            </a:extLst>
          </p:cNvPr>
          <p:cNvSpPr>
            <a:spLocks noGrp="1"/>
          </p:cNvSpPr>
          <p:nvPr>
            <p:ph type="ftr" sz="quarter" idx="11"/>
          </p:nvPr>
        </p:nvSpPr>
        <p:spPr/>
        <p:txBody>
          <a:bodyPr/>
          <a:lstStyle/>
          <a:p>
            <a:endParaRPr lang="en-CA"/>
          </a:p>
        </p:txBody>
      </p:sp>
      <p:sp>
        <p:nvSpPr>
          <p:cNvPr id="7" name="灯片编号占位符 6">
            <a:extLst>
              <a:ext uri="{FF2B5EF4-FFF2-40B4-BE49-F238E27FC236}">
                <a16:creationId xmlns:a16="http://schemas.microsoft.com/office/drawing/2014/main" id="{2DC2AE76-ED34-475E-A747-3831F38417EA}"/>
              </a:ext>
            </a:extLst>
          </p:cNvPr>
          <p:cNvSpPr>
            <a:spLocks noGrp="1"/>
          </p:cNvSpPr>
          <p:nvPr>
            <p:ph type="sldNum" sz="quarter" idx="12"/>
          </p:nvPr>
        </p:nvSpPr>
        <p:spPr/>
        <p:txBody>
          <a:bodyPr/>
          <a:lstStyle/>
          <a:p>
            <a:fld id="{BAA36077-A049-4374-998B-E797B95E1507}" type="slidenum">
              <a:rPr lang="en-CA" smtClean="0"/>
              <a:t>‹#›</a:t>
            </a:fld>
            <a:endParaRPr lang="en-CA"/>
          </a:p>
        </p:txBody>
      </p:sp>
    </p:spTree>
    <p:extLst>
      <p:ext uri="{BB962C8B-B14F-4D97-AF65-F5344CB8AC3E}">
        <p14:creationId xmlns:p14="http://schemas.microsoft.com/office/powerpoint/2010/main" val="1150424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B2886C-FB4C-45DD-8051-86C4ECE01A62}"/>
              </a:ext>
            </a:extLst>
          </p:cNvPr>
          <p:cNvSpPr>
            <a:spLocks noGrp="1"/>
          </p:cNvSpPr>
          <p:nvPr>
            <p:ph type="title"/>
          </p:nvPr>
        </p:nvSpPr>
        <p:spPr>
          <a:xfrm>
            <a:off x="839788" y="365125"/>
            <a:ext cx="10515600" cy="1325563"/>
          </a:xfrm>
        </p:spPr>
        <p:txBody>
          <a:bodyPr/>
          <a:lstStyle/>
          <a:p>
            <a:r>
              <a:rPr lang="zh-CN" altLang="en-US"/>
              <a:t>单击此处编辑母版标题样式</a:t>
            </a:r>
            <a:endParaRPr lang="en-CA"/>
          </a:p>
        </p:txBody>
      </p:sp>
      <p:sp>
        <p:nvSpPr>
          <p:cNvPr id="3" name="文本占位符 2">
            <a:extLst>
              <a:ext uri="{FF2B5EF4-FFF2-40B4-BE49-F238E27FC236}">
                <a16:creationId xmlns:a16="http://schemas.microsoft.com/office/drawing/2014/main" id="{7BBE1A1D-550C-46C2-99E3-7FC16386F2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9468F4-6168-4421-AF63-B0CDB6E5EF8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A"/>
          </a:p>
        </p:txBody>
      </p:sp>
      <p:sp>
        <p:nvSpPr>
          <p:cNvPr id="5" name="文本占位符 4">
            <a:extLst>
              <a:ext uri="{FF2B5EF4-FFF2-40B4-BE49-F238E27FC236}">
                <a16:creationId xmlns:a16="http://schemas.microsoft.com/office/drawing/2014/main" id="{3564E7DE-330F-4A99-A745-6D388674F2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CC9AEB4-C9BD-473B-811C-FF3FABF19F1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A"/>
          </a:p>
        </p:txBody>
      </p:sp>
      <p:sp>
        <p:nvSpPr>
          <p:cNvPr id="7" name="日期占位符 6">
            <a:extLst>
              <a:ext uri="{FF2B5EF4-FFF2-40B4-BE49-F238E27FC236}">
                <a16:creationId xmlns:a16="http://schemas.microsoft.com/office/drawing/2014/main" id="{76D886B3-AC5B-4E4D-B9BF-8280D65EA4FB}"/>
              </a:ext>
            </a:extLst>
          </p:cNvPr>
          <p:cNvSpPr>
            <a:spLocks noGrp="1"/>
          </p:cNvSpPr>
          <p:nvPr>
            <p:ph type="dt" sz="half" idx="10"/>
          </p:nvPr>
        </p:nvSpPr>
        <p:spPr/>
        <p:txBody>
          <a:bodyPr/>
          <a:lstStyle/>
          <a:p>
            <a:fld id="{0E46E891-42B4-4EC0-905B-0BDA9131A454}" type="datetimeFigureOut">
              <a:rPr lang="en-CA" smtClean="0"/>
              <a:t>2026-05-25</a:t>
            </a:fld>
            <a:endParaRPr lang="en-CA"/>
          </a:p>
        </p:txBody>
      </p:sp>
      <p:sp>
        <p:nvSpPr>
          <p:cNvPr id="8" name="页脚占位符 7">
            <a:extLst>
              <a:ext uri="{FF2B5EF4-FFF2-40B4-BE49-F238E27FC236}">
                <a16:creationId xmlns:a16="http://schemas.microsoft.com/office/drawing/2014/main" id="{A8E026E0-3F6E-4A22-82E4-55B79CA306BB}"/>
              </a:ext>
            </a:extLst>
          </p:cNvPr>
          <p:cNvSpPr>
            <a:spLocks noGrp="1"/>
          </p:cNvSpPr>
          <p:nvPr>
            <p:ph type="ftr" sz="quarter" idx="11"/>
          </p:nvPr>
        </p:nvSpPr>
        <p:spPr/>
        <p:txBody>
          <a:bodyPr/>
          <a:lstStyle/>
          <a:p>
            <a:endParaRPr lang="en-CA"/>
          </a:p>
        </p:txBody>
      </p:sp>
      <p:sp>
        <p:nvSpPr>
          <p:cNvPr id="9" name="灯片编号占位符 8">
            <a:extLst>
              <a:ext uri="{FF2B5EF4-FFF2-40B4-BE49-F238E27FC236}">
                <a16:creationId xmlns:a16="http://schemas.microsoft.com/office/drawing/2014/main" id="{2F72A970-A8C3-469D-A572-2B552FCB5ED5}"/>
              </a:ext>
            </a:extLst>
          </p:cNvPr>
          <p:cNvSpPr>
            <a:spLocks noGrp="1"/>
          </p:cNvSpPr>
          <p:nvPr>
            <p:ph type="sldNum" sz="quarter" idx="12"/>
          </p:nvPr>
        </p:nvSpPr>
        <p:spPr/>
        <p:txBody>
          <a:bodyPr/>
          <a:lstStyle/>
          <a:p>
            <a:fld id="{BAA36077-A049-4374-998B-E797B95E1507}" type="slidenum">
              <a:rPr lang="en-CA" smtClean="0"/>
              <a:t>‹#›</a:t>
            </a:fld>
            <a:endParaRPr lang="en-CA"/>
          </a:p>
        </p:txBody>
      </p:sp>
    </p:spTree>
    <p:extLst>
      <p:ext uri="{BB962C8B-B14F-4D97-AF65-F5344CB8AC3E}">
        <p14:creationId xmlns:p14="http://schemas.microsoft.com/office/powerpoint/2010/main" val="1845772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57B62E-AA91-4CE6-A81F-1CF4C447DEC9}"/>
              </a:ext>
            </a:extLst>
          </p:cNvPr>
          <p:cNvSpPr>
            <a:spLocks noGrp="1"/>
          </p:cNvSpPr>
          <p:nvPr>
            <p:ph type="title"/>
          </p:nvPr>
        </p:nvSpPr>
        <p:spPr/>
        <p:txBody>
          <a:bodyPr/>
          <a:lstStyle/>
          <a:p>
            <a:r>
              <a:rPr lang="zh-CN" altLang="en-US"/>
              <a:t>单击此处编辑母版标题样式</a:t>
            </a:r>
            <a:endParaRPr lang="en-CA"/>
          </a:p>
        </p:txBody>
      </p:sp>
      <p:sp>
        <p:nvSpPr>
          <p:cNvPr id="3" name="日期占位符 2">
            <a:extLst>
              <a:ext uri="{FF2B5EF4-FFF2-40B4-BE49-F238E27FC236}">
                <a16:creationId xmlns:a16="http://schemas.microsoft.com/office/drawing/2014/main" id="{229AE678-0799-47D4-B9BC-5EC47B362F25}"/>
              </a:ext>
            </a:extLst>
          </p:cNvPr>
          <p:cNvSpPr>
            <a:spLocks noGrp="1"/>
          </p:cNvSpPr>
          <p:nvPr>
            <p:ph type="dt" sz="half" idx="10"/>
          </p:nvPr>
        </p:nvSpPr>
        <p:spPr/>
        <p:txBody>
          <a:bodyPr/>
          <a:lstStyle/>
          <a:p>
            <a:fld id="{0E46E891-42B4-4EC0-905B-0BDA9131A454}" type="datetimeFigureOut">
              <a:rPr lang="en-CA" smtClean="0"/>
              <a:t>2026-05-25</a:t>
            </a:fld>
            <a:endParaRPr lang="en-CA"/>
          </a:p>
        </p:txBody>
      </p:sp>
      <p:sp>
        <p:nvSpPr>
          <p:cNvPr id="4" name="页脚占位符 3">
            <a:extLst>
              <a:ext uri="{FF2B5EF4-FFF2-40B4-BE49-F238E27FC236}">
                <a16:creationId xmlns:a16="http://schemas.microsoft.com/office/drawing/2014/main" id="{38D0FB7A-1432-4152-93A2-CF0EB2DC2967}"/>
              </a:ext>
            </a:extLst>
          </p:cNvPr>
          <p:cNvSpPr>
            <a:spLocks noGrp="1"/>
          </p:cNvSpPr>
          <p:nvPr>
            <p:ph type="ftr" sz="quarter" idx="11"/>
          </p:nvPr>
        </p:nvSpPr>
        <p:spPr/>
        <p:txBody>
          <a:bodyPr/>
          <a:lstStyle/>
          <a:p>
            <a:endParaRPr lang="en-CA"/>
          </a:p>
        </p:txBody>
      </p:sp>
      <p:sp>
        <p:nvSpPr>
          <p:cNvPr id="5" name="灯片编号占位符 4">
            <a:extLst>
              <a:ext uri="{FF2B5EF4-FFF2-40B4-BE49-F238E27FC236}">
                <a16:creationId xmlns:a16="http://schemas.microsoft.com/office/drawing/2014/main" id="{7D2FD98B-8214-474B-901A-728E45867A64}"/>
              </a:ext>
            </a:extLst>
          </p:cNvPr>
          <p:cNvSpPr>
            <a:spLocks noGrp="1"/>
          </p:cNvSpPr>
          <p:nvPr>
            <p:ph type="sldNum" sz="quarter" idx="12"/>
          </p:nvPr>
        </p:nvSpPr>
        <p:spPr/>
        <p:txBody>
          <a:bodyPr/>
          <a:lstStyle/>
          <a:p>
            <a:fld id="{BAA36077-A049-4374-998B-E797B95E1507}" type="slidenum">
              <a:rPr lang="en-CA" smtClean="0"/>
              <a:t>‹#›</a:t>
            </a:fld>
            <a:endParaRPr lang="en-CA"/>
          </a:p>
        </p:txBody>
      </p:sp>
    </p:spTree>
    <p:extLst>
      <p:ext uri="{BB962C8B-B14F-4D97-AF65-F5344CB8AC3E}">
        <p14:creationId xmlns:p14="http://schemas.microsoft.com/office/powerpoint/2010/main" val="3810449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156ACE-2FE4-4E16-BAE3-0D614F4B381D}"/>
              </a:ext>
            </a:extLst>
          </p:cNvPr>
          <p:cNvSpPr>
            <a:spLocks noGrp="1"/>
          </p:cNvSpPr>
          <p:nvPr>
            <p:ph type="dt" sz="half" idx="10"/>
          </p:nvPr>
        </p:nvSpPr>
        <p:spPr/>
        <p:txBody>
          <a:bodyPr/>
          <a:lstStyle/>
          <a:p>
            <a:fld id="{0E46E891-42B4-4EC0-905B-0BDA9131A454}" type="datetimeFigureOut">
              <a:rPr lang="en-CA" smtClean="0"/>
              <a:t>2026-05-25</a:t>
            </a:fld>
            <a:endParaRPr lang="en-CA"/>
          </a:p>
        </p:txBody>
      </p:sp>
      <p:sp>
        <p:nvSpPr>
          <p:cNvPr id="3" name="页脚占位符 2">
            <a:extLst>
              <a:ext uri="{FF2B5EF4-FFF2-40B4-BE49-F238E27FC236}">
                <a16:creationId xmlns:a16="http://schemas.microsoft.com/office/drawing/2014/main" id="{BD4FCEA4-7C21-46E5-9FAE-854A26E63B65}"/>
              </a:ext>
            </a:extLst>
          </p:cNvPr>
          <p:cNvSpPr>
            <a:spLocks noGrp="1"/>
          </p:cNvSpPr>
          <p:nvPr>
            <p:ph type="ftr" sz="quarter" idx="11"/>
          </p:nvPr>
        </p:nvSpPr>
        <p:spPr/>
        <p:txBody>
          <a:bodyPr/>
          <a:lstStyle/>
          <a:p>
            <a:endParaRPr lang="en-CA"/>
          </a:p>
        </p:txBody>
      </p:sp>
      <p:sp>
        <p:nvSpPr>
          <p:cNvPr id="4" name="灯片编号占位符 3">
            <a:extLst>
              <a:ext uri="{FF2B5EF4-FFF2-40B4-BE49-F238E27FC236}">
                <a16:creationId xmlns:a16="http://schemas.microsoft.com/office/drawing/2014/main" id="{FF01E7FF-7AB2-44FD-A4EF-702C6A528E68}"/>
              </a:ext>
            </a:extLst>
          </p:cNvPr>
          <p:cNvSpPr>
            <a:spLocks noGrp="1"/>
          </p:cNvSpPr>
          <p:nvPr>
            <p:ph type="sldNum" sz="quarter" idx="12"/>
          </p:nvPr>
        </p:nvSpPr>
        <p:spPr/>
        <p:txBody>
          <a:bodyPr/>
          <a:lstStyle/>
          <a:p>
            <a:fld id="{BAA36077-A049-4374-998B-E797B95E1507}" type="slidenum">
              <a:rPr lang="en-CA" smtClean="0"/>
              <a:t>‹#›</a:t>
            </a:fld>
            <a:endParaRPr lang="en-CA"/>
          </a:p>
        </p:txBody>
      </p:sp>
    </p:spTree>
    <p:extLst>
      <p:ext uri="{BB962C8B-B14F-4D97-AF65-F5344CB8AC3E}">
        <p14:creationId xmlns:p14="http://schemas.microsoft.com/office/powerpoint/2010/main" val="3326409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7155C3-C75C-4EA0-AC6A-85B94D96078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CA"/>
          </a:p>
        </p:txBody>
      </p:sp>
      <p:sp>
        <p:nvSpPr>
          <p:cNvPr id="3" name="内容占位符 2">
            <a:extLst>
              <a:ext uri="{FF2B5EF4-FFF2-40B4-BE49-F238E27FC236}">
                <a16:creationId xmlns:a16="http://schemas.microsoft.com/office/drawing/2014/main" id="{F6F994E4-9489-4602-94E1-F5E0C2FF8A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A"/>
          </a:p>
        </p:txBody>
      </p:sp>
      <p:sp>
        <p:nvSpPr>
          <p:cNvPr id="4" name="文本占位符 3">
            <a:extLst>
              <a:ext uri="{FF2B5EF4-FFF2-40B4-BE49-F238E27FC236}">
                <a16:creationId xmlns:a16="http://schemas.microsoft.com/office/drawing/2014/main" id="{DF06084A-FD01-4D7C-9A7E-5D8B7E766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51ECB8B-A1E3-4FF8-A500-7AFCA9A3DE43}"/>
              </a:ext>
            </a:extLst>
          </p:cNvPr>
          <p:cNvSpPr>
            <a:spLocks noGrp="1"/>
          </p:cNvSpPr>
          <p:nvPr>
            <p:ph type="dt" sz="half" idx="10"/>
          </p:nvPr>
        </p:nvSpPr>
        <p:spPr/>
        <p:txBody>
          <a:bodyPr/>
          <a:lstStyle/>
          <a:p>
            <a:fld id="{0E46E891-42B4-4EC0-905B-0BDA9131A454}" type="datetimeFigureOut">
              <a:rPr lang="en-CA" smtClean="0"/>
              <a:t>2026-05-25</a:t>
            </a:fld>
            <a:endParaRPr lang="en-CA"/>
          </a:p>
        </p:txBody>
      </p:sp>
      <p:sp>
        <p:nvSpPr>
          <p:cNvPr id="6" name="页脚占位符 5">
            <a:extLst>
              <a:ext uri="{FF2B5EF4-FFF2-40B4-BE49-F238E27FC236}">
                <a16:creationId xmlns:a16="http://schemas.microsoft.com/office/drawing/2014/main" id="{56DD2ECA-905A-47F2-9C8F-CD6EABFCAC77}"/>
              </a:ext>
            </a:extLst>
          </p:cNvPr>
          <p:cNvSpPr>
            <a:spLocks noGrp="1"/>
          </p:cNvSpPr>
          <p:nvPr>
            <p:ph type="ftr" sz="quarter" idx="11"/>
          </p:nvPr>
        </p:nvSpPr>
        <p:spPr/>
        <p:txBody>
          <a:bodyPr/>
          <a:lstStyle/>
          <a:p>
            <a:endParaRPr lang="en-CA"/>
          </a:p>
        </p:txBody>
      </p:sp>
      <p:sp>
        <p:nvSpPr>
          <p:cNvPr id="7" name="灯片编号占位符 6">
            <a:extLst>
              <a:ext uri="{FF2B5EF4-FFF2-40B4-BE49-F238E27FC236}">
                <a16:creationId xmlns:a16="http://schemas.microsoft.com/office/drawing/2014/main" id="{F152C812-4458-4049-8EFE-54504498E3EC}"/>
              </a:ext>
            </a:extLst>
          </p:cNvPr>
          <p:cNvSpPr>
            <a:spLocks noGrp="1"/>
          </p:cNvSpPr>
          <p:nvPr>
            <p:ph type="sldNum" sz="quarter" idx="12"/>
          </p:nvPr>
        </p:nvSpPr>
        <p:spPr/>
        <p:txBody>
          <a:bodyPr/>
          <a:lstStyle/>
          <a:p>
            <a:fld id="{BAA36077-A049-4374-998B-E797B95E1507}" type="slidenum">
              <a:rPr lang="en-CA" smtClean="0"/>
              <a:t>‹#›</a:t>
            </a:fld>
            <a:endParaRPr lang="en-CA"/>
          </a:p>
        </p:txBody>
      </p:sp>
    </p:spTree>
    <p:extLst>
      <p:ext uri="{BB962C8B-B14F-4D97-AF65-F5344CB8AC3E}">
        <p14:creationId xmlns:p14="http://schemas.microsoft.com/office/powerpoint/2010/main" val="11505450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EE19AE-3BA6-4BD6-9F96-8C75AA4E1D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CA"/>
          </a:p>
        </p:txBody>
      </p:sp>
      <p:sp>
        <p:nvSpPr>
          <p:cNvPr id="3" name="图片占位符 2">
            <a:extLst>
              <a:ext uri="{FF2B5EF4-FFF2-40B4-BE49-F238E27FC236}">
                <a16:creationId xmlns:a16="http://schemas.microsoft.com/office/drawing/2014/main" id="{95930127-86F4-4E78-9859-9351B88C8D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文本占位符 3">
            <a:extLst>
              <a:ext uri="{FF2B5EF4-FFF2-40B4-BE49-F238E27FC236}">
                <a16:creationId xmlns:a16="http://schemas.microsoft.com/office/drawing/2014/main" id="{4B69F790-3FE1-4F4E-9668-3072EA223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1F016BC-59DE-49EF-BDAB-4DE9CD7383DC}"/>
              </a:ext>
            </a:extLst>
          </p:cNvPr>
          <p:cNvSpPr>
            <a:spLocks noGrp="1"/>
          </p:cNvSpPr>
          <p:nvPr>
            <p:ph type="dt" sz="half" idx="10"/>
          </p:nvPr>
        </p:nvSpPr>
        <p:spPr/>
        <p:txBody>
          <a:bodyPr/>
          <a:lstStyle/>
          <a:p>
            <a:fld id="{0E46E891-42B4-4EC0-905B-0BDA9131A454}" type="datetimeFigureOut">
              <a:rPr lang="en-CA" smtClean="0"/>
              <a:t>2026-05-25</a:t>
            </a:fld>
            <a:endParaRPr lang="en-CA"/>
          </a:p>
        </p:txBody>
      </p:sp>
      <p:sp>
        <p:nvSpPr>
          <p:cNvPr id="6" name="页脚占位符 5">
            <a:extLst>
              <a:ext uri="{FF2B5EF4-FFF2-40B4-BE49-F238E27FC236}">
                <a16:creationId xmlns:a16="http://schemas.microsoft.com/office/drawing/2014/main" id="{62A50CE7-BB2B-45A1-87CC-B562C91B3A2A}"/>
              </a:ext>
            </a:extLst>
          </p:cNvPr>
          <p:cNvSpPr>
            <a:spLocks noGrp="1"/>
          </p:cNvSpPr>
          <p:nvPr>
            <p:ph type="ftr" sz="quarter" idx="11"/>
          </p:nvPr>
        </p:nvSpPr>
        <p:spPr/>
        <p:txBody>
          <a:bodyPr/>
          <a:lstStyle/>
          <a:p>
            <a:endParaRPr lang="en-CA"/>
          </a:p>
        </p:txBody>
      </p:sp>
      <p:sp>
        <p:nvSpPr>
          <p:cNvPr id="7" name="灯片编号占位符 6">
            <a:extLst>
              <a:ext uri="{FF2B5EF4-FFF2-40B4-BE49-F238E27FC236}">
                <a16:creationId xmlns:a16="http://schemas.microsoft.com/office/drawing/2014/main" id="{BB0A41C4-295A-4720-9E5D-D944CCB19F36}"/>
              </a:ext>
            </a:extLst>
          </p:cNvPr>
          <p:cNvSpPr>
            <a:spLocks noGrp="1"/>
          </p:cNvSpPr>
          <p:nvPr>
            <p:ph type="sldNum" sz="quarter" idx="12"/>
          </p:nvPr>
        </p:nvSpPr>
        <p:spPr/>
        <p:txBody>
          <a:bodyPr/>
          <a:lstStyle/>
          <a:p>
            <a:fld id="{BAA36077-A049-4374-998B-E797B95E1507}" type="slidenum">
              <a:rPr lang="en-CA" smtClean="0"/>
              <a:t>‹#›</a:t>
            </a:fld>
            <a:endParaRPr lang="en-CA"/>
          </a:p>
        </p:txBody>
      </p:sp>
    </p:spTree>
    <p:extLst>
      <p:ext uri="{BB962C8B-B14F-4D97-AF65-F5344CB8AC3E}">
        <p14:creationId xmlns:p14="http://schemas.microsoft.com/office/powerpoint/2010/main" val="13275630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A23D6A-D167-4F39-B857-AC0D2530B406}"/>
              </a:ext>
            </a:extLst>
          </p:cNvPr>
          <p:cNvSpPr>
            <a:spLocks noGrp="1"/>
          </p:cNvSpPr>
          <p:nvPr>
            <p:ph type="title"/>
          </p:nvPr>
        </p:nvSpPr>
        <p:spPr/>
        <p:txBody>
          <a:bodyPr/>
          <a:lstStyle/>
          <a:p>
            <a:r>
              <a:rPr lang="zh-CN" altLang="en-US"/>
              <a:t>单击此处编辑母版标题样式</a:t>
            </a:r>
            <a:endParaRPr lang="en-CA"/>
          </a:p>
        </p:txBody>
      </p:sp>
      <p:sp>
        <p:nvSpPr>
          <p:cNvPr id="3" name="竖排文字占位符 2">
            <a:extLst>
              <a:ext uri="{FF2B5EF4-FFF2-40B4-BE49-F238E27FC236}">
                <a16:creationId xmlns:a16="http://schemas.microsoft.com/office/drawing/2014/main" id="{949543F6-361B-43C2-9CF2-B2CD7DF4B4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A"/>
          </a:p>
        </p:txBody>
      </p:sp>
      <p:sp>
        <p:nvSpPr>
          <p:cNvPr id="4" name="日期占位符 3">
            <a:extLst>
              <a:ext uri="{FF2B5EF4-FFF2-40B4-BE49-F238E27FC236}">
                <a16:creationId xmlns:a16="http://schemas.microsoft.com/office/drawing/2014/main" id="{59838C57-85E9-45D5-A5F1-D2257CE90916}"/>
              </a:ext>
            </a:extLst>
          </p:cNvPr>
          <p:cNvSpPr>
            <a:spLocks noGrp="1"/>
          </p:cNvSpPr>
          <p:nvPr>
            <p:ph type="dt" sz="half" idx="10"/>
          </p:nvPr>
        </p:nvSpPr>
        <p:spPr/>
        <p:txBody>
          <a:bodyPr/>
          <a:lstStyle/>
          <a:p>
            <a:fld id="{0E46E891-42B4-4EC0-905B-0BDA9131A454}" type="datetimeFigureOut">
              <a:rPr lang="en-CA" smtClean="0"/>
              <a:t>2026-05-25</a:t>
            </a:fld>
            <a:endParaRPr lang="en-CA"/>
          </a:p>
        </p:txBody>
      </p:sp>
      <p:sp>
        <p:nvSpPr>
          <p:cNvPr id="5" name="页脚占位符 4">
            <a:extLst>
              <a:ext uri="{FF2B5EF4-FFF2-40B4-BE49-F238E27FC236}">
                <a16:creationId xmlns:a16="http://schemas.microsoft.com/office/drawing/2014/main" id="{AE3DD240-0BE2-4DD6-97CD-3C0411B1F6B0}"/>
              </a:ext>
            </a:extLst>
          </p:cNvPr>
          <p:cNvSpPr>
            <a:spLocks noGrp="1"/>
          </p:cNvSpPr>
          <p:nvPr>
            <p:ph type="ftr" sz="quarter" idx="11"/>
          </p:nvPr>
        </p:nvSpPr>
        <p:spPr/>
        <p:txBody>
          <a:bodyPr/>
          <a:lstStyle/>
          <a:p>
            <a:endParaRPr lang="en-CA"/>
          </a:p>
        </p:txBody>
      </p:sp>
      <p:sp>
        <p:nvSpPr>
          <p:cNvPr id="6" name="灯片编号占位符 5">
            <a:extLst>
              <a:ext uri="{FF2B5EF4-FFF2-40B4-BE49-F238E27FC236}">
                <a16:creationId xmlns:a16="http://schemas.microsoft.com/office/drawing/2014/main" id="{E0BEA0E0-CCF7-42E5-98D0-DB328FADFFB5}"/>
              </a:ext>
            </a:extLst>
          </p:cNvPr>
          <p:cNvSpPr>
            <a:spLocks noGrp="1"/>
          </p:cNvSpPr>
          <p:nvPr>
            <p:ph type="sldNum" sz="quarter" idx="12"/>
          </p:nvPr>
        </p:nvSpPr>
        <p:spPr/>
        <p:txBody>
          <a:bodyPr/>
          <a:lstStyle/>
          <a:p>
            <a:fld id="{BAA36077-A049-4374-998B-E797B95E1507}" type="slidenum">
              <a:rPr lang="en-CA" smtClean="0"/>
              <a:t>‹#›</a:t>
            </a:fld>
            <a:endParaRPr lang="en-CA"/>
          </a:p>
        </p:txBody>
      </p:sp>
    </p:spTree>
    <p:extLst>
      <p:ext uri="{BB962C8B-B14F-4D97-AF65-F5344CB8AC3E}">
        <p14:creationId xmlns:p14="http://schemas.microsoft.com/office/powerpoint/2010/main" val="22093698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9B7BCCA-46CB-4CD0-91C4-2CA46776C98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CA"/>
          </a:p>
        </p:txBody>
      </p:sp>
      <p:sp>
        <p:nvSpPr>
          <p:cNvPr id="3" name="竖排文字占位符 2">
            <a:extLst>
              <a:ext uri="{FF2B5EF4-FFF2-40B4-BE49-F238E27FC236}">
                <a16:creationId xmlns:a16="http://schemas.microsoft.com/office/drawing/2014/main" id="{B8D97586-D39A-41E7-B345-1BF8263696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A"/>
          </a:p>
        </p:txBody>
      </p:sp>
      <p:sp>
        <p:nvSpPr>
          <p:cNvPr id="4" name="日期占位符 3">
            <a:extLst>
              <a:ext uri="{FF2B5EF4-FFF2-40B4-BE49-F238E27FC236}">
                <a16:creationId xmlns:a16="http://schemas.microsoft.com/office/drawing/2014/main" id="{46B571DD-8096-41DA-99C6-B6D2128806CD}"/>
              </a:ext>
            </a:extLst>
          </p:cNvPr>
          <p:cNvSpPr>
            <a:spLocks noGrp="1"/>
          </p:cNvSpPr>
          <p:nvPr>
            <p:ph type="dt" sz="half" idx="10"/>
          </p:nvPr>
        </p:nvSpPr>
        <p:spPr/>
        <p:txBody>
          <a:bodyPr/>
          <a:lstStyle/>
          <a:p>
            <a:fld id="{0E46E891-42B4-4EC0-905B-0BDA9131A454}" type="datetimeFigureOut">
              <a:rPr lang="en-CA" smtClean="0"/>
              <a:t>2026-05-25</a:t>
            </a:fld>
            <a:endParaRPr lang="en-CA"/>
          </a:p>
        </p:txBody>
      </p:sp>
      <p:sp>
        <p:nvSpPr>
          <p:cNvPr id="5" name="页脚占位符 4">
            <a:extLst>
              <a:ext uri="{FF2B5EF4-FFF2-40B4-BE49-F238E27FC236}">
                <a16:creationId xmlns:a16="http://schemas.microsoft.com/office/drawing/2014/main" id="{3520D257-243A-4F2E-AFF7-F93A8A84E201}"/>
              </a:ext>
            </a:extLst>
          </p:cNvPr>
          <p:cNvSpPr>
            <a:spLocks noGrp="1"/>
          </p:cNvSpPr>
          <p:nvPr>
            <p:ph type="ftr" sz="quarter" idx="11"/>
          </p:nvPr>
        </p:nvSpPr>
        <p:spPr/>
        <p:txBody>
          <a:bodyPr/>
          <a:lstStyle/>
          <a:p>
            <a:endParaRPr lang="en-CA"/>
          </a:p>
        </p:txBody>
      </p:sp>
      <p:sp>
        <p:nvSpPr>
          <p:cNvPr id="6" name="灯片编号占位符 5">
            <a:extLst>
              <a:ext uri="{FF2B5EF4-FFF2-40B4-BE49-F238E27FC236}">
                <a16:creationId xmlns:a16="http://schemas.microsoft.com/office/drawing/2014/main" id="{96319532-D754-4684-AC17-AA657A80358E}"/>
              </a:ext>
            </a:extLst>
          </p:cNvPr>
          <p:cNvSpPr>
            <a:spLocks noGrp="1"/>
          </p:cNvSpPr>
          <p:nvPr>
            <p:ph type="sldNum" sz="quarter" idx="12"/>
          </p:nvPr>
        </p:nvSpPr>
        <p:spPr/>
        <p:txBody>
          <a:bodyPr/>
          <a:lstStyle/>
          <a:p>
            <a:fld id="{BAA36077-A049-4374-998B-E797B95E1507}" type="slidenum">
              <a:rPr lang="en-CA" smtClean="0"/>
              <a:t>‹#›</a:t>
            </a:fld>
            <a:endParaRPr lang="en-CA"/>
          </a:p>
        </p:txBody>
      </p:sp>
    </p:spTree>
    <p:extLst>
      <p:ext uri="{BB962C8B-B14F-4D97-AF65-F5344CB8AC3E}">
        <p14:creationId xmlns:p14="http://schemas.microsoft.com/office/powerpoint/2010/main" val="164563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0A6F73C-4692-468A-AE0C-298084C63DE5}"/>
              </a:ext>
            </a:extLst>
          </p:cNvPr>
          <p:cNvSpPr>
            <a:spLocks noGrp="1"/>
          </p:cNvSpPr>
          <p:nvPr>
            <p:ph type="dt" sz="half" idx="10"/>
          </p:nvPr>
        </p:nvSpPr>
        <p:spPr/>
        <p:txBody>
          <a:bodyPr/>
          <a:lstStyle/>
          <a:p>
            <a:fld id="{6757244C-6284-48D8-9193-A8AD7A354562}" type="datetimeFigureOut">
              <a:rPr lang="zh-CN" altLang="en-US" smtClean="0"/>
              <a:t>2026/5/25</a:t>
            </a:fld>
            <a:endParaRPr lang="zh-CN" altLang="en-US"/>
          </a:p>
        </p:txBody>
      </p:sp>
      <p:sp>
        <p:nvSpPr>
          <p:cNvPr id="3" name="页脚占位符 2">
            <a:extLst>
              <a:ext uri="{FF2B5EF4-FFF2-40B4-BE49-F238E27FC236}">
                <a16:creationId xmlns:a16="http://schemas.microsoft.com/office/drawing/2014/main" id="{A620FC79-A530-4C34-B93E-C11979173F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B6FE512-6E7C-49D9-B474-677F9F8541DC}"/>
              </a:ext>
            </a:extLst>
          </p:cNvPr>
          <p:cNvSpPr>
            <a:spLocks noGrp="1"/>
          </p:cNvSpPr>
          <p:nvPr>
            <p:ph type="sldNum" sz="quarter" idx="12"/>
          </p:nvPr>
        </p:nvSpPr>
        <p:spPr/>
        <p:txBody>
          <a:body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403193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0ECF67-6B5C-4967-A42F-76F4BEC567D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7272E95-F7ED-4831-A591-B686687C5F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ECC974C-B231-4F80-837F-97B4987D1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1264B3F-218F-4CD0-9733-36E115ACAD1F}"/>
              </a:ext>
            </a:extLst>
          </p:cNvPr>
          <p:cNvSpPr>
            <a:spLocks noGrp="1"/>
          </p:cNvSpPr>
          <p:nvPr>
            <p:ph type="dt" sz="half" idx="10"/>
          </p:nvPr>
        </p:nvSpPr>
        <p:spPr/>
        <p:txBody>
          <a:bodyPr/>
          <a:lstStyle/>
          <a:p>
            <a:fld id="{6757244C-6284-48D8-9193-A8AD7A354562}" type="datetimeFigureOut">
              <a:rPr lang="zh-CN" altLang="en-US" smtClean="0"/>
              <a:t>2026/5/25</a:t>
            </a:fld>
            <a:endParaRPr lang="zh-CN" altLang="en-US"/>
          </a:p>
        </p:txBody>
      </p:sp>
      <p:sp>
        <p:nvSpPr>
          <p:cNvPr id="6" name="页脚占位符 5">
            <a:extLst>
              <a:ext uri="{FF2B5EF4-FFF2-40B4-BE49-F238E27FC236}">
                <a16:creationId xmlns:a16="http://schemas.microsoft.com/office/drawing/2014/main" id="{B039F6A9-55DB-432A-B99C-BCC36ACA79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5E0CE5A-3F07-4489-8878-8B95C0332B5E}"/>
              </a:ext>
            </a:extLst>
          </p:cNvPr>
          <p:cNvSpPr>
            <a:spLocks noGrp="1"/>
          </p:cNvSpPr>
          <p:nvPr>
            <p:ph type="sldNum" sz="quarter" idx="12"/>
          </p:nvPr>
        </p:nvSpPr>
        <p:spPr/>
        <p:txBody>
          <a:body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299840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34944B-1D24-4910-B082-B42F0BAE78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CA15B74-88BE-4D9C-BAC9-AF8A68EE10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F75251-A9AB-4959-BAFD-886C192DC3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7F8E4FC-0A23-48E9-80F2-C57A5DE9315A}"/>
              </a:ext>
            </a:extLst>
          </p:cNvPr>
          <p:cNvSpPr>
            <a:spLocks noGrp="1"/>
          </p:cNvSpPr>
          <p:nvPr>
            <p:ph type="dt" sz="half" idx="10"/>
          </p:nvPr>
        </p:nvSpPr>
        <p:spPr/>
        <p:txBody>
          <a:bodyPr/>
          <a:lstStyle/>
          <a:p>
            <a:fld id="{6757244C-6284-48D8-9193-A8AD7A354562}" type="datetimeFigureOut">
              <a:rPr lang="zh-CN" altLang="en-US" smtClean="0"/>
              <a:t>2026/5/25</a:t>
            </a:fld>
            <a:endParaRPr lang="zh-CN" altLang="en-US"/>
          </a:p>
        </p:txBody>
      </p:sp>
      <p:sp>
        <p:nvSpPr>
          <p:cNvPr id="6" name="页脚占位符 5">
            <a:extLst>
              <a:ext uri="{FF2B5EF4-FFF2-40B4-BE49-F238E27FC236}">
                <a16:creationId xmlns:a16="http://schemas.microsoft.com/office/drawing/2014/main" id="{A6BC8878-CA55-4C6A-A22A-658D002AC9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0CCFA0-22BB-4741-A9A6-9BD7F43FCD95}"/>
              </a:ext>
            </a:extLst>
          </p:cNvPr>
          <p:cNvSpPr>
            <a:spLocks noGrp="1"/>
          </p:cNvSpPr>
          <p:nvPr>
            <p:ph type="sldNum" sz="quarter" idx="12"/>
          </p:nvPr>
        </p:nvSpPr>
        <p:spPr/>
        <p:txBody>
          <a:body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1128183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78B25B9-00EB-43C3-A011-830421570F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BB081EB-11A1-432F-B9F5-C55AD56DAD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F3BA10-D523-472D-98CA-5520E326FF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57244C-6284-48D8-9193-A8AD7A354562}" type="datetimeFigureOut">
              <a:rPr lang="zh-CN" altLang="en-US" smtClean="0"/>
              <a:t>2026/5/25</a:t>
            </a:fld>
            <a:endParaRPr lang="zh-CN" altLang="en-US"/>
          </a:p>
        </p:txBody>
      </p:sp>
      <p:sp>
        <p:nvSpPr>
          <p:cNvPr id="5" name="页脚占位符 4">
            <a:extLst>
              <a:ext uri="{FF2B5EF4-FFF2-40B4-BE49-F238E27FC236}">
                <a16:creationId xmlns:a16="http://schemas.microsoft.com/office/drawing/2014/main" id="{4B42AA14-9092-48DD-85CB-221A7FAEE6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E258A39-F65B-4D84-993F-FFD5E14A18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21FDA-9E56-4F62-A865-A4D05C726560}" type="slidenum">
              <a:rPr lang="zh-CN" altLang="en-US" smtClean="0"/>
              <a:t>‹#›</a:t>
            </a:fld>
            <a:endParaRPr lang="zh-CN" altLang="en-US"/>
          </a:p>
        </p:txBody>
      </p:sp>
    </p:spTree>
    <p:extLst>
      <p:ext uri="{BB962C8B-B14F-4D97-AF65-F5344CB8AC3E}">
        <p14:creationId xmlns:p14="http://schemas.microsoft.com/office/powerpoint/2010/main" val="708108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22798-D759-4C0F-AE0E-C91B04FA4137}" type="datetimeFigureOut">
              <a:rPr lang="zh-CN" altLang="en-US" smtClean="0"/>
              <a:t>2026/5/25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D8AD5-69EE-46F7-8D9D-B6FB37C69AF6}" type="slidenum">
              <a:rPr lang="zh-CN" altLang="en-US" smtClean="0"/>
              <a:t>‹#›</a:t>
            </a:fld>
            <a:endParaRPr lang="zh-CN" altLang="en-US"/>
          </a:p>
        </p:txBody>
      </p:sp>
      <p:pic>
        <p:nvPicPr>
          <p:cNvPr id="8" name="图片 7"/>
          <p:cNvPicPr>
            <a:picLocks noChangeAspect="1"/>
          </p:cNvPicPr>
          <p:nvPr userDrawn="1"/>
        </p:nvPicPr>
        <p:blipFill>
          <a:blip r:embed="rId13"/>
          <a:stretch>
            <a:fillRect/>
          </a:stretch>
        </p:blipFill>
        <p:spPr>
          <a:xfrm>
            <a:off x="0" y="0"/>
            <a:ext cx="12302612" cy="6858000"/>
          </a:xfrm>
          <a:prstGeom prst="rect">
            <a:avLst/>
          </a:prstGeom>
        </p:spPr>
      </p:pic>
    </p:spTree>
    <p:extLst>
      <p:ext uri="{BB962C8B-B14F-4D97-AF65-F5344CB8AC3E}">
        <p14:creationId xmlns:p14="http://schemas.microsoft.com/office/powerpoint/2010/main" val="349564386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
        <p:nvSpPr>
          <p:cNvPr id="7" name="矩形 6">
            <a:extLst>
              <a:ext uri="{FF2B5EF4-FFF2-40B4-BE49-F238E27FC236}">
                <a16:creationId xmlns:a16="http://schemas.microsoft.com/office/drawing/2014/main" id="{BDF825EC-809E-4D40-8870-C5F049E772D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Tree>
    <p:extLst>
      <p:ext uri="{BB962C8B-B14F-4D97-AF65-F5344CB8AC3E}">
        <p14:creationId xmlns:p14="http://schemas.microsoft.com/office/powerpoint/2010/main" val="249667306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8000">
              <a:srgbClr val="020410"/>
            </a:gs>
            <a:gs pos="2000">
              <a:srgbClr val="2D2522"/>
            </a:gs>
            <a:gs pos="0">
              <a:srgbClr val="020410"/>
            </a:gs>
            <a:gs pos="100000">
              <a:srgbClr val="282B3C"/>
            </a:gs>
          </a:gsLst>
          <a:lin ang="138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B3BBF-5270-4651-9CEF-A95247D5E3AB}" type="datetimeFigureOut">
              <a:rPr lang="en-US" smtClean="0"/>
              <a:t>5/25/2026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58BAE-D840-4770-A446-DA73F1045F1E}" type="slidenum">
              <a:rPr lang="en-US" smtClean="0"/>
              <a:t>‹#›</a:t>
            </a:fld>
            <a:endParaRPr lang="en-US"/>
          </a:p>
        </p:txBody>
      </p:sp>
    </p:spTree>
    <p:extLst>
      <p:ext uri="{BB962C8B-B14F-4D97-AF65-F5344CB8AC3E}">
        <p14:creationId xmlns:p14="http://schemas.microsoft.com/office/powerpoint/2010/main" val="2382646599"/>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A1275-AAB4-4156-9AF0-34EC584E7986}" type="datetimeFigureOut">
              <a:rPr lang="zh-CN" altLang="en-US" smtClean="0"/>
              <a:t>2026/5/25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5D00F-9139-416F-848C-18F6CA81EDC1}" type="slidenum">
              <a:rPr lang="zh-CN" altLang="en-US" smtClean="0"/>
              <a:t>‹#›</a:t>
            </a:fld>
            <a:endParaRPr lang="zh-CN" altLang="en-US"/>
          </a:p>
        </p:txBody>
      </p:sp>
    </p:spTree>
    <p:extLst>
      <p:ext uri="{BB962C8B-B14F-4D97-AF65-F5344CB8AC3E}">
        <p14:creationId xmlns:p14="http://schemas.microsoft.com/office/powerpoint/2010/main" val="377414205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1094D85-FC17-493E-BAC1-4C9E3DFF5F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CA"/>
          </a:p>
        </p:txBody>
      </p:sp>
      <p:sp>
        <p:nvSpPr>
          <p:cNvPr id="3" name="文本占位符 2">
            <a:extLst>
              <a:ext uri="{FF2B5EF4-FFF2-40B4-BE49-F238E27FC236}">
                <a16:creationId xmlns:a16="http://schemas.microsoft.com/office/drawing/2014/main" id="{606FEB48-7ED5-4B92-8D5B-FD96A9A88A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A"/>
          </a:p>
        </p:txBody>
      </p:sp>
      <p:sp>
        <p:nvSpPr>
          <p:cNvPr id="4" name="日期占位符 3">
            <a:extLst>
              <a:ext uri="{FF2B5EF4-FFF2-40B4-BE49-F238E27FC236}">
                <a16:creationId xmlns:a16="http://schemas.microsoft.com/office/drawing/2014/main" id="{8CB2F068-3BB6-4FD5-92AB-08D6529E97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6E891-42B4-4EC0-905B-0BDA9131A454}" type="datetimeFigureOut">
              <a:rPr lang="en-CA" smtClean="0"/>
              <a:t>2026-05-25</a:t>
            </a:fld>
            <a:endParaRPr lang="en-CA"/>
          </a:p>
        </p:txBody>
      </p:sp>
      <p:sp>
        <p:nvSpPr>
          <p:cNvPr id="5" name="页脚占位符 4">
            <a:extLst>
              <a:ext uri="{FF2B5EF4-FFF2-40B4-BE49-F238E27FC236}">
                <a16:creationId xmlns:a16="http://schemas.microsoft.com/office/drawing/2014/main" id="{51961358-2C4C-4139-88D6-3E700B846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灯片编号占位符 5">
            <a:extLst>
              <a:ext uri="{FF2B5EF4-FFF2-40B4-BE49-F238E27FC236}">
                <a16:creationId xmlns:a16="http://schemas.microsoft.com/office/drawing/2014/main" id="{BFA84660-A4FA-4FBD-8A53-6515775B54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36077-A049-4374-998B-E797B95E1507}" type="slidenum">
              <a:rPr lang="en-CA" smtClean="0"/>
              <a:t>‹#›</a:t>
            </a:fld>
            <a:endParaRPr lang="en-CA"/>
          </a:p>
        </p:txBody>
      </p:sp>
    </p:spTree>
    <p:extLst>
      <p:ext uri="{BB962C8B-B14F-4D97-AF65-F5344CB8AC3E}">
        <p14:creationId xmlns:p14="http://schemas.microsoft.com/office/powerpoint/2010/main" val="3172442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9.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28.jp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2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4.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28.jp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63.png"/><Relationship Id="rId3" Type="http://schemas.openxmlformats.org/officeDocument/2006/relationships/tags" Target="../tags/tag11.xml"/><Relationship Id="rId7" Type="http://schemas.openxmlformats.org/officeDocument/2006/relationships/slideLayout" Target="../slideLayouts/slideLayout1.xml"/><Relationship Id="rId12" Type="http://schemas.openxmlformats.org/officeDocument/2006/relationships/image" Target="../media/image6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61.png"/><Relationship Id="rId5" Type="http://schemas.openxmlformats.org/officeDocument/2006/relationships/tags" Target="../tags/tag13.xml"/><Relationship Id="rId10" Type="http://schemas.openxmlformats.org/officeDocument/2006/relationships/image" Target="../media/image60.png"/><Relationship Id="rId4" Type="http://schemas.openxmlformats.org/officeDocument/2006/relationships/tags" Target="../tags/tag12.xml"/><Relationship Id="rId9" Type="http://schemas.openxmlformats.org/officeDocument/2006/relationships/image" Target="../media/image34.jpg"/><Relationship Id="rId14"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17.xml"/><Relationship Id="rId7" Type="http://schemas.openxmlformats.org/officeDocument/2006/relationships/image" Target="../media/image68.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8.jpg"/><Relationship Id="rId5" Type="http://schemas.openxmlformats.org/officeDocument/2006/relationships/notesSlide" Target="../notesSlides/notesSlide15.xml"/><Relationship Id="rId4" Type="http://schemas.openxmlformats.org/officeDocument/2006/relationships/slideLayout" Target="../slideLayouts/slideLayout1.xml"/><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8.jp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slideLayout" Target="../slideLayouts/slideLayout14.xml"/><Relationship Id="rId7" Type="http://schemas.openxmlformats.org/officeDocument/2006/relationships/image" Target="../media/image80.gif"/><Relationship Id="rId12" Type="http://schemas.openxmlformats.org/officeDocument/2006/relationships/image" Target="../media/image85.png"/><Relationship Id="rId2" Type="http://schemas.openxmlformats.org/officeDocument/2006/relationships/video" Target="../media/media2.mp4"/><Relationship Id="rId16" Type="http://schemas.openxmlformats.org/officeDocument/2006/relationships/image" Target="../media/image89.png"/><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28.jp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notesSlide" Target="../notesSlides/notesSlide18.xml"/><Relationship Id="rId9" Type="http://schemas.openxmlformats.org/officeDocument/2006/relationships/image" Target="../media/image82.png"/><Relationship Id="rId14"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tags" Target="../tags/tag18.xml"/><Relationship Id="rId7" Type="http://schemas.openxmlformats.org/officeDocument/2006/relationships/notesSlide" Target="../notesSlides/notesSlide1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Layout" Target="../slideLayouts/slideLayout1.xml"/><Relationship Id="rId11" Type="http://schemas.openxmlformats.org/officeDocument/2006/relationships/image" Target="../media/image92.gif"/><Relationship Id="rId5" Type="http://schemas.openxmlformats.org/officeDocument/2006/relationships/tags" Target="../tags/tag20.xml"/><Relationship Id="rId10" Type="http://schemas.openxmlformats.org/officeDocument/2006/relationships/image" Target="../media/image91.png"/><Relationship Id="rId4" Type="http://schemas.openxmlformats.org/officeDocument/2006/relationships/tags" Target="../tags/tag19.xml"/><Relationship Id="rId9"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tags" Target="../tags/tag23.xml"/><Relationship Id="rId7" Type="http://schemas.openxmlformats.org/officeDocument/2006/relationships/image" Target="../media/image93.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8.jpg"/><Relationship Id="rId5" Type="http://schemas.openxmlformats.org/officeDocument/2006/relationships/notesSlide" Target="../notesSlides/notesSlide20.xml"/><Relationship Id="rId4" Type="http://schemas.openxmlformats.org/officeDocument/2006/relationships/slideLayout" Target="../slideLayouts/slideLayout1.xml"/><Relationship Id="rId9"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21.xml"/><Relationship Id="rId7" Type="http://schemas.openxmlformats.org/officeDocument/2006/relationships/image" Target="../media/image98.png"/><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28.jpg"/><Relationship Id="rId9" Type="http://schemas.openxmlformats.org/officeDocument/2006/relationships/image" Target="../media/image10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slideLayout" Target="../slideLayouts/slideLayout20.xml"/><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tags" Target="../tags/tag2.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tags" Target="../tags/tag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5.xml"/><Relationship Id="rId7" Type="http://schemas.openxmlformats.org/officeDocument/2006/relationships/image" Target="../media/image2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notesSlide" Target="../notesSlides/notesSlide6.xml"/><Relationship Id="rId10" Type="http://schemas.openxmlformats.org/officeDocument/2006/relationships/image" Target="../media/image32.png"/><Relationship Id="rId4" Type="http://schemas.openxmlformats.org/officeDocument/2006/relationships/slideLayout" Target="../slideLayouts/slideLayout37.xml"/><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8.xml"/><Relationship Id="rId7" Type="http://schemas.openxmlformats.org/officeDocument/2006/relationships/image" Target="../media/image28.jp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4.jpg"/><Relationship Id="rId5" Type="http://schemas.openxmlformats.org/officeDocument/2006/relationships/notesSlide" Target="../notesSlides/notesSlide7.xml"/><Relationship Id="rId10" Type="http://schemas.openxmlformats.org/officeDocument/2006/relationships/image" Target="../media/image37.png"/><Relationship Id="rId4" Type="http://schemas.openxmlformats.org/officeDocument/2006/relationships/slideLayout" Target="../slideLayouts/slideLayout37.xml"/><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CDCB"/>
        </a:solid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6A90DAD2-9E77-4D08-BE95-A68FB2D484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pic>
        <p:nvPicPr>
          <p:cNvPr id="16" name="图片 15">
            <a:extLst>
              <a:ext uri="{FF2B5EF4-FFF2-40B4-BE49-F238E27FC236}">
                <a16:creationId xmlns:a16="http://schemas.microsoft.com/office/drawing/2014/main" id="{2DD35D14-D982-4AAD-B227-10816B66EB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348" y="3811764"/>
            <a:ext cx="2586756" cy="2524482"/>
          </a:xfrm>
          <a:prstGeom prst="rect">
            <a:avLst/>
          </a:prstGeom>
        </p:spPr>
      </p:pic>
      <p:sp>
        <p:nvSpPr>
          <p:cNvPr id="18" name="文本框 17">
            <a:extLst>
              <a:ext uri="{FF2B5EF4-FFF2-40B4-BE49-F238E27FC236}">
                <a16:creationId xmlns:a16="http://schemas.microsoft.com/office/drawing/2014/main" id="{92461420-A69C-44D3-B0BA-2043770370B0}"/>
              </a:ext>
            </a:extLst>
          </p:cNvPr>
          <p:cNvSpPr txBox="1"/>
          <p:nvPr/>
        </p:nvSpPr>
        <p:spPr>
          <a:xfrm>
            <a:off x="635000" y="990068"/>
            <a:ext cx="3769360" cy="2031325"/>
          </a:xfrm>
          <a:prstGeom prst="rect">
            <a:avLst/>
          </a:prstGeom>
          <a:noFill/>
        </p:spPr>
        <p:txBody>
          <a:bodyPr wrap="square" rtlCol="0">
            <a:spAutoFit/>
          </a:bodyPr>
          <a:lstStyle/>
          <a:p>
            <a:r>
              <a:rPr lang="en-US" altLang="zh-CN" sz="3600" b="1" dirty="0">
                <a:solidFill>
                  <a:schemeClr val="bg1"/>
                </a:solidFill>
                <a:latin typeface="Arial" panose="020B0604020202020204" pitchFamily="34" charset="0"/>
                <a:cs typeface="Arial" panose="020B0604020202020204" pitchFamily="34" charset="0"/>
              </a:rPr>
              <a:t>Unlock the Next Meeting </a:t>
            </a:r>
            <a:r>
              <a:rPr lang="en-US" altLang="zh-CN" sz="3600" b="1" u="sng" dirty="0">
                <a:solidFill>
                  <a:srgbClr val="15CDCB"/>
                </a:solidFill>
                <a:latin typeface="Arial" panose="020B0604020202020204" pitchFamily="34" charset="0"/>
                <a:cs typeface="Arial" panose="020B0604020202020204" pitchFamily="34" charset="0"/>
              </a:rPr>
              <a:t>Opportunities</a:t>
            </a:r>
            <a:endParaRPr lang="zh-CN" altLang="en-US" sz="3600" b="1" u="sng" dirty="0">
              <a:solidFill>
                <a:srgbClr val="15CDCB"/>
              </a:solidFill>
              <a:latin typeface="Arial" panose="020B0604020202020204" pitchFamily="34" charset="0"/>
              <a:cs typeface="Arial" panose="020B0604020202020204" pitchFamily="34" charset="0"/>
            </a:endParaRPr>
          </a:p>
          <a:p>
            <a:endParaRPr lang="zh-CN" altLang="en-US" dirty="0"/>
          </a:p>
        </p:txBody>
      </p:sp>
      <p:pic>
        <p:nvPicPr>
          <p:cNvPr id="20" name="图片 19">
            <a:extLst>
              <a:ext uri="{FF2B5EF4-FFF2-40B4-BE49-F238E27FC236}">
                <a16:creationId xmlns:a16="http://schemas.microsoft.com/office/drawing/2014/main" id="{6FDF60DD-9247-4868-A999-3912504228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5040" y="399826"/>
            <a:ext cx="2586756" cy="243856"/>
          </a:xfrm>
          <a:prstGeom prst="rect">
            <a:avLst/>
          </a:prstGeom>
        </p:spPr>
      </p:pic>
    </p:spTree>
    <p:extLst>
      <p:ext uri="{BB962C8B-B14F-4D97-AF65-F5344CB8AC3E}">
        <p14:creationId xmlns:p14="http://schemas.microsoft.com/office/powerpoint/2010/main" val="3647383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stretch>
            <a:fillRect/>
          </a:stretch>
        </p:blipFill>
        <p:spPr>
          <a:xfrm>
            <a:off x="0" y="0"/>
            <a:ext cx="12214620" cy="6858000"/>
          </a:xfrm>
          <a:prstGeom prst="rect">
            <a:avLst/>
          </a:prstGeom>
        </p:spPr>
      </p:pic>
      <p:pic>
        <p:nvPicPr>
          <p:cNvPr id="34" name="图片 33">
            <a:extLst>
              <a:ext uri="{FF2B5EF4-FFF2-40B4-BE49-F238E27FC236}">
                <a16:creationId xmlns:a16="http://schemas.microsoft.com/office/drawing/2014/main" id="{33A3C28D-C4D1-4743-AD9A-9F918FDF03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
            <a:ext cx="12287250" cy="6858002"/>
          </a:xfrm>
          <a:prstGeom prst="rect">
            <a:avLst/>
          </a:prstGeom>
        </p:spPr>
      </p:pic>
      <p:sp>
        <p:nvSpPr>
          <p:cNvPr id="75" name="矩形: 圆角 74">
            <a:extLst>
              <a:ext uri="{FF2B5EF4-FFF2-40B4-BE49-F238E27FC236}">
                <a16:creationId xmlns:a16="http://schemas.microsoft.com/office/drawing/2014/main" id="{C67A4B9F-17AB-465B-ACE6-34F29280FF09}"/>
              </a:ext>
            </a:extLst>
          </p:cNvPr>
          <p:cNvSpPr/>
          <p:nvPr/>
        </p:nvSpPr>
        <p:spPr>
          <a:xfrm rot="5400000" flipV="1">
            <a:off x="474766" y="969163"/>
            <a:ext cx="5508578" cy="5672204"/>
          </a:xfrm>
          <a:prstGeom prst="roundRect">
            <a:avLst>
              <a:gd name="adj" fmla="val 6306"/>
            </a:avLst>
          </a:prstGeom>
          <a:gradFill>
            <a:gsLst>
              <a:gs pos="100000">
                <a:srgbClr val="C3DAEF">
                  <a:alpha val="18000"/>
                </a:srgbClr>
              </a:gs>
              <a:gs pos="0">
                <a:srgbClr val="FFFFFF">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78" name="组合 77">
            <a:extLst>
              <a:ext uri="{FF2B5EF4-FFF2-40B4-BE49-F238E27FC236}">
                <a16:creationId xmlns:a16="http://schemas.microsoft.com/office/drawing/2014/main" id="{25635A12-C348-45E5-950A-3B8E26BBE43A}"/>
              </a:ext>
            </a:extLst>
          </p:cNvPr>
          <p:cNvGrpSpPr/>
          <p:nvPr/>
        </p:nvGrpSpPr>
        <p:grpSpPr>
          <a:xfrm>
            <a:off x="580571" y="4352133"/>
            <a:ext cx="5332008" cy="2150499"/>
            <a:chOff x="6835386" y="2239502"/>
            <a:chExt cx="5332008" cy="2150499"/>
          </a:xfrm>
        </p:grpSpPr>
        <p:sp>
          <p:nvSpPr>
            <p:cNvPr id="81" name="文本框 80">
              <a:extLst>
                <a:ext uri="{FF2B5EF4-FFF2-40B4-BE49-F238E27FC236}">
                  <a16:creationId xmlns:a16="http://schemas.microsoft.com/office/drawing/2014/main" id="{F4E318E7-6BFB-442F-9D2A-62225B9EE096}"/>
                </a:ext>
              </a:extLst>
            </p:cNvPr>
            <p:cNvSpPr txBox="1"/>
            <p:nvPr/>
          </p:nvSpPr>
          <p:spPr>
            <a:xfrm>
              <a:off x="9182971" y="2337349"/>
              <a:ext cx="784225" cy="830997"/>
            </a:xfrm>
            <a:prstGeom prst="rect">
              <a:avLst/>
            </a:prstGeom>
            <a:noFill/>
          </p:spPr>
          <p:txBody>
            <a:bodyPr wrap="square">
              <a:spAutoFit/>
            </a:bodyPr>
            <a:lstStyle/>
            <a:p>
              <a:pPr algn="ctr"/>
              <a:r>
                <a:rPr kumimoji="0" lang="en-US" altLang="zh-CN" sz="4800" i="0" u="none" strike="noStrike" kern="1200" cap="none" spc="-150" normalizeH="0" baseline="0" noProof="0" dirty="0">
                  <a:ln>
                    <a:noFill/>
                  </a:ln>
                  <a:solidFill>
                    <a:srgbClr val="EFE3D1"/>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a:t>
              </a:r>
              <a:endParaRPr lang="zh-CN" altLang="en-US" sz="4800" dirty="0">
                <a:latin typeface="Arial" panose="020B0604020202020204" pitchFamily="34" charset="0"/>
                <a:cs typeface="Arial" panose="020B0604020202020204" pitchFamily="34" charset="0"/>
              </a:endParaRPr>
            </a:p>
          </p:txBody>
        </p:sp>
        <p:sp>
          <p:nvSpPr>
            <p:cNvPr id="83" name="文本框 82">
              <a:extLst>
                <a:ext uri="{FF2B5EF4-FFF2-40B4-BE49-F238E27FC236}">
                  <a16:creationId xmlns:a16="http://schemas.microsoft.com/office/drawing/2014/main" id="{2C19FC81-7B77-46FC-A439-A821961893A4}"/>
                </a:ext>
              </a:extLst>
            </p:cNvPr>
            <p:cNvSpPr txBox="1"/>
            <p:nvPr/>
          </p:nvSpPr>
          <p:spPr>
            <a:xfrm>
              <a:off x="10068346" y="2239502"/>
              <a:ext cx="8477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EEE7D5"/>
                  </a:solidFill>
                  <a:effectLst/>
                  <a:uLnTx/>
                  <a:uFillTx/>
                  <a:latin typeface="Arial" panose="020B0604020202020204" pitchFamily="34" charset="0"/>
                  <a:ea typeface="Microsoft YaHei UI" panose="020B0503020204020204" pitchFamily="34" charset="-122"/>
                  <a:cs typeface="Arial" panose="020B0604020202020204" pitchFamily="34" charset="0"/>
                </a:rPr>
                <a:t>MTower</a:t>
              </a:r>
              <a:endParaRPr kumimoji="0" lang="zh-CN" altLang="en-US" sz="1400" b="1" i="0" u="none" strike="noStrike" kern="1200" cap="none" spc="0" normalizeH="0" baseline="0" noProof="0" dirty="0">
                <a:ln>
                  <a:noFill/>
                </a:ln>
                <a:solidFill>
                  <a:srgbClr val="EEE7D5"/>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84" name="文本框 83">
              <a:extLst>
                <a:ext uri="{FF2B5EF4-FFF2-40B4-BE49-F238E27FC236}">
                  <a16:creationId xmlns:a16="http://schemas.microsoft.com/office/drawing/2014/main" id="{217AEC3C-5A59-4303-9D22-6D9396A3F089}"/>
                </a:ext>
              </a:extLst>
            </p:cNvPr>
            <p:cNvSpPr txBox="1"/>
            <p:nvPr/>
          </p:nvSpPr>
          <p:spPr>
            <a:xfrm>
              <a:off x="6835386" y="3559004"/>
              <a:ext cx="5332008" cy="830997"/>
            </a:xfrm>
            <a:prstGeom prst="rect">
              <a:avLst/>
            </a:prstGeom>
            <a:noFill/>
          </p:spPr>
          <p:txBody>
            <a:bodyPr wrap="square">
              <a:spAutoFit/>
            </a:bodyPr>
            <a:lstStyle/>
            <a:p>
              <a:r>
                <a:rPr lang="en-US" altLang="zh-CN" sz="1600" dirty="0">
                  <a:solidFill>
                    <a:schemeClr val="bg1"/>
                  </a:solidFill>
                  <a:latin typeface="Arial" panose="020B0604020202020204" pitchFamily="34" charset="0"/>
                  <a:cs typeface="Arial" panose="020B0604020202020204" pitchFamily="34" charset="0"/>
                </a:rPr>
                <a:t>By integrating Yealink table camera, the system capture the best view for every participant and extend the audio pick-up area. (</a:t>
              </a:r>
              <a:r>
                <a:rPr lang="en-US" altLang="zh-CN" sz="1600" dirty="0">
                  <a:solidFill>
                    <a:schemeClr val="accent2"/>
                  </a:solidFill>
                  <a:latin typeface="Arial" panose="020B0604020202020204" pitchFamily="34" charset="0"/>
                  <a:cs typeface="Arial" panose="020B0604020202020204" pitchFamily="34" charset="0"/>
                </a:rPr>
                <a:t>Also support 2x MTower in the 26Q2</a:t>
              </a:r>
              <a:r>
                <a:rPr lang="en-US" altLang="zh-CN" sz="1600" dirty="0">
                  <a:solidFill>
                    <a:schemeClr val="bg1"/>
                  </a:solidFill>
                  <a:latin typeface="Arial" panose="020B0604020202020204" pitchFamily="34" charset="0"/>
                  <a:cs typeface="Arial" panose="020B0604020202020204" pitchFamily="34" charset="0"/>
                </a:rPr>
                <a:t>)</a:t>
              </a:r>
            </a:p>
          </p:txBody>
        </p:sp>
      </p:grpSp>
      <p:pic>
        <p:nvPicPr>
          <p:cNvPr id="85" name="图片 84">
            <a:extLst>
              <a:ext uri="{FF2B5EF4-FFF2-40B4-BE49-F238E27FC236}">
                <a16:creationId xmlns:a16="http://schemas.microsoft.com/office/drawing/2014/main" id="{6724BD38-0078-4B3C-83B1-8B1C29E10B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58" t="-1" r="589" b="12809"/>
          <a:stretch/>
        </p:blipFill>
        <p:spPr>
          <a:xfrm>
            <a:off x="755522" y="1282876"/>
            <a:ext cx="5129491" cy="2780600"/>
          </a:xfrm>
          <a:prstGeom prst="roundRect">
            <a:avLst>
              <a:gd name="adj" fmla="val 8594"/>
            </a:avLst>
          </a:prstGeom>
          <a:solidFill>
            <a:srgbClr val="FFFFFF">
              <a:shade val="85000"/>
            </a:srgbClr>
          </a:solidFill>
          <a:ln>
            <a:noFill/>
          </a:ln>
          <a:effectLst/>
        </p:spPr>
      </p:pic>
      <p:sp>
        <p:nvSpPr>
          <p:cNvPr id="87" name="矩形: 圆角 86">
            <a:extLst>
              <a:ext uri="{FF2B5EF4-FFF2-40B4-BE49-F238E27FC236}">
                <a16:creationId xmlns:a16="http://schemas.microsoft.com/office/drawing/2014/main" id="{F50BD39C-4C6B-439F-AFA2-675EB0F43887}"/>
              </a:ext>
            </a:extLst>
          </p:cNvPr>
          <p:cNvSpPr/>
          <p:nvPr/>
        </p:nvSpPr>
        <p:spPr>
          <a:xfrm rot="5400000" flipV="1">
            <a:off x="6361235" y="975606"/>
            <a:ext cx="5508578" cy="5672204"/>
          </a:xfrm>
          <a:prstGeom prst="roundRect">
            <a:avLst>
              <a:gd name="adj" fmla="val 6306"/>
            </a:avLst>
          </a:prstGeom>
          <a:gradFill>
            <a:gsLst>
              <a:gs pos="100000">
                <a:srgbClr val="C3DAEF">
                  <a:alpha val="18000"/>
                </a:srgbClr>
              </a:gs>
              <a:gs pos="0">
                <a:srgbClr val="FFFFFF">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E067B19C-81DC-4DD9-88E1-41C3168A188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11900" y="1347958"/>
            <a:ext cx="5225923" cy="2769707"/>
          </a:xfrm>
          <a:prstGeom prst="roundRect">
            <a:avLst>
              <a:gd name="adj" fmla="val 609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7" name="文本框 96">
            <a:extLst>
              <a:ext uri="{FF2B5EF4-FFF2-40B4-BE49-F238E27FC236}">
                <a16:creationId xmlns:a16="http://schemas.microsoft.com/office/drawing/2014/main" id="{C65C7CBB-35C6-41FB-9F52-1810997CB3B0}"/>
              </a:ext>
            </a:extLst>
          </p:cNvPr>
          <p:cNvSpPr txBox="1"/>
          <p:nvPr/>
        </p:nvSpPr>
        <p:spPr>
          <a:xfrm>
            <a:off x="8866483" y="4563557"/>
            <a:ext cx="784225" cy="830997"/>
          </a:xfrm>
          <a:prstGeom prst="rect">
            <a:avLst/>
          </a:prstGeom>
          <a:noFill/>
        </p:spPr>
        <p:txBody>
          <a:bodyPr wrap="square">
            <a:spAutoFit/>
          </a:bodyPr>
          <a:lstStyle/>
          <a:p>
            <a:pPr algn="ctr"/>
            <a:r>
              <a:rPr kumimoji="0" lang="en-US" altLang="zh-CN" sz="4800" i="0" u="none" strike="noStrike" kern="1200" cap="none" spc="-150" normalizeH="0" baseline="0" noProof="0" dirty="0">
                <a:ln>
                  <a:noFill/>
                </a:ln>
                <a:solidFill>
                  <a:srgbClr val="EFE3D1"/>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a:t>
            </a:r>
            <a:endParaRPr lang="zh-CN" altLang="en-US" sz="4800" dirty="0"/>
          </a:p>
        </p:txBody>
      </p:sp>
      <p:sp>
        <p:nvSpPr>
          <p:cNvPr id="98" name="文本框 97">
            <a:extLst>
              <a:ext uri="{FF2B5EF4-FFF2-40B4-BE49-F238E27FC236}">
                <a16:creationId xmlns:a16="http://schemas.microsoft.com/office/drawing/2014/main" id="{D7ECEE3E-6BBB-4CA6-AC36-08EB7C0B9A33}"/>
              </a:ext>
            </a:extLst>
          </p:cNvPr>
          <p:cNvSpPr txBox="1"/>
          <p:nvPr/>
        </p:nvSpPr>
        <p:spPr>
          <a:xfrm>
            <a:off x="9720349" y="4254661"/>
            <a:ext cx="1543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EEE7D5"/>
                </a:solidFill>
                <a:latin typeface="Arial" panose="020B0604020202020204" pitchFamily="34" charset="0"/>
                <a:ea typeface="Microsoft YaHei UI" panose="020B0503020204020204" pitchFamily="34" charset="-122"/>
                <a:cs typeface="Arial" panose="020B0604020202020204" pitchFamily="34" charset="0"/>
              </a:rPr>
              <a:t>CS10 Ceiling Speaker</a:t>
            </a:r>
            <a:endParaRPr kumimoji="0" lang="zh-CN" altLang="en-US" sz="1400" b="1" i="0" u="none" strike="noStrike" kern="1200" cap="none" spc="0" normalizeH="0" baseline="0" noProof="0" dirty="0">
              <a:ln>
                <a:noFill/>
              </a:ln>
              <a:solidFill>
                <a:srgbClr val="EEE7D5"/>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99" name="文本框 98">
            <a:extLst>
              <a:ext uri="{FF2B5EF4-FFF2-40B4-BE49-F238E27FC236}">
                <a16:creationId xmlns:a16="http://schemas.microsoft.com/office/drawing/2014/main" id="{F0D2F0EC-462E-4FD2-8558-DB437829A216}"/>
              </a:ext>
            </a:extLst>
          </p:cNvPr>
          <p:cNvSpPr txBox="1"/>
          <p:nvPr/>
        </p:nvSpPr>
        <p:spPr>
          <a:xfrm>
            <a:off x="6629819" y="5652086"/>
            <a:ext cx="5409781" cy="830997"/>
          </a:xfrm>
          <a:prstGeom prst="rect">
            <a:avLst/>
          </a:prstGeom>
          <a:noFill/>
        </p:spPr>
        <p:txBody>
          <a:bodyPr wrap="square">
            <a:spAutoFit/>
          </a:bodyPr>
          <a:lstStyle/>
          <a:p>
            <a:r>
              <a:rPr lang="en-US" altLang="zh-CN" sz="1600" dirty="0">
                <a:solidFill>
                  <a:schemeClr val="bg1"/>
                </a:solidFill>
                <a:latin typeface="Arial" panose="020B0604020202020204" pitchFamily="34" charset="0"/>
                <a:cs typeface="Arial" panose="020B0604020202020204" pitchFamily="34" charset="0"/>
              </a:rPr>
              <a:t>By integrating Yealink ceiling speakers, the system ensures balanced sound coverage and consistent audio clarity for all participants throughout the room.</a:t>
            </a:r>
            <a:r>
              <a:rPr lang="zh-CN" altLang="en-US" sz="1600" dirty="0">
                <a:solidFill>
                  <a:schemeClr val="bg1"/>
                </a:solidFill>
                <a:latin typeface="Arial" panose="020B0604020202020204" pitchFamily="34" charset="0"/>
                <a:cs typeface="Arial" panose="020B0604020202020204" pitchFamily="34" charset="0"/>
              </a:rPr>
              <a:t>（</a:t>
            </a:r>
            <a:r>
              <a:rPr lang="en-US" altLang="zh-CN" sz="1600" b="1" dirty="0">
                <a:solidFill>
                  <a:schemeClr val="accent2"/>
                </a:solidFill>
                <a:latin typeface="Arial" panose="020B0604020202020204" pitchFamily="34" charset="0"/>
                <a:cs typeface="Arial" panose="020B0604020202020204" pitchFamily="34" charset="0"/>
              </a:rPr>
              <a:t>26Q2</a:t>
            </a:r>
            <a:r>
              <a:rPr lang="zh-CN" altLang="en-US" sz="1600" dirty="0">
                <a:solidFill>
                  <a:schemeClr val="bg1"/>
                </a:solidFill>
                <a:latin typeface="Arial" panose="020B0604020202020204" pitchFamily="34" charset="0"/>
                <a:cs typeface="Arial" panose="020B0604020202020204" pitchFamily="34" charset="0"/>
              </a:rPr>
              <a:t>）</a:t>
            </a:r>
            <a:endParaRPr lang="en-US" altLang="zh-CN" sz="1600" dirty="0">
              <a:solidFill>
                <a:schemeClr val="bg1"/>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B8DDC7DC-0695-4E97-B6F3-B5072DDA3E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437" y="4213501"/>
            <a:ext cx="2449771" cy="1531107"/>
          </a:xfrm>
          <a:prstGeom prst="rect">
            <a:avLst/>
          </a:prstGeom>
        </p:spPr>
      </p:pic>
      <p:sp>
        <p:nvSpPr>
          <p:cNvPr id="21" name="文本框 79">
            <a:extLst>
              <a:ext uri="{FF2B5EF4-FFF2-40B4-BE49-F238E27FC236}">
                <a16:creationId xmlns:a16="http://schemas.microsoft.com/office/drawing/2014/main" id="{71CC8276-AFB5-4CCA-ACF3-9D71453BD5A9}"/>
              </a:ext>
            </a:extLst>
          </p:cNvPr>
          <p:cNvSpPr txBox="1"/>
          <p:nvPr/>
        </p:nvSpPr>
        <p:spPr>
          <a:xfrm>
            <a:off x="627238" y="4348947"/>
            <a:ext cx="13308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EEE7D5"/>
                </a:solidFill>
                <a:latin typeface="Arial" panose="020B0604020202020204" pitchFamily="34" charset="0"/>
                <a:ea typeface="Microsoft YaHei UI" panose="020B0503020204020204" pitchFamily="34" charset="-122"/>
                <a:cs typeface="Arial" panose="020B0604020202020204" pitchFamily="34" charset="0"/>
              </a:rPr>
              <a:t>A50/</a:t>
            </a:r>
            <a:r>
              <a:rPr kumimoji="0" lang="en-US" altLang="zh-CN" sz="1400" b="1" i="0" u="none" strike="noStrike" kern="1200" cap="none" spc="0" normalizeH="0" baseline="0" noProof="0" dirty="0">
                <a:ln>
                  <a:noFill/>
                </a:ln>
                <a:solidFill>
                  <a:srgbClr val="EEE7D5"/>
                </a:solidFill>
                <a:effectLst/>
                <a:uLnTx/>
                <a:uFillTx/>
                <a:latin typeface="Arial" panose="020B0604020202020204" pitchFamily="34" charset="0"/>
                <a:ea typeface="Microsoft YaHei UI" panose="020B0503020204020204" pitchFamily="34" charset="-122"/>
                <a:cs typeface="Arial" panose="020B0604020202020204" pitchFamily="34" charset="0"/>
              </a:rPr>
              <a:t>MVC S50</a:t>
            </a:r>
            <a:endParaRPr kumimoji="0" lang="zh-CN" altLang="en-US" sz="1400" b="1" i="0" u="none" strike="noStrike" kern="1200" cap="none" spc="0" normalizeH="0" baseline="0" noProof="0" dirty="0">
              <a:ln>
                <a:noFill/>
              </a:ln>
              <a:solidFill>
                <a:srgbClr val="EEE7D5"/>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pic>
        <p:nvPicPr>
          <p:cNvPr id="25" name="Picture 24">
            <a:extLst>
              <a:ext uri="{FF2B5EF4-FFF2-40B4-BE49-F238E27FC236}">
                <a16:creationId xmlns:a16="http://schemas.microsoft.com/office/drawing/2014/main" id="{D03002D8-54FD-4621-93E8-8DE19ABFFD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8110" y="4232884"/>
            <a:ext cx="2449771" cy="1531107"/>
          </a:xfrm>
          <a:prstGeom prst="rect">
            <a:avLst/>
          </a:prstGeom>
        </p:spPr>
      </p:pic>
      <p:sp>
        <p:nvSpPr>
          <p:cNvPr id="26" name="文本框 79">
            <a:extLst>
              <a:ext uri="{FF2B5EF4-FFF2-40B4-BE49-F238E27FC236}">
                <a16:creationId xmlns:a16="http://schemas.microsoft.com/office/drawing/2014/main" id="{CE1D6234-379D-4680-BCAA-AD25126BE8CB}"/>
              </a:ext>
            </a:extLst>
          </p:cNvPr>
          <p:cNvSpPr txBox="1"/>
          <p:nvPr/>
        </p:nvSpPr>
        <p:spPr>
          <a:xfrm>
            <a:off x="6511900" y="4362382"/>
            <a:ext cx="13308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EEE7D5"/>
                </a:solidFill>
                <a:latin typeface="Arial" panose="020B0604020202020204" pitchFamily="34" charset="0"/>
                <a:ea typeface="Microsoft YaHei UI" panose="020B0503020204020204" pitchFamily="34" charset="-122"/>
                <a:cs typeface="Arial" panose="020B0604020202020204" pitchFamily="34" charset="0"/>
              </a:rPr>
              <a:t>A50/</a:t>
            </a:r>
            <a:r>
              <a:rPr kumimoji="0" lang="en-US" altLang="zh-CN" sz="1400" b="1" i="0" u="none" strike="noStrike" kern="1200" cap="none" spc="0" normalizeH="0" baseline="0" noProof="0" dirty="0">
                <a:ln>
                  <a:noFill/>
                </a:ln>
                <a:solidFill>
                  <a:srgbClr val="EEE7D5"/>
                </a:solidFill>
                <a:effectLst/>
                <a:uLnTx/>
                <a:uFillTx/>
                <a:latin typeface="Arial" panose="020B0604020202020204" pitchFamily="34" charset="0"/>
                <a:ea typeface="Microsoft YaHei UI" panose="020B0503020204020204" pitchFamily="34" charset="-122"/>
                <a:cs typeface="Arial" panose="020B0604020202020204" pitchFamily="34" charset="0"/>
              </a:rPr>
              <a:t>MVC S50</a:t>
            </a:r>
            <a:endParaRPr kumimoji="0" lang="zh-CN" altLang="en-US" sz="1400" b="1" i="0" u="none" strike="noStrike" kern="1200" cap="none" spc="0" normalizeH="0" baseline="0" noProof="0" dirty="0">
              <a:ln>
                <a:noFill/>
              </a:ln>
              <a:solidFill>
                <a:srgbClr val="EEE7D5"/>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pic>
        <p:nvPicPr>
          <p:cNvPr id="6" name="Picture 5">
            <a:extLst>
              <a:ext uri="{FF2B5EF4-FFF2-40B4-BE49-F238E27FC236}">
                <a16:creationId xmlns:a16="http://schemas.microsoft.com/office/drawing/2014/main" id="{6D62CCA0-7568-4DAF-8257-DE7BE26586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4497" y="4254661"/>
            <a:ext cx="1033766" cy="1320463"/>
          </a:xfrm>
          <a:prstGeom prst="rect">
            <a:avLst/>
          </a:prstGeom>
        </p:spPr>
      </p:pic>
      <p:pic>
        <p:nvPicPr>
          <p:cNvPr id="10" name="Picture 9">
            <a:extLst>
              <a:ext uri="{FF2B5EF4-FFF2-40B4-BE49-F238E27FC236}">
                <a16:creationId xmlns:a16="http://schemas.microsoft.com/office/drawing/2014/main" id="{63C3AC94-5040-4775-A86C-A4A31A064C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23600" y="4516270"/>
            <a:ext cx="1169202" cy="876901"/>
          </a:xfrm>
          <a:prstGeom prst="rect">
            <a:avLst/>
          </a:prstGeom>
        </p:spPr>
      </p:pic>
      <p:pic>
        <p:nvPicPr>
          <p:cNvPr id="3" name="图片 2">
            <a:extLst>
              <a:ext uri="{FF2B5EF4-FFF2-40B4-BE49-F238E27FC236}">
                <a16:creationId xmlns:a16="http://schemas.microsoft.com/office/drawing/2014/main" id="{23D2A509-FE8E-4BB6-A8A7-832D1290640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79283" y="1717451"/>
            <a:ext cx="1645127" cy="2133035"/>
          </a:xfrm>
          <a:prstGeom prst="rect">
            <a:avLst/>
          </a:prstGeom>
        </p:spPr>
      </p:pic>
      <p:grpSp>
        <p:nvGrpSpPr>
          <p:cNvPr id="2" name="组合 1">
            <a:extLst>
              <a:ext uri="{FF2B5EF4-FFF2-40B4-BE49-F238E27FC236}">
                <a16:creationId xmlns:a16="http://schemas.microsoft.com/office/drawing/2014/main" id="{772F7166-1B95-4875-BDA0-3BD70CCC7D18}"/>
              </a:ext>
            </a:extLst>
          </p:cNvPr>
          <p:cNvGrpSpPr/>
          <p:nvPr/>
        </p:nvGrpSpPr>
        <p:grpSpPr>
          <a:xfrm>
            <a:off x="0" y="0"/>
            <a:ext cx="12596000" cy="954464"/>
            <a:chOff x="0" y="0"/>
            <a:chExt cx="12596000" cy="954464"/>
          </a:xfrm>
        </p:grpSpPr>
        <p:sp>
          <p:nvSpPr>
            <p:cNvPr id="22" name="文本框 97">
              <a:extLst>
                <a:ext uri="{FF2B5EF4-FFF2-40B4-BE49-F238E27FC236}">
                  <a16:creationId xmlns:a16="http://schemas.microsoft.com/office/drawing/2014/main" id="{9A4D69B0-F1E3-473E-9D68-CC55D0A0C06A}"/>
                </a:ext>
              </a:extLst>
            </p:cNvPr>
            <p:cNvSpPr txBox="1"/>
            <p:nvPr/>
          </p:nvSpPr>
          <p:spPr>
            <a:xfrm>
              <a:off x="294178" y="646687"/>
              <a:ext cx="49308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EEE7D5"/>
                  </a:solidFill>
                  <a:latin typeface="Microsoft YaHei UI" panose="020B0503020204020204" pitchFamily="34" charset="-122"/>
                  <a:ea typeface="Microsoft YaHei UI" panose="020B0503020204020204" pitchFamily="34" charset="-122"/>
                </a:rPr>
                <a:t>Extend cam, mic, sound to Medium to Large room</a:t>
              </a:r>
              <a:endParaRPr kumimoji="0" lang="zh-CN" altLang="en-US" sz="1400" b="1" i="0" u="none" strike="noStrike" kern="1200" cap="none" spc="0" normalizeH="0" baseline="0" noProof="0" dirty="0">
                <a:ln>
                  <a:noFill/>
                </a:ln>
                <a:solidFill>
                  <a:srgbClr val="EEE7D5"/>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8" name="组合 27">
              <a:extLst>
                <a:ext uri="{FF2B5EF4-FFF2-40B4-BE49-F238E27FC236}">
                  <a16:creationId xmlns:a16="http://schemas.microsoft.com/office/drawing/2014/main" id="{C6E89330-769B-4C32-B1CD-C7FA299695E5}"/>
                </a:ext>
              </a:extLst>
            </p:cNvPr>
            <p:cNvGrpSpPr/>
            <p:nvPr/>
          </p:nvGrpSpPr>
          <p:grpSpPr>
            <a:xfrm>
              <a:off x="0" y="0"/>
              <a:ext cx="12596000" cy="623893"/>
              <a:chOff x="0" y="0"/>
              <a:chExt cx="12596000" cy="623893"/>
            </a:xfrm>
          </p:grpSpPr>
          <p:grpSp>
            <p:nvGrpSpPr>
              <p:cNvPr id="30" name="组合 29">
                <a:extLst>
                  <a:ext uri="{FF2B5EF4-FFF2-40B4-BE49-F238E27FC236}">
                    <a16:creationId xmlns:a16="http://schemas.microsoft.com/office/drawing/2014/main" id="{965B61D7-20EE-4ADA-B918-F0CCFD8BE5ED}"/>
                  </a:ext>
                </a:extLst>
              </p:cNvPr>
              <p:cNvGrpSpPr/>
              <p:nvPr/>
            </p:nvGrpSpPr>
            <p:grpSpPr>
              <a:xfrm>
                <a:off x="0" y="0"/>
                <a:ext cx="12202447" cy="623893"/>
                <a:chOff x="0" y="0"/>
                <a:chExt cx="12202447" cy="623893"/>
              </a:xfrm>
            </p:grpSpPr>
            <p:sp>
              <p:nvSpPr>
                <p:cNvPr id="32" name="矩形 31">
                  <a:extLst>
                    <a:ext uri="{FF2B5EF4-FFF2-40B4-BE49-F238E27FC236}">
                      <a16:creationId xmlns:a16="http://schemas.microsoft.com/office/drawing/2014/main" id="{4B03F338-FF70-4CDC-9EB1-FA8188ECFD77}"/>
                    </a:ext>
                  </a:extLst>
                </p:cNvPr>
                <p:cNvSpPr/>
                <p:nvPr/>
              </p:nvSpPr>
              <p:spPr>
                <a:xfrm>
                  <a:off x="0" y="0"/>
                  <a:ext cx="12202447"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33" name="矩形 32">
                  <a:extLst>
                    <a:ext uri="{FF2B5EF4-FFF2-40B4-BE49-F238E27FC236}">
                      <a16:creationId xmlns:a16="http://schemas.microsoft.com/office/drawing/2014/main" id="{93C85F4A-F24F-4DAA-A57B-C6A7568F551D}"/>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1" name="文本框 41">
                <a:extLst>
                  <a:ext uri="{FF2B5EF4-FFF2-40B4-BE49-F238E27FC236}">
                    <a16:creationId xmlns:a16="http://schemas.microsoft.com/office/drawing/2014/main" id="{33EE0914-6B9F-477D-AF31-3F183C43522C}"/>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lvl="0">
                  <a:defRPr/>
                </a:pPr>
                <a:r>
                  <a:rPr lang="en-US" altLang="zh-CN" sz="3200" i="0" kern="100" dirty="0">
                    <a:gradFill>
                      <a:gsLst>
                        <a:gs pos="35000">
                          <a:schemeClr val="accent4">
                            <a:lumMod val="20000"/>
                            <a:lumOff val="80000"/>
                          </a:schemeClr>
                        </a:gs>
                        <a:gs pos="0">
                          <a:schemeClr val="bg1"/>
                        </a:gs>
                        <a:gs pos="100000">
                          <a:schemeClr val="accent1">
                            <a:lumMod val="40000"/>
                            <a:lumOff val="60000"/>
                          </a:schemeClr>
                        </a:gs>
                        <a:gs pos="69000">
                          <a:schemeClr val="bg1"/>
                        </a:gs>
                      </a:gsLst>
                      <a:lin ang="2100000" scaled="0"/>
                    </a:gradFill>
                    <a:effectLst>
                      <a:glow rad="114300">
                        <a:schemeClr val="accent4">
                          <a:lumMod val="20000"/>
                          <a:lumOff val="80000"/>
                          <a:alpha val="7000"/>
                        </a:schemeClr>
                      </a:glow>
                    </a:effectLst>
                    <a:latin typeface="Arial" panose="020B0604020202020204" pitchFamily="34" charset="0"/>
                    <a:ea typeface="微软雅黑" panose="020B0503020204020204" pitchFamily="34" charset="-122"/>
                    <a:cs typeface="Arial" panose="020B0604020202020204" pitchFamily="34" charset="0"/>
                  </a:rPr>
                  <a:t>A50 Expansion Kit</a:t>
                </a:r>
              </a:p>
            </p:txBody>
          </p:sp>
        </p:grpSp>
      </p:grpSp>
    </p:spTree>
    <p:extLst>
      <p:ext uri="{BB962C8B-B14F-4D97-AF65-F5344CB8AC3E}">
        <p14:creationId xmlns:p14="http://schemas.microsoft.com/office/powerpoint/2010/main" val="3158446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DE7E116A-15D3-48BF-BD0D-AF95018C837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59" y="-5080"/>
            <a:ext cx="12192000" cy="6858002"/>
          </a:xfrm>
          <a:prstGeom prst="rect">
            <a:avLst/>
          </a:prstGeom>
        </p:spPr>
      </p:pic>
      <p:sp>
        <p:nvSpPr>
          <p:cNvPr id="5" name="文本框 41">
            <a:extLst>
              <a:ext uri="{FF2B5EF4-FFF2-40B4-BE49-F238E27FC236}">
                <a16:creationId xmlns:a16="http://schemas.microsoft.com/office/drawing/2014/main" id="{01172394-3A03-4C2B-8CFE-0218221E3856}"/>
              </a:ext>
            </a:extLst>
          </p:cNvPr>
          <p:cNvSpPr txBox="1"/>
          <p:nvPr/>
        </p:nvSpPr>
        <p:spPr>
          <a:xfrm>
            <a:off x="490220" y="1230241"/>
            <a:ext cx="10876280" cy="540020"/>
          </a:xfrm>
          <a:prstGeom prst="rect">
            <a:avLst/>
          </a:prstGeom>
          <a:ln w="12700">
            <a:miter lim="400000"/>
          </a:ln>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lvl="0">
              <a:lnSpc>
                <a:spcPct val="120000"/>
              </a:lnSpc>
              <a:defRPr/>
            </a:pPr>
            <a:r>
              <a:rPr lang="en-US" altLang="zh-CN" sz="3200" i="0" kern="0" dirty="0">
                <a:solidFill>
                  <a:schemeClr val="bg1"/>
                </a:solidFill>
                <a:latin typeface="Arial" panose="020B0604020202020204" pitchFamily="34" charset="0"/>
                <a:ea typeface="微软雅黑" panose="020B0503020204020204" pitchFamily="34" charset="-122"/>
                <a:cs typeface="Arial" panose="020B0604020202020204" pitchFamily="34" charset="0"/>
                <a:sym typeface="等线" panose="02010600030101010101" charset="-122"/>
              </a:rPr>
              <a:t>Unique Front</a:t>
            </a:r>
            <a:r>
              <a:rPr lang="zh-CN" altLang="en-US" sz="3200" i="0" kern="0" dirty="0">
                <a:solidFill>
                  <a:schemeClr val="bg1"/>
                </a:solidFill>
                <a:latin typeface="Arial" panose="020B0604020202020204" pitchFamily="34" charset="0"/>
                <a:ea typeface="微软雅黑" panose="020B0503020204020204" pitchFamily="34" charset="-122"/>
                <a:cs typeface="Arial" panose="020B0604020202020204" pitchFamily="34" charset="0"/>
                <a:sym typeface="等线" panose="02010600030101010101" charset="-122"/>
              </a:rPr>
              <a:t>＋</a:t>
            </a:r>
            <a:r>
              <a:rPr lang="en-US" altLang="zh-CN" sz="3200" i="0" kern="0" dirty="0">
                <a:solidFill>
                  <a:schemeClr val="bg1"/>
                </a:solidFill>
                <a:latin typeface="Arial" panose="020B0604020202020204" pitchFamily="34" charset="0"/>
                <a:ea typeface="微软雅黑" panose="020B0503020204020204" pitchFamily="34" charset="-122"/>
                <a:cs typeface="Arial" panose="020B0604020202020204" pitchFamily="34" charset="0"/>
                <a:sym typeface="等线" panose="02010600030101010101" charset="-122"/>
              </a:rPr>
              <a:t>Center Experience</a:t>
            </a:r>
          </a:p>
        </p:txBody>
      </p:sp>
      <p:sp>
        <p:nvSpPr>
          <p:cNvPr id="6" name="文本框 5">
            <a:extLst>
              <a:ext uri="{FF2B5EF4-FFF2-40B4-BE49-F238E27FC236}">
                <a16:creationId xmlns:a16="http://schemas.microsoft.com/office/drawing/2014/main" id="{842725FA-86F3-48E3-9897-021CDABE20A9}"/>
              </a:ext>
            </a:extLst>
          </p:cNvPr>
          <p:cNvSpPr txBox="1"/>
          <p:nvPr/>
        </p:nvSpPr>
        <p:spPr>
          <a:xfrm>
            <a:off x="441313" y="1935816"/>
            <a:ext cx="6556387" cy="754053"/>
          </a:xfrm>
          <a:prstGeom prst="rect">
            <a:avLst/>
          </a:prstGeom>
          <a:noFill/>
        </p:spPr>
        <p:txBody>
          <a:bodyPr wrap="square">
            <a:spAutoFit/>
          </a:bodyPr>
          <a:lstStyle/>
          <a:p>
            <a:r>
              <a:rPr lang="en-US" altLang="zh-CN" sz="1100" b="0" i="0" dirty="0">
                <a:solidFill>
                  <a:schemeClr val="bg1"/>
                </a:solidFill>
                <a:effectLst/>
                <a:latin typeface="Arial" panose="020B0604020202020204" pitchFamily="34" charset="0"/>
                <a:cs typeface="Arial" panose="020B0604020202020204" pitchFamily="34" charset="0"/>
              </a:rPr>
              <a:t>By placing a video conference device at the front of the room and the </a:t>
            </a:r>
            <a:r>
              <a:rPr lang="en-US" altLang="zh-CN" sz="1100" b="0" i="0" dirty="0" err="1">
                <a:solidFill>
                  <a:schemeClr val="bg1"/>
                </a:solidFill>
                <a:effectLst/>
                <a:latin typeface="Arial" panose="020B0604020202020204" pitchFamily="34" charset="0"/>
                <a:cs typeface="Arial" panose="020B0604020202020204" pitchFamily="34" charset="0"/>
              </a:rPr>
              <a:t>MTower</a:t>
            </a:r>
            <a:r>
              <a:rPr lang="en-US" altLang="zh-CN" sz="1100" dirty="0">
                <a:solidFill>
                  <a:schemeClr val="bg1"/>
                </a:solidFill>
                <a:latin typeface="Arial" panose="020B0604020202020204" pitchFamily="34" charset="0"/>
                <a:cs typeface="Arial" panose="020B0604020202020204" pitchFamily="34" charset="0"/>
              </a:rPr>
              <a:t> centrally on the table.</a:t>
            </a:r>
          </a:p>
          <a:p>
            <a:r>
              <a:rPr lang="en-US" altLang="zh-CN" sz="1100" dirty="0">
                <a:solidFill>
                  <a:schemeClr val="bg1"/>
                </a:solidFill>
                <a:latin typeface="Arial" panose="020B0604020202020204" pitchFamily="34" charset="0"/>
                <a:cs typeface="Arial" panose="020B0604020202020204" pitchFamily="34" charset="0"/>
              </a:rPr>
              <a:t>You can d</a:t>
            </a:r>
            <a:r>
              <a:rPr lang="en-US" altLang="zh-CN" sz="1100" b="0" i="0" dirty="0">
                <a:solidFill>
                  <a:schemeClr val="bg1"/>
                </a:solidFill>
                <a:effectLst/>
                <a:latin typeface="Arial" panose="020B0604020202020204" pitchFamily="34" charset="0"/>
                <a:cs typeface="Arial" panose="020B0604020202020204" pitchFamily="34" charset="0"/>
              </a:rPr>
              <a:t>iscover </a:t>
            </a:r>
            <a:r>
              <a:rPr lang="en-US" altLang="zh-CN" sz="1600" b="0" i="0" dirty="0">
                <a:solidFill>
                  <a:schemeClr val="bg1"/>
                </a:solidFill>
                <a:effectLst/>
                <a:latin typeface="Arial" panose="020B0604020202020204" pitchFamily="34" charset="0"/>
                <a:cs typeface="Arial" panose="020B0604020202020204" pitchFamily="34" charset="0"/>
              </a:rPr>
              <a:t>a</a:t>
            </a:r>
            <a:r>
              <a:rPr lang="en-US" altLang="zh-CN" sz="1600" b="1" i="0" dirty="0">
                <a:solidFill>
                  <a:schemeClr val="bg1"/>
                </a:solidFill>
                <a:effectLst/>
                <a:latin typeface="Arial" panose="020B0604020202020204" pitchFamily="34" charset="0"/>
                <a:cs typeface="Arial" panose="020B0604020202020204" pitchFamily="34" charset="0"/>
              </a:rPr>
              <a:t> smarter</a:t>
            </a:r>
            <a:r>
              <a:rPr lang="en-US" altLang="zh-CN" sz="1600" b="0" i="0" dirty="0">
                <a:solidFill>
                  <a:schemeClr val="bg1"/>
                </a:solidFill>
                <a:effectLst/>
                <a:latin typeface="Arial" panose="020B0604020202020204" pitchFamily="34" charset="0"/>
                <a:cs typeface="Arial" panose="020B0604020202020204" pitchFamily="34" charset="0"/>
              </a:rPr>
              <a:t> meeting environment where</a:t>
            </a:r>
            <a:r>
              <a:rPr lang="en-US" altLang="zh-CN" sz="1600" dirty="0">
                <a:solidFill>
                  <a:schemeClr val="bg1"/>
                </a:solidFill>
                <a:latin typeface="Arial" panose="020B0604020202020204" pitchFamily="34" charset="0"/>
                <a:cs typeface="Arial" panose="020B0604020202020204" pitchFamily="34" charset="0"/>
              </a:rPr>
              <a:t> </a:t>
            </a:r>
            <a:r>
              <a:rPr lang="en-US" altLang="zh-CN" sz="1600" b="0" i="0" dirty="0">
                <a:solidFill>
                  <a:schemeClr val="bg1"/>
                </a:solidFill>
                <a:effectLst/>
                <a:latin typeface="Arial" panose="020B0604020202020204" pitchFamily="34" charset="0"/>
                <a:cs typeface="Arial" panose="020B0604020202020204" pitchFamily="34" charset="0"/>
              </a:rPr>
              <a:t>you can always show your best side on the screen. </a:t>
            </a:r>
            <a:endParaRPr lang="zh-CN" altLang="en-US" sz="1600" dirty="0">
              <a:solidFill>
                <a:schemeClr val="bg1"/>
              </a:solidFill>
              <a:latin typeface="Arial" panose="020B0604020202020204" pitchFamily="34" charset="0"/>
              <a:cs typeface="Arial" panose="020B0604020202020204" pitchFamily="34" charset="0"/>
            </a:endParaRPr>
          </a:p>
        </p:txBody>
      </p:sp>
      <p:grpSp>
        <p:nvGrpSpPr>
          <p:cNvPr id="8" name="组合 7">
            <a:extLst>
              <a:ext uri="{FF2B5EF4-FFF2-40B4-BE49-F238E27FC236}">
                <a16:creationId xmlns:a16="http://schemas.microsoft.com/office/drawing/2014/main" id="{30DE0B7C-8FA0-42F7-B819-2D1C547CD473}"/>
              </a:ext>
            </a:extLst>
          </p:cNvPr>
          <p:cNvGrpSpPr/>
          <p:nvPr/>
        </p:nvGrpSpPr>
        <p:grpSpPr>
          <a:xfrm>
            <a:off x="490220" y="3208569"/>
            <a:ext cx="11086774" cy="2953497"/>
            <a:chOff x="279726" y="2774950"/>
            <a:chExt cx="11842424" cy="3154801"/>
          </a:xfrm>
        </p:grpSpPr>
        <p:pic>
          <p:nvPicPr>
            <p:cNvPr id="3" name="202501250830198383eaf">
              <a:hlinkClick r:id="" action="ppaction://media"/>
              <a:extLst>
                <a:ext uri="{FF2B5EF4-FFF2-40B4-BE49-F238E27FC236}">
                  <a16:creationId xmlns:a16="http://schemas.microsoft.com/office/drawing/2014/main" id="{1832053A-C0AD-4620-A2CE-00567678EF1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4046" b="13697"/>
            <a:stretch/>
          </p:blipFill>
          <p:spPr>
            <a:xfrm>
              <a:off x="279726" y="2774950"/>
              <a:ext cx="5748695" cy="3154801"/>
            </a:xfrm>
            <a:prstGeom prst="roundRect">
              <a:avLst>
                <a:gd name="adj" fmla="val 9062"/>
              </a:avLst>
            </a:prstGeom>
            <a:ln>
              <a:noFill/>
            </a:ln>
            <a:effectLst>
              <a:innerShdw blurRad="114300" dist="50800">
                <a:srgbClr val="000000">
                  <a:alpha val="0"/>
                </a:srgbClr>
              </a:innerShdw>
            </a:effectLst>
          </p:spPr>
        </p:pic>
        <p:pic>
          <p:nvPicPr>
            <p:cNvPr id="4" name="图片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63581" y="2774950"/>
              <a:ext cx="5958569" cy="3086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11" name="组合 10">
            <a:extLst>
              <a:ext uri="{FF2B5EF4-FFF2-40B4-BE49-F238E27FC236}">
                <a16:creationId xmlns:a16="http://schemas.microsoft.com/office/drawing/2014/main" id="{341B85A9-3ACC-4A2E-8BEF-B2D003A4D296}"/>
              </a:ext>
            </a:extLst>
          </p:cNvPr>
          <p:cNvGrpSpPr/>
          <p:nvPr/>
        </p:nvGrpSpPr>
        <p:grpSpPr>
          <a:xfrm>
            <a:off x="-10160" y="-5080"/>
            <a:ext cx="12596000" cy="623893"/>
            <a:chOff x="0" y="0"/>
            <a:chExt cx="12596000" cy="623893"/>
          </a:xfrm>
        </p:grpSpPr>
        <p:grpSp>
          <p:nvGrpSpPr>
            <p:cNvPr id="12" name="组合 11">
              <a:extLst>
                <a:ext uri="{FF2B5EF4-FFF2-40B4-BE49-F238E27FC236}">
                  <a16:creationId xmlns:a16="http://schemas.microsoft.com/office/drawing/2014/main" id="{7C5A5E53-2D48-4877-95FA-7EE87F9612AE}"/>
                </a:ext>
              </a:extLst>
            </p:cNvPr>
            <p:cNvGrpSpPr/>
            <p:nvPr/>
          </p:nvGrpSpPr>
          <p:grpSpPr>
            <a:xfrm>
              <a:off x="0" y="0"/>
              <a:ext cx="12202160" cy="623893"/>
              <a:chOff x="0" y="0"/>
              <a:chExt cx="12202160" cy="623893"/>
            </a:xfrm>
          </p:grpSpPr>
          <p:sp>
            <p:nvSpPr>
              <p:cNvPr id="14" name="矩形 13">
                <a:extLst>
                  <a:ext uri="{FF2B5EF4-FFF2-40B4-BE49-F238E27FC236}">
                    <a16:creationId xmlns:a16="http://schemas.microsoft.com/office/drawing/2014/main" id="{43DC3C07-057F-43CA-A56F-3D33AD39CD19}"/>
                  </a:ext>
                </a:extLst>
              </p:cNvPr>
              <p:cNvSpPr/>
              <p:nvPr/>
            </p:nvSpPr>
            <p:spPr>
              <a:xfrm>
                <a:off x="0" y="0"/>
                <a:ext cx="12202160" cy="623893"/>
              </a:xfrm>
              <a:prstGeom prst="rect">
                <a:avLst/>
              </a:prstGeom>
              <a:solidFill>
                <a:sysClr val="windowText" lastClr="000000"/>
              </a:solidFill>
              <a:ln w="12700" cap="flat">
                <a:noFill/>
                <a:prstDash val="solid"/>
                <a:miter lim="800000"/>
              </a:ln>
              <a:effectLst/>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等线" panose="020F0502020204030204"/>
                  <a:sym typeface="等线" panose="02010600030101010101" charset="-122"/>
                </a:endParaRPr>
              </a:p>
            </p:txBody>
          </p:sp>
          <p:sp>
            <p:nvSpPr>
              <p:cNvPr id="15" name="矩形 14">
                <a:extLst>
                  <a:ext uri="{FF2B5EF4-FFF2-40B4-BE49-F238E27FC236}">
                    <a16:creationId xmlns:a16="http://schemas.microsoft.com/office/drawing/2014/main" id="{9D37C5BA-F427-49B3-AA44-8D8769142BF4}"/>
                  </a:ext>
                </a:extLst>
              </p:cNvPr>
              <p:cNvSpPr/>
              <p:nvPr/>
            </p:nvSpPr>
            <p:spPr>
              <a:xfrm>
                <a:off x="0" y="0"/>
                <a:ext cx="158750" cy="623893"/>
              </a:xfrm>
              <a:prstGeom prst="rect">
                <a:avLst/>
              </a:prstGeom>
              <a:solidFill>
                <a:srgbClr val="FFF7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3" name="文本框 41">
              <a:extLst>
                <a:ext uri="{FF2B5EF4-FFF2-40B4-BE49-F238E27FC236}">
                  <a16:creationId xmlns:a16="http://schemas.microsoft.com/office/drawing/2014/main" id="{316CCEF5-8E0B-4500-B8F2-0DC23276032B}"/>
                </a:ext>
              </a:extLst>
            </p:cNvPr>
            <p:cNvSpPr txBox="1"/>
            <p:nvPr/>
          </p:nvSpPr>
          <p:spPr>
            <a:xfrm>
              <a:off x="404000" y="90347"/>
              <a:ext cx="12192000" cy="443198"/>
            </a:xfrm>
            <a:prstGeom prst="rect">
              <a:avLst/>
            </a:prstGeom>
            <a:ln w="12700">
              <a:miter lim="400000"/>
            </a:ln>
            <a:effectLst>
              <a:glow rad="152400">
                <a:srgbClr val="FFC000">
                  <a:lumMod val="20000"/>
                  <a:lumOff val="80000"/>
                  <a:alpha val="87000"/>
                </a:srgb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err="1">
                  <a:ln>
                    <a:noFill/>
                  </a:ln>
                  <a:gradFill>
                    <a:gsLst>
                      <a:gs pos="35000">
                        <a:srgbClr val="FFC000">
                          <a:lumMod val="20000"/>
                          <a:lumOff val="80000"/>
                        </a:srgbClr>
                      </a:gs>
                      <a:gs pos="0">
                        <a:prstClr val="white"/>
                      </a:gs>
                      <a:gs pos="100000">
                        <a:srgbClr val="5B9BD5">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MTower</a:t>
              </a:r>
              <a:endPar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5B9BD5">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endParaRPr>
            </a:p>
          </p:txBody>
        </p:sp>
      </p:grpSp>
      <p:grpSp>
        <p:nvGrpSpPr>
          <p:cNvPr id="20" name="组合 19">
            <a:extLst>
              <a:ext uri="{FF2B5EF4-FFF2-40B4-BE49-F238E27FC236}">
                <a16:creationId xmlns:a16="http://schemas.microsoft.com/office/drawing/2014/main" id="{607A9859-68CA-47E1-89E8-F6728CF049C6}"/>
              </a:ext>
            </a:extLst>
          </p:cNvPr>
          <p:cNvGrpSpPr/>
          <p:nvPr/>
        </p:nvGrpSpPr>
        <p:grpSpPr>
          <a:xfrm>
            <a:off x="9098645" y="1310175"/>
            <a:ext cx="1512628" cy="1293363"/>
            <a:chOff x="6824307" y="1145036"/>
            <a:chExt cx="881495" cy="753717"/>
          </a:xfrm>
        </p:grpSpPr>
        <p:sp>
          <p:nvSpPr>
            <p:cNvPr id="21" name="星形: 十角 20">
              <a:extLst>
                <a:ext uri="{FF2B5EF4-FFF2-40B4-BE49-F238E27FC236}">
                  <a16:creationId xmlns:a16="http://schemas.microsoft.com/office/drawing/2014/main" id="{4759959C-41D4-4C37-BE30-164593B000F5}"/>
                </a:ext>
              </a:extLst>
            </p:cNvPr>
            <p:cNvSpPr/>
            <p:nvPr/>
          </p:nvSpPr>
          <p:spPr>
            <a:xfrm>
              <a:off x="6888197" y="1145036"/>
              <a:ext cx="753717" cy="753717"/>
            </a:xfrm>
            <a:prstGeom prst="star10">
              <a:avLst/>
            </a:prstGeom>
            <a:solidFill>
              <a:srgbClr val="3E60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322E0B87-10A2-44C0-BBDA-88B5F2A22DA7}"/>
                </a:ext>
              </a:extLst>
            </p:cNvPr>
            <p:cNvSpPr txBox="1"/>
            <p:nvPr/>
          </p:nvSpPr>
          <p:spPr>
            <a:xfrm>
              <a:off x="6824307" y="1428218"/>
              <a:ext cx="881495" cy="1972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2D0AB"/>
                  </a:solidFill>
                  <a:effectLst/>
                  <a:uLnTx/>
                  <a:uFillTx/>
                  <a:latin typeface="Arial" panose="020B0604020202020204" pitchFamily="34" charset="0"/>
                  <a:ea typeface="+mn-ea"/>
                  <a:cs typeface="Arial" panose="020B0604020202020204" pitchFamily="34" charset="0"/>
                </a:rPr>
                <a:t>incentive</a:t>
              </a:r>
            </a:p>
          </p:txBody>
        </p:sp>
      </p:grpSp>
      <p:pic>
        <p:nvPicPr>
          <p:cNvPr id="18" name="图片 17">
            <a:extLst>
              <a:ext uri="{FF2B5EF4-FFF2-40B4-BE49-F238E27FC236}">
                <a16:creationId xmlns:a16="http://schemas.microsoft.com/office/drawing/2014/main" id="{C698F3FC-99B6-4CEF-8DB3-CD83394CC0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91407" y="833930"/>
            <a:ext cx="2082800" cy="2438347"/>
          </a:xfrm>
          <a:prstGeom prst="rect">
            <a:avLst/>
          </a:prstGeom>
        </p:spPr>
      </p:pic>
    </p:spTree>
    <p:extLst>
      <p:ext uri="{BB962C8B-B14F-4D97-AF65-F5344CB8AC3E}">
        <p14:creationId xmlns:p14="http://schemas.microsoft.com/office/powerpoint/2010/main" val="2558363663"/>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stretch>
            <a:fillRect/>
          </a:stretch>
        </p:blipFill>
        <p:spPr>
          <a:xfrm>
            <a:off x="0" y="0"/>
            <a:ext cx="12214620" cy="6858000"/>
          </a:xfrm>
          <a:prstGeom prst="rect">
            <a:avLst/>
          </a:prstGeom>
        </p:spPr>
      </p:pic>
      <p:pic>
        <p:nvPicPr>
          <p:cNvPr id="54" name="图片 53">
            <a:extLst>
              <a:ext uri="{FF2B5EF4-FFF2-40B4-BE49-F238E27FC236}">
                <a16:creationId xmlns:a16="http://schemas.microsoft.com/office/drawing/2014/main" id="{61408917-E5C0-4FB7-A0A2-626EEA3D442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707" y="0"/>
            <a:ext cx="12192000" cy="6858002"/>
          </a:xfrm>
          <a:prstGeom prst="rect">
            <a:avLst/>
          </a:prstGeom>
        </p:spPr>
      </p:pic>
      <p:pic>
        <p:nvPicPr>
          <p:cNvPr id="23" name="图片 22">
            <a:extLst>
              <a:ext uri="{FF2B5EF4-FFF2-40B4-BE49-F238E27FC236}">
                <a16:creationId xmlns:a16="http://schemas.microsoft.com/office/drawing/2014/main" id="{5D676C44-E210-420D-AB3E-234CC75493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459438">
            <a:off x="-2190221" y="353130"/>
            <a:ext cx="10113964" cy="7129818"/>
          </a:xfrm>
          <a:prstGeom prst="rect">
            <a:avLst/>
          </a:prstGeom>
        </p:spPr>
      </p:pic>
      <p:grpSp>
        <p:nvGrpSpPr>
          <p:cNvPr id="12" name="组合 11">
            <a:extLst>
              <a:ext uri="{FF2B5EF4-FFF2-40B4-BE49-F238E27FC236}">
                <a16:creationId xmlns:a16="http://schemas.microsoft.com/office/drawing/2014/main" id="{7A4C7AE5-123D-4BD4-9840-683924EB9212}"/>
              </a:ext>
            </a:extLst>
          </p:cNvPr>
          <p:cNvGrpSpPr/>
          <p:nvPr/>
        </p:nvGrpSpPr>
        <p:grpSpPr>
          <a:xfrm>
            <a:off x="0" y="0"/>
            <a:ext cx="12596000" cy="954464"/>
            <a:chOff x="0" y="0"/>
            <a:chExt cx="12596000" cy="954464"/>
          </a:xfrm>
        </p:grpSpPr>
        <p:sp>
          <p:nvSpPr>
            <p:cNvPr id="14" name="文本框 97">
              <a:extLst>
                <a:ext uri="{FF2B5EF4-FFF2-40B4-BE49-F238E27FC236}">
                  <a16:creationId xmlns:a16="http://schemas.microsoft.com/office/drawing/2014/main" id="{43AF9B0A-C664-400F-87E6-AC75F92CF0EC}"/>
                </a:ext>
              </a:extLst>
            </p:cNvPr>
            <p:cNvSpPr txBox="1"/>
            <p:nvPr/>
          </p:nvSpPr>
          <p:spPr>
            <a:xfrm>
              <a:off x="294178" y="646687"/>
              <a:ext cx="49308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EEE7D5"/>
                  </a:solidFill>
                  <a:latin typeface="Arial" panose="020B0604020202020204" pitchFamily="34" charset="0"/>
                  <a:ea typeface="Microsoft YaHei UI" panose="020B0503020204020204" pitchFamily="34" charset="-122"/>
                  <a:cs typeface="Arial" panose="020B0604020202020204" pitchFamily="34" charset="0"/>
                </a:rPr>
                <a:t>2-Way Coaxial Low-Profile Network Speaker</a:t>
              </a:r>
            </a:p>
          </p:txBody>
        </p:sp>
        <p:grpSp>
          <p:nvGrpSpPr>
            <p:cNvPr id="15" name="组合 14">
              <a:extLst>
                <a:ext uri="{FF2B5EF4-FFF2-40B4-BE49-F238E27FC236}">
                  <a16:creationId xmlns:a16="http://schemas.microsoft.com/office/drawing/2014/main" id="{0614CE29-C068-45AB-9416-A6AB83516065}"/>
                </a:ext>
              </a:extLst>
            </p:cNvPr>
            <p:cNvGrpSpPr/>
            <p:nvPr/>
          </p:nvGrpSpPr>
          <p:grpSpPr>
            <a:xfrm>
              <a:off x="0" y="0"/>
              <a:ext cx="12596000" cy="623893"/>
              <a:chOff x="0" y="0"/>
              <a:chExt cx="12596000" cy="623893"/>
            </a:xfrm>
          </p:grpSpPr>
          <p:grpSp>
            <p:nvGrpSpPr>
              <p:cNvPr id="16" name="组合 15">
                <a:extLst>
                  <a:ext uri="{FF2B5EF4-FFF2-40B4-BE49-F238E27FC236}">
                    <a16:creationId xmlns:a16="http://schemas.microsoft.com/office/drawing/2014/main" id="{52AFFA74-06E3-4969-ADE9-F62730810EFC}"/>
                  </a:ext>
                </a:extLst>
              </p:cNvPr>
              <p:cNvGrpSpPr/>
              <p:nvPr/>
            </p:nvGrpSpPr>
            <p:grpSpPr>
              <a:xfrm>
                <a:off x="0" y="0"/>
                <a:ext cx="12202447" cy="623893"/>
                <a:chOff x="0" y="0"/>
                <a:chExt cx="12202447" cy="623893"/>
              </a:xfrm>
            </p:grpSpPr>
            <p:sp>
              <p:nvSpPr>
                <p:cNvPr id="18" name="矩形 17">
                  <a:extLst>
                    <a:ext uri="{FF2B5EF4-FFF2-40B4-BE49-F238E27FC236}">
                      <a16:creationId xmlns:a16="http://schemas.microsoft.com/office/drawing/2014/main" id="{245F99DC-A928-4D57-908C-AA13B752D797}"/>
                    </a:ext>
                  </a:extLst>
                </p:cNvPr>
                <p:cNvSpPr/>
                <p:nvPr/>
              </p:nvSpPr>
              <p:spPr>
                <a:xfrm>
                  <a:off x="0" y="0"/>
                  <a:ext cx="12202447"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19" name="矩形 18">
                  <a:extLst>
                    <a:ext uri="{FF2B5EF4-FFF2-40B4-BE49-F238E27FC236}">
                      <a16:creationId xmlns:a16="http://schemas.microsoft.com/office/drawing/2014/main" id="{5053F15D-6ACA-4367-B94C-E4485E42599D}"/>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7" name="文本框 41">
                <a:extLst>
                  <a:ext uri="{FF2B5EF4-FFF2-40B4-BE49-F238E27FC236}">
                    <a16:creationId xmlns:a16="http://schemas.microsoft.com/office/drawing/2014/main" id="{E6376C27-C594-4A12-AA27-D446E40CFD78}"/>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lvl="0">
                  <a:defRPr/>
                </a:pPr>
                <a:r>
                  <a:rPr lang="en-US" altLang="zh-CN" sz="3200" i="0" kern="100" dirty="0">
                    <a:gradFill>
                      <a:gsLst>
                        <a:gs pos="35000">
                          <a:schemeClr val="accent4">
                            <a:lumMod val="20000"/>
                            <a:lumOff val="80000"/>
                          </a:schemeClr>
                        </a:gs>
                        <a:gs pos="0">
                          <a:schemeClr val="bg1"/>
                        </a:gs>
                        <a:gs pos="100000">
                          <a:schemeClr val="accent1">
                            <a:lumMod val="40000"/>
                            <a:lumOff val="60000"/>
                          </a:schemeClr>
                        </a:gs>
                        <a:gs pos="69000">
                          <a:schemeClr val="bg1"/>
                        </a:gs>
                      </a:gsLst>
                      <a:lin ang="2100000" scaled="0"/>
                    </a:gradFill>
                    <a:effectLst>
                      <a:glow rad="114300">
                        <a:schemeClr val="accent4">
                          <a:lumMod val="20000"/>
                          <a:lumOff val="80000"/>
                          <a:alpha val="7000"/>
                        </a:schemeClr>
                      </a:glow>
                    </a:effectLst>
                    <a:latin typeface="Arial" panose="020B0604020202020204" pitchFamily="34" charset="0"/>
                    <a:ea typeface="微软雅黑" panose="020B0503020204020204" pitchFamily="34" charset="-122"/>
                    <a:cs typeface="Arial" panose="020B0604020202020204" pitchFamily="34" charset="0"/>
                  </a:rPr>
                  <a:t>CS10/CS10-D Speaker</a:t>
                </a:r>
              </a:p>
            </p:txBody>
          </p:sp>
        </p:grpSp>
      </p:grpSp>
      <p:grpSp>
        <p:nvGrpSpPr>
          <p:cNvPr id="40" name="组合 39">
            <a:extLst>
              <a:ext uri="{FF2B5EF4-FFF2-40B4-BE49-F238E27FC236}">
                <a16:creationId xmlns:a16="http://schemas.microsoft.com/office/drawing/2014/main" id="{A4C4ACE4-03A3-4396-9805-4968341FA073}"/>
              </a:ext>
            </a:extLst>
          </p:cNvPr>
          <p:cNvGrpSpPr/>
          <p:nvPr/>
        </p:nvGrpSpPr>
        <p:grpSpPr>
          <a:xfrm>
            <a:off x="5745934" y="1545745"/>
            <a:ext cx="5774702" cy="4571358"/>
            <a:chOff x="5668932" y="1848312"/>
            <a:chExt cx="5774702" cy="3882989"/>
          </a:xfrm>
          <a:solidFill>
            <a:srgbClr val="5649E6"/>
          </a:solidFill>
        </p:grpSpPr>
        <p:grpSp>
          <p:nvGrpSpPr>
            <p:cNvPr id="38" name="组合 37">
              <a:extLst>
                <a:ext uri="{FF2B5EF4-FFF2-40B4-BE49-F238E27FC236}">
                  <a16:creationId xmlns:a16="http://schemas.microsoft.com/office/drawing/2014/main" id="{6EE18E11-DA4B-4AB3-9609-7DC872BE7B14}"/>
                </a:ext>
              </a:extLst>
            </p:cNvPr>
            <p:cNvGrpSpPr/>
            <p:nvPr/>
          </p:nvGrpSpPr>
          <p:grpSpPr>
            <a:xfrm>
              <a:off x="5668932" y="1848312"/>
              <a:ext cx="5774702" cy="1867922"/>
              <a:chOff x="5668932" y="1848312"/>
              <a:chExt cx="5774702" cy="1867922"/>
            </a:xfrm>
            <a:grpFill/>
          </p:grpSpPr>
          <p:sp>
            <p:nvSpPr>
              <p:cNvPr id="32" name="矩形: 圆角 31">
                <a:extLst>
                  <a:ext uri="{FF2B5EF4-FFF2-40B4-BE49-F238E27FC236}">
                    <a16:creationId xmlns:a16="http://schemas.microsoft.com/office/drawing/2014/main" id="{ADE3F62B-0E85-46B1-AB15-AC60A6E5F143}"/>
                  </a:ext>
                </a:extLst>
              </p:cNvPr>
              <p:cNvSpPr/>
              <p:nvPr/>
            </p:nvSpPr>
            <p:spPr>
              <a:xfrm>
                <a:off x="5668932" y="1848312"/>
                <a:ext cx="2839038" cy="1867922"/>
              </a:xfrm>
              <a:prstGeom prst="roundRect">
                <a:avLst>
                  <a:gd name="adj" fmla="val 24949"/>
                </a:avLst>
              </a:prstGeom>
              <a:solidFill>
                <a:srgbClr val="304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FEB7A731-2310-482E-A015-EB8CFAA4BCEF}"/>
                  </a:ext>
                </a:extLst>
              </p:cNvPr>
              <p:cNvSpPr/>
              <p:nvPr/>
            </p:nvSpPr>
            <p:spPr>
              <a:xfrm>
                <a:off x="8604596" y="1848312"/>
                <a:ext cx="2839038" cy="1867922"/>
              </a:xfrm>
              <a:prstGeom prst="roundRect">
                <a:avLst>
                  <a:gd name="adj" fmla="val 24949"/>
                </a:avLst>
              </a:prstGeom>
              <a:solidFill>
                <a:srgbClr val="304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a:extLst>
                <a:ext uri="{FF2B5EF4-FFF2-40B4-BE49-F238E27FC236}">
                  <a16:creationId xmlns:a16="http://schemas.microsoft.com/office/drawing/2014/main" id="{493D623E-E573-4CEB-ACEA-62C8CF8EBE9E}"/>
                </a:ext>
              </a:extLst>
            </p:cNvPr>
            <p:cNvGrpSpPr/>
            <p:nvPr/>
          </p:nvGrpSpPr>
          <p:grpSpPr>
            <a:xfrm>
              <a:off x="5668932" y="3863379"/>
              <a:ext cx="5774702" cy="1867922"/>
              <a:chOff x="5668932" y="1848312"/>
              <a:chExt cx="5774702" cy="1867922"/>
            </a:xfrm>
            <a:grpFill/>
          </p:grpSpPr>
          <p:sp>
            <p:nvSpPr>
              <p:cNvPr id="42" name="矩形: 圆角 41">
                <a:extLst>
                  <a:ext uri="{FF2B5EF4-FFF2-40B4-BE49-F238E27FC236}">
                    <a16:creationId xmlns:a16="http://schemas.microsoft.com/office/drawing/2014/main" id="{E6893AD6-9785-4518-BC87-274CD4B800F7}"/>
                  </a:ext>
                </a:extLst>
              </p:cNvPr>
              <p:cNvSpPr/>
              <p:nvPr/>
            </p:nvSpPr>
            <p:spPr>
              <a:xfrm>
                <a:off x="5668932" y="1848312"/>
                <a:ext cx="2839038" cy="1867922"/>
              </a:xfrm>
              <a:prstGeom prst="roundRect">
                <a:avLst>
                  <a:gd name="adj" fmla="val 24949"/>
                </a:avLst>
              </a:prstGeom>
              <a:solidFill>
                <a:srgbClr val="304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圆角 42">
                <a:extLst>
                  <a:ext uri="{FF2B5EF4-FFF2-40B4-BE49-F238E27FC236}">
                    <a16:creationId xmlns:a16="http://schemas.microsoft.com/office/drawing/2014/main" id="{960F6ADA-56A6-4766-B7AA-94D70DC9AB4A}"/>
                  </a:ext>
                </a:extLst>
              </p:cNvPr>
              <p:cNvSpPr/>
              <p:nvPr/>
            </p:nvSpPr>
            <p:spPr>
              <a:xfrm>
                <a:off x="8604596" y="1848312"/>
                <a:ext cx="2839038" cy="1867922"/>
              </a:xfrm>
              <a:prstGeom prst="roundRect">
                <a:avLst>
                  <a:gd name="adj" fmla="val 24949"/>
                </a:avLst>
              </a:prstGeom>
              <a:solidFill>
                <a:srgbClr val="304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6" name="文本框 45">
            <a:extLst>
              <a:ext uri="{FF2B5EF4-FFF2-40B4-BE49-F238E27FC236}">
                <a16:creationId xmlns:a16="http://schemas.microsoft.com/office/drawing/2014/main" id="{19208336-6034-4C88-8410-F2CA9824705B}"/>
              </a:ext>
            </a:extLst>
          </p:cNvPr>
          <p:cNvSpPr txBox="1"/>
          <p:nvPr/>
        </p:nvSpPr>
        <p:spPr>
          <a:xfrm>
            <a:off x="5847382" y="3011232"/>
            <a:ext cx="2351271" cy="683329"/>
          </a:xfrm>
          <a:prstGeom prst="rect">
            <a:avLst/>
          </a:prstGeom>
          <a:noFill/>
        </p:spPr>
        <p:txBody>
          <a:bodyPr wrap="square">
            <a:spAutoFit/>
          </a:bodyPr>
          <a:lstStyle/>
          <a:p>
            <a:pPr marL="285750" algn="ctr">
              <a:lnSpc>
                <a:spcPct val="110000"/>
              </a:lnSpc>
              <a:spcBef>
                <a:spcPts val="0"/>
              </a:spcBef>
              <a:spcAft>
                <a:spcPts val="600"/>
              </a:spcAft>
              <a:defRPr/>
            </a:pPr>
            <a:r>
              <a:rPr lang="en-US" altLang="zh-CN" sz="1800" b="1" dirty="0">
                <a:solidFill>
                  <a:schemeClr val="bg1"/>
                </a:solidFill>
                <a:latin typeface="Arial" panose="020B0604020202020204" pitchFamily="34" charset="0"/>
                <a:ea typeface="Microsoft YaHei" panose="020B0503020204020204" pitchFamily="34" charset="-122"/>
                <a:cs typeface="Arial" panose="020B0604020202020204" pitchFamily="34" charset="0"/>
              </a:rPr>
              <a:t>General / Dante version </a:t>
            </a:r>
            <a:r>
              <a:rPr lang="en-US" altLang="zh-CN" sz="1800" dirty="0">
                <a:solidFill>
                  <a:schemeClr val="bg1"/>
                </a:solidFill>
                <a:latin typeface="Arial" panose="020B0604020202020204" pitchFamily="34" charset="0"/>
                <a:ea typeface="Microsoft YaHei" panose="020B0503020204020204" pitchFamily="34" charset="-122"/>
                <a:cs typeface="Arial" panose="020B0604020202020204" pitchFamily="34" charset="0"/>
              </a:rPr>
              <a:t>Speaker</a:t>
            </a:r>
          </a:p>
        </p:txBody>
      </p:sp>
      <p:sp>
        <p:nvSpPr>
          <p:cNvPr id="47" name="文本框 46">
            <a:extLst>
              <a:ext uri="{FF2B5EF4-FFF2-40B4-BE49-F238E27FC236}">
                <a16:creationId xmlns:a16="http://schemas.microsoft.com/office/drawing/2014/main" id="{9C4F83A7-0971-4C7F-B3AF-32DD1EF29E19}"/>
              </a:ext>
            </a:extLst>
          </p:cNvPr>
          <p:cNvSpPr txBox="1"/>
          <p:nvPr/>
        </p:nvSpPr>
        <p:spPr>
          <a:xfrm>
            <a:off x="8867327" y="3011232"/>
            <a:ext cx="2351271" cy="683329"/>
          </a:xfrm>
          <a:prstGeom prst="rect">
            <a:avLst/>
          </a:prstGeom>
          <a:noFill/>
        </p:spPr>
        <p:txBody>
          <a:bodyPr wrap="square">
            <a:spAutoFit/>
          </a:bodyPr>
          <a:lstStyle/>
          <a:p>
            <a:pPr marL="285750" algn="ctr">
              <a:lnSpc>
                <a:spcPct val="110000"/>
              </a:lnSpc>
              <a:spcBef>
                <a:spcPts val="0"/>
              </a:spcBef>
              <a:spcAft>
                <a:spcPts val="600"/>
              </a:spcAft>
              <a:defRPr/>
            </a:pPr>
            <a:r>
              <a:rPr lang="en-US" altLang="zh-CN" sz="1800" b="1" dirty="0">
                <a:solidFill>
                  <a:schemeClr val="bg1"/>
                </a:solidFill>
                <a:latin typeface="Arial" panose="020B0604020202020204" pitchFamily="34" charset="0"/>
                <a:ea typeface="Microsoft YaHei" panose="020B0503020204020204" pitchFamily="34" charset="-122"/>
                <a:cs typeface="Arial" panose="020B0604020202020204" pitchFamily="34" charset="0"/>
              </a:rPr>
              <a:t>2-way coaxial speaker</a:t>
            </a:r>
          </a:p>
        </p:txBody>
      </p:sp>
      <p:sp>
        <p:nvSpPr>
          <p:cNvPr id="48" name="文本框 47">
            <a:extLst>
              <a:ext uri="{FF2B5EF4-FFF2-40B4-BE49-F238E27FC236}">
                <a16:creationId xmlns:a16="http://schemas.microsoft.com/office/drawing/2014/main" id="{750F2459-84FE-4E0B-BDD5-C2EE664EA753}"/>
              </a:ext>
            </a:extLst>
          </p:cNvPr>
          <p:cNvSpPr txBox="1"/>
          <p:nvPr/>
        </p:nvSpPr>
        <p:spPr>
          <a:xfrm>
            <a:off x="5832790" y="5345802"/>
            <a:ext cx="2351271" cy="378630"/>
          </a:xfrm>
          <a:prstGeom prst="rect">
            <a:avLst/>
          </a:prstGeom>
          <a:noFill/>
        </p:spPr>
        <p:txBody>
          <a:bodyPr wrap="square">
            <a:spAutoFit/>
          </a:bodyPr>
          <a:lstStyle/>
          <a:p>
            <a:pPr marL="285750" algn="ctr">
              <a:lnSpc>
                <a:spcPct val="110000"/>
              </a:lnSpc>
              <a:spcBef>
                <a:spcPts val="0"/>
              </a:spcBef>
              <a:spcAft>
                <a:spcPts val="600"/>
              </a:spcAft>
              <a:defRPr/>
            </a:pPr>
            <a:r>
              <a:rPr lang="en-US" altLang="zh-CN" sz="1800" b="1" dirty="0">
                <a:solidFill>
                  <a:schemeClr val="bg1"/>
                </a:solidFill>
                <a:latin typeface="Arial" panose="020B0604020202020204" pitchFamily="34" charset="0"/>
                <a:ea typeface="Microsoft YaHei" panose="020B0503020204020204" pitchFamily="34" charset="-122"/>
                <a:cs typeface="Arial" panose="020B0604020202020204" pitchFamily="34" charset="0"/>
              </a:rPr>
              <a:t>Designed to fit-in</a:t>
            </a:r>
          </a:p>
        </p:txBody>
      </p:sp>
      <p:sp>
        <p:nvSpPr>
          <p:cNvPr id="49" name="文本框 48">
            <a:extLst>
              <a:ext uri="{FF2B5EF4-FFF2-40B4-BE49-F238E27FC236}">
                <a16:creationId xmlns:a16="http://schemas.microsoft.com/office/drawing/2014/main" id="{57CDD02B-C2C5-4EEA-98FE-B062ADFE38E1}"/>
              </a:ext>
            </a:extLst>
          </p:cNvPr>
          <p:cNvSpPr txBox="1"/>
          <p:nvPr/>
        </p:nvSpPr>
        <p:spPr>
          <a:xfrm>
            <a:off x="9065587" y="5345802"/>
            <a:ext cx="2027821" cy="683329"/>
          </a:xfrm>
          <a:prstGeom prst="rect">
            <a:avLst/>
          </a:prstGeom>
          <a:noFill/>
        </p:spPr>
        <p:txBody>
          <a:bodyPr wrap="square">
            <a:spAutoFit/>
          </a:bodyPr>
          <a:lstStyle/>
          <a:p>
            <a:pPr marL="285750" algn="ctr">
              <a:lnSpc>
                <a:spcPct val="110000"/>
              </a:lnSpc>
              <a:spcBef>
                <a:spcPts val="0"/>
              </a:spcBef>
              <a:spcAft>
                <a:spcPts val="600"/>
              </a:spcAft>
              <a:defRPr/>
            </a:pPr>
            <a:r>
              <a:rPr lang="en-US" altLang="zh-CN" sz="1800" b="1" dirty="0">
                <a:solidFill>
                  <a:schemeClr val="bg1"/>
                </a:solidFill>
                <a:latin typeface="Arial" panose="020B0604020202020204" pitchFamily="34" charset="0"/>
                <a:ea typeface="Microsoft YaHei" panose="020B0503020204020204" pitchFamily="34" charset="-122"/>
                <a:cs typeface="Arial" panose="020B0604020202020204" pitchFamily="34" charset="0"/>
              </a:rPr>
              <a:t>IEEE802.3at 30W PoE </a:t>
            </a:r>
          </a:p>
        </p:txBody>
      </p:sp>
      <p:pic>
        <p:nvPicPr>
          <p:cNvPr id="6" name="图片 5">
            <a:extLst>
              <a:ext uri="{FF2B5EF4-FFF2-40B4-BE49-F238E27FC236}">
                <a16:creationId xmlns:a16="http://schemas.microsoft.com/office/drawing/2014/main" id="{123ACD3E-3936-48B0-8911-CAF24BA245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82014" y="1694114"/>
            <a:ext cx="1896002" cy="1305337"/>
          </a:xfrm>
          <a:prstGeom prst="roundRect">
            <a:avLst>
              <a:gd name="adj" fmla="val 22993"/>
            </a:avLst>
          </a:prstGeom>
          <a:solidFill>
            <a:srgbClr val="FFFFFF">
              <a:shade val="85000"/>
            </a:srgbClr>
          </a:solidFill>
          <a:ln>
            <a:noFill/>
          </a:ln>
          <a:effectLst>
            <a:reflection blurRad="12700" stA="38000" endPos="28000" dist="5000" dir="5400000" sy="-100000" algn="bl" rotWithShape="0"/>
          </a:effectLst>
        </p:spPr>
      </p:pic>
      <p:pic>
        <p:nvPicPr>
          <p:cNvPr id="9" name="图片 8">
            <a:extLst>
              <a:ext uri="{FF2B5EF4-FFF2-40B4-BE49-F238E27FC236}">
                <a16:creationId xmlns:a16="http://schemas.microsoft.com/office/drawing/2014/main" id="{121D97B8-3D55-41C2-A079-AA68B56641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56485" y="4063464"/>
            <a:ext cx="1888442" cy="1301218"/>
          </a:xfrm>
          <a:prstGeom prst="roundRect">
            <a:avLst>
              <a:gd name="adj" fmla="val 20878"/>
            </a:avLst>
          </a:prstGeom>
          <a:solidFill>
            <a:srgbClr val="FFFFFF">
              <a:shade val="85000"/>
            </a:srgbClr>
          </a:solidFill>
          <a:ln>
            <a:noFill/>
          </a:ln>
          <a:effectLst/>
        </p:spPr>
      </p:pic>
      <p:pic>
        <p:nvPicPr>
          <p:cNvPr id="11" name="图片 10">
            <a:extLst>
              <a:ext uri="{FF2B5EF4-FFF2-40B4-BE49-F238E27FC236}">
                <a16:creationId xmlns:a16="http://schemas.microsoft.com/office/drawing/2014/main" id="{F082E895-F4C3-4A84-B394-BE4D30FAD9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89575" y="4053632"/>
            <a:ext cx="1888441" cy="1311050"/>
          </a:xfrm>
          <a:prstGeom prst="roundRect">
            <a:avLst>
              <a:gd name="adj" fmla="val 22543"/>
            </a:avLst>
          </a:prstGeom>
          <a:solidFill>
            <a:srgbClr val="FFFFFF">
              <a:shade val="85000"/>
            </a:srgbClr>
          </a:solidFill>
          <a:ln>
            <a:noFill/>
          </a:ln>
          <a:effectLst/>
        </p:spPr>
      </p:pic>
      <p:pic>
        <p:nvPicPr>
          <p:cNvPr id="50" name="图形 49">
            <a:extLst>
              <a:ext uri="{FF2B5EF4-FFF2-40B4-BE49-F238E27FC236}">
                <a16:creationId xmlns:a16="http://schemas.microsoft.com/office/drawing/2014/main" id="{4FAB613A-FBD5-44F6-9D3F-90A26178AA3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84311" y="2283574"/>
            <a:ext cx="1786551" cy="413020"/>
          </a:xfrm>
          <a:prstGeom prst="rect">
            <a:avLst/>
          </a:prstGeom>
        </p:spPr>
      </p:pic>
    </p:spTree>
    <p:extLst>
      <p:ext uri="{BB962C8B-B14F-4D97-AF65-F5344CB8AC3E}">
        <p14:creationId xmlns:p14="http://schemas.microsoft.com/office/powerpoint/2010/main" val="2932360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a:extLst>
              <a:ext uri="{FF2B5EF4-FFF2-40B4-BE49-F238E27FC236}">
                <a16:creationId xmlns:a16="http://schemas.microsoft.com/office/drawing/2014/main" id="{31065602-ED11-4012-97C5-45AB1148D3A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16200000">
            <a:off x="2678310" y="-2682884"/>
            <a:ext cx="6858001" cy="12214621"/>
          </a:xfrm>
          <a:prstGeom prst="rect">
            <a:avLst/>
          </a:prstGeom>
        </p:spPr>
      </p:pic>
      <p:pic>
        <p:nvPicPr>
          <p:cNvPr id="13" name="图片 12">
            <a:extLst>
              <a:ext uri="{FF2B5EF4-FFF2-40B4-BE49-F238E27FC236}">
                <a16:creationId xmlns:a16="http://schemas.microsoft.com/office/drawing/2014/main" id="{9200DBAA-1088-4D37-A6FA-2F8AFF8553A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39036"/>
          <a:stretch/>
        </p:blipFill>
        <p:spPr>
          <a:xfrm>
            <a:off x="-2" y="4573"/>
            <a:ext cx="12214623" cy="6848854"/>
          </a:xfrm>
          <a:prstGeom prst="rect">
            <a:avLst/>
          </a:prstGeom>
        </p:spPr>
      </p:pic>
      <p:sp>
        <p:nvSpPr>
          <p:cNvPr id="24" name="文本框 23">
            <a:extLst>
              <a:ext uri="{FF2B5EF4-FFF2-40B4-BE49-F238E27FC236}">
                <a16:creationId xmlns:a16="http://schemas.microsoft.com/office/drawing/2014/main" id="{5E2D44EA-848D-4712-8E48-36EC1DADB52C}"/>
              </a:ext>
            </a:extLst>
          </p:cNvPr>
          <p:cNvSpPr txBox="1"/>
          <p:nvPr/>
        </p:nvSpPr>
        <p:spPr>
          <a:xfrm>
            <a:off x="10969375" y="183788"/>
            <a:ext cx="13155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E7E6E6">
                    <a:lumMod val="90000"/>
                  </a:srgbClr>
                </a:solidFill>
                <a:effectLst/>
                <a:uLnTx/>
                <a:uFillTx/>
                <a:latin typeface="Manrope3" panose="00000506000000000000" pitchFamily="50" charset="0"/>
                <a:ea typeface="Microsoft YaHei UI" panose="020B0503020204020204" pitchFamily="34" charset="-122"/>
                <a:cs typeface="+mn-cs"/>
              </a:rPr>
              <a:t>放微软的</a:t>
            </a:r>
            <a:r>
              <a:rPr kumimoji="0" lang="en-US" altLang="zh-CN" sz="1100" b="1" i="0" u="none" strike="noStrike" kern="1200" cap="none" spc="0" normalizeH="0" baseline="0" noProof="0" dirty="0">
                <a:ln>
                  <a:noFill/>
                </a:ln>
                <a:solidFill>
                  <a:srgbClr val="E7E6E6">
                    <a:lumMod val="90000"/>
                  </a:srgbClr>
                </a:solidFill>
                <a:effectLst/>
                <a:uLnTx/>
                <a:uFillTx/>
                <a:latin typeface="Manrope3" panose="00000506000000000000" pitchFamily="50" charset="0"/>
                <a:ea typeface="Microsoft YaHei UI" panose="020B0503020204020204" pitchFamily="34" charset="-122"/>
                <a:cs typeface="+mn-cs"/>
              </a:rPr>
              <a:t>logo</a:t>
            </a:r>
          </a:p>
        </p:txBody>
      </p:sp>
      <p:grpSp>
        <p:nvGrpSpPr>
          <p:cNvPr id="51" name="组合 50">
            <a:extLst>
              <a:ext uri="{FF2B5EF4-FFF2-40B4-BE49-F238E27FC236}">
                <a16:creationId xmlns:a16="http://schemas.microsoft.com/office/drawing/2014/main" id="{1E211B0F-8061-40B9-9601-56E4FEC427AD}"/>
              </a:ext>
            </a:extLst>
          </p:cNvPr>
          <p:cNvGrpSpPr/>
          <p:nvPr/>
        </p:nvGrpSpPr>
        <p:grpSpPr>
          <a:xfrm>
            <a:off x="0" y="0"/>
            <a:ext cx="12596000" cy="623893"/>
            <a:chOff x="0" y="0"/>
            <a:chExt cx="12596000" cy="623893"/>
          </a:xfrm>
        </p:grpSpPr>
        <p:grpSp>
          <p:nvGrpSpPr>
            <p:cNvPr id="53" name="组合 52">
              <a:extLst>
                <a:ext uri="{FF2B5EF4-FFF2-40B4-BE49-F238E27FC236}">
                  <a16:creationId xmlns:a16="http://schemas.microsoft.com/office/drawing/2014/main" id="{328BCA5B-0E3C-4622-89D0-FD97CF9239B2}"/>
                </a:ext>
              </a:extLst>
            </p:cNvPr>
            <p:cNvGrpSpPr/>
            <p:nvPr/>
          </p:nvGrpSpPr>
          <p:grpSpPr>
            <a:xfrm>
              <a:off x="0" y="0"/>
              <a:ext cx="12202447" cy="623893"/>
              <a:chOff x="0" y="0"/>
              <a:chExt cx="12202447" cy="623893"/>
            </a:xfrm>
          </p:grpSpPr>
          <p:sp>
            <p:nvSpPr>
              <p:cNvPr id="55" name="矩形 54">
                <a:extLst>
                  <a:ext uri="{FF2B5EF4-FFF2-40B4-BE49-F238E27FC236}">
                    <a16:creationId xmlns:a16="http://schemas.microsoft.com/office/drawing/2014/main" id="{265AFA75-D4CE-4966-BC6C-AF9B4585C833}"/>
                  </a:ext>
                </a:extLst>
              </p:cNvPr>
              <p:cNvSpPr/>
              <p:nvPr/>
            </p:nvSpPr>
            <p:spPr>
              <a:xfrm>
                <a:off x="0" y="0"/>
                <a:ext cx="12202447"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56" name="矩形 55">
                <a:extLst>
                  <a:ext uri="{FF2B5EF4-FFF2-40B4-BE49-F238E27FC236}">
                    <a16:creationId xmlns:a16="http://schemas.microsoft.com/office/drawing/2014/main" id="{F2366BB7-370F-4AC9-BF20-F752DAFAE551}"/>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4" name="文本框 41">
              <a:extLst>
                <a:ext uri="{FF2B5EF4-FFF2-40B4-BE49-F238E27FC236}">
                  <a16:creationId xmlns:a16="http://schemas.microsoft.com/office/drawing/2014/main" id="{62B6DA32-0731-408B-AF72-8C2A7DEB44D2}"/>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lvl="0">
                <a:defRPr/>
              </a:pPr>
              <a:r>
                <a:rPr lang="en-US" altLang="zh-CN" sz="3200" i="0" kern="100" dirty="0">
                  <a:gradFill>
                    <a:gsLst>
                      <a:gs pos="35000">
                        <a:schemeClr val="accent4">
                          <a:lumMod val="20000"/>
                          <a:lumOff val="80000"/>
                        </a:schemeClr>
                      </a:gs>
                      <a:gs pos="0">
                        <a:schemeClr val="bg1"/>
                      </a:gs>
                      <a:gs pos="100000">
                        <a:schemeClr val="accent1">
                          <a:lumMod val="40000"/>
                          <a:lumOff val="60000"/>
                        </a:schemeClr>
                      </a:gs>
                      <a:gs pos="69000">
                        <a:schemeClr val="bg1"/>
                      </a:gs>
                    </a:gsLst>
                    <a:lin ang="2100000" scaled="0"/>
                  </a:gradFill>
                  <a:effectLst>
                    <a:glow rad="114300">
                      <a:schemeClr val="accent4">
                        <a:lumMod val="20000"/>
                        <a:lumOff val="80000"/>
                        <a:alpha val="7000"/>
                      </a:schemeClr>
                    </a:glow>
                  </a:effectLst>
                  <a:latin typeface="Arial" panose="020B0604020202020204" pitchFamily="34" charset="0"/>
                  <a:ea typeface="微软雅黑" panose="020B0503020204020204" pitchFamily="34" charset="-122"/>
                  <a:cs typeface="Arial" panose="020B0604020202020204" pitchFamily="34" charset="0"/>
                </a:rPr>
                <a:t>SmartVision80 Updates</a:t>
              </a:r>
            </a:p>
          </p:txBody>
        </p:sp>
      </p:grpSp>
      <p:pic>
        <p:nvPicPr>
          <p:cNvPr id="9" name="图片 8">
            <a:extLst>
              <a:ext uri="{FF2B5EF4-FFF2-40B4-BE49-F238E27FC236}">
                <a16:creationId xmlns:a16="http://schemas.microsoft.com/office/drawing/2014/main" id="{01F3EC80-4F56-4B99-89F5-5552233678A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43002" y="2468880"/>
            <a:ext cx="5666959" cy="4250485"/>
          </a:xfrm>
          <a:prstGeom prst="rect">
            <a:avLst/>
          </a:prstGeom>
        </p:spPr>
      </p:pic>
      <p:sp>
        <p:nvSpPr>
          <p:cNvPr id="64" name="圆角矩形 7">
            <a:extLst>
              <a:ext uri="{FF2B5EF4-FFF2-40B4-BE49-F238E27FC236}">
                <a16:creationId xmlns:a16="http://schemas.microsoft.com/office/drawing/2014/main" id="{3BE15DB8-2D8C-4181-806C-8927AC4BF799}"/>
              </a:ext>
            </a:extLst>
          </p:cNvPr>
          <p:cNvSpPr/>
          <p:nvPr>
            <p:custDataLst>
              <p:tags r:id="rId1"/>
            </p:custDataLst>
          </p:nvPr>
        </p:nvSpPr>
        <p:spPr>
          <a:xfrm>
            <a:off x="363192" y="2143674"/>
            <a:ext cx="2255780" cy="1200545"/>
          </a:xfrm>
          <a:prstGeom prst="roundRect">
            <a:avLst>
              <a:gd name="adj" fmla="val 25774"/>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65" name="圆角矩形 7">
            <a:extLst>
              <a:ext uri="{FF2B5EF4-FFF2-40B4-BE49-F238E27FC236}">
                <a16:creationId xmlns:a16="http://schemas.microsoft.com/office/drawing/2014/main" id="{B3D81832-380E-4C0F-A1DF-EA6FE1D7D241}"/>
              </a:ext>
            </a:extLst>
          </p:cNvPr>
          <p:cNvSpPr/>
          <p:nvPr>
            <p:custDataLst>
              <p:tags r:id="rId2"/>
            </p:custDataLst>
          </p:nvPr>
        </p:nvSpPr>
        <p:spPr>
          <a:xfrm>
            <a:off x="363192" y="4300088"/>
            <a:ext cx="2255780" cy="684879"/>
          </a:xfrm>
          <a:prstGeom prst="roundRect">
            <a:avLst>
              <a:gd name="adj" fmla="val 25774"/>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66" name="圆角矩形 7">
            <a:extLst>
              <a:ext uri="{FF2B5EF4-FFF2-40B4-BE49-F238E27FC236}">
                <a16:creationId xmlns:a16="http://schemas.microsoft.com/office/drawing/2014/main" id="{DC87D8A9-B163-4F64-B0A4-A139F5C77E39}"/>
              </a:ext>
            </a:extLst>
          </p:cNvPr>
          <p:cNvSpPr/>
          <p:nvPr>
            <p:custDataLst>
              <p:tags r:id="rId3"/>
            </p:custDataLst>
          </p:nvPr>
        </p:nvSpPr>
        <p:spPr>
          <a:xfrm>
            <a:off x="5454851" y="2143674"/>
            <a:ext cx="2255780" cy="1200545"/>
          </a:xfrm>
          <a:prstGeom prst="roundRect">
            <a:avLst>
              <a:gd name="adj" fmla="val 25774"/>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67" name="圆角矩形 7">
            <a:extLst>
              <a:ext uri="{FF2B5EF4-FFF2-40B4-BE49-F238E27FC236}">
                <a16:creationId xmlns:a16="http://schemas.microsoft.com/office/drawing/2014/main" id="{E9CD7279-1EB7-40C3-9D9E-BEAB96FB91B1}"/>
              </a:ext>
            </a:extLst>
          </p:cNvPr>
          <p:cNvSpPr/>
          <p:nvPr>
            <p:custDataLst>
              <p:tags r:id="rId4"/>
            </p:custDataLst>
          </p:nvPr>
        </p:nvSpPr>
        <p:spPr>
          <a:xfrm>
            <a:off x="5454851" y="4300088"/>
            <a:ext cx="2255780" cy="684879"/>
          </a:xfrm>
          <a:prstGeom prst="roundRect">
            <a:avLst>
              <a:gd name="adj" fmla="val 25774"/>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68" name="圆角矩形 7">
            <a:extLst>
              <a:ext uri="{FF2B5EF4-FFF2-40B4-BE49-F238E27FC236}">
                <a16:creationId xmlns:a16="http://schemas.microsoft.com/office/drawing/2014/main" id="{929BB315-98FC-44C9-B4E0-C5D9D9D29403}"/>
              </a:ext>
            </a:extLst>
          </p:cNvPr>
          <p:cNvSpPr/>
          <p:nvPr>
            <p:custDataLst>
              <p:tags r:id="rId5"/>
            </p:custDataLst>
          </p:nvPr>
        </p:nvSpPr>
        <p:spPr>
          <a:xfrm>
            <a:off x="2909022" y="1419293"/>
            <a:ext cx="2255780" cy="886984"/>
          </a:xfrm>
          <a:prstGeom prst="roundRect">
            <a:avLst>
              <a:gd name="adj" fmla="val 25774"/>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73" name="圆角矩形 7">
            <a:extLst>
              <a:ext uri="{FF2B5EF4-FFF2-40B4-BE49-F238E27FC236}">
                <a16:creationId xmlns:a16="http://schemas.microsoft.com/office/drawing/2014/main" id="{A4498E6F-006E-449D-812F-C5D4CB88B435}"/>
              </a:ext>
            </a:extLst>
          </p:cNvPr>
          <p:cNvSpPr/>
          <p:nvPr>
            <p:custDataLst>
              <p:tags r:id="rId6"/>
            </p:custDataLst>
          </p:nvPr>
        </p:nvSpPr>
        <p:spPr>
          <a:xfrm>
            <a:off x="7987172" y="1527652"/>
            <a:ext cx="3533757" cy="4444335"/>
          </a:xfrm>
          <a:prstGeom prst="roundRect">
            <a:avLst>
              <a:gd name="adj" fmla="val 11124"/>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69" name="图片 68">
            <a:extLst>
              <a:ext uri="{FF2B5EF4-FFF2-40B4-BE49-F238E27FC236}">
                <a16:creationId xmlns:a16="http://schemas.microsoft.com/office/drawing/2014/main" id="{199AB9C7-51B1-4D11-B8F5-802FF3BB7AA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7681" t="13930" r="9323" b="11616"/>
          <a:stretch/>
        </p:blipFill>
        <p:spPr>
          <a:xfrm>
            <a:off x="8350410" y="2179729"/>
            <a:ext cx="2805042" cy="1569900"/>
          </a:xfrm>
          <a:prstGeom prst="roundRect">
            <a:avLst>
              <a:gd name="adj" fmla="val 10065"/>
            </a:avLst>
          </a:prstGeom>
          <a:solidFill>
            <a:srgbClr val="FFFFFF">
              <a:shade val="85000"/>
            </a:srgbClr>
          </a:solidFill>
          <a:ln>
            <a:noFill/>
          </a:ln>
          <a:effectLst/>
        </p:spPr>
      </p:pic>
      <p:sp>
        <p:nvSpPr>
          <p:cNvPr id="71" name="文本框 41">
            <a:extLst>
              <a:ext uri="{FF2B5EF4-FFF2-40B4-BE49-F238E27FC236}">
                <a16:creationId xmlns:a16="http://schemas.microsoft.com/office/drawing/2014/main" id="{ADD7D8B6-316D-490F-BDE4-C7CA9F9C9888}"/>
              </a:ext>
            </a:extLst>
          </p:cNvPr>
          <p:cNvSpPr txBox="1"/>
          <p:nvPr/>
        </p:nvSpPr>
        <p:spPr>
          <a:xfrm>
            <a:off x="7861901" y="1657753"/>
            <a:ext cx="3782060" cy="402418"/>
          </a:xfrm>
          <a:prstGeom prst="rect">
            <a:avLst/>
          </a:prstGeom>
          <a:ln w="12700">
            <a:miter lim="400000"/>
          </a:ln>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lvl="0" algn="ctr">
              <a:lnSpc>
                <a:spcPct val="120000"/>
              </a:lnSpc>
              <a:defRPr/>
            </a:pPr>
            <a:r>
              <a:rPr lang="en-US" altLang="zh-CN" sz="2400" i="0" kern="0" dirty="0">
                <a:solidFill>
                  <a:schemeClr val="bg1"/>
                </a:solidFill>
                <a:latin typeface="Arial" panose="020B0604020202020204" pitchFamily="34" charset="0"/>
                <a:ea typeface="微软雅黑" panose="020B0503020204020204" pitchFamily="34" charset="-122"/>
                <a:cs typeface="Arial" panose="020B0604020202020204" pitchFamily="34" charset="0"/>
                <a:sym typeface="等线" panose="02010600030101010101" charset="-122"/>
              </a:rPr>
              <a:t>New Updates</a:t>
            </a:r>
          </a:p>
        </p:txBody>
      </p:sp>
      <p:pic>
        <p:nvPicPr>
          <p:cNvPr id="72" name="图片 71">
            <a:extLst>
              <a:ext uri="{FF2B5EF4-FFF2-40B4-BE49-F238E27FC236}">
                <a16:creationId xmlns:a16="http://schemas.microsoft.com/office/drawing/2014/main" id="{1125038B-4077-4B65-AAC8-391369547D9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9568" r="3583"/>
          <a:stretch/>
        </p:blipFill>
        <p:spPr>
          <a:xfrm>
            <a:off x="8395110" y="3861798"/>
            <a:ext cx="2760342" cy="1698160"/>
          </a:xfrm>
          <a:prstGeom prst="roundRect">
            <a:avLst>
              <a:gd name="adj" fmla="val 10655"/>
            </a:avLst>
          </a:prstGeom>
          <a:solidFill>
            <a:srgbClr val="FFFFFF">
              <a:shade val="85000"/>
            </a:srgbClr>
          </a:solidFill>
          <a:ln>
            <a:noFill/>
          </a:ln>
          <a:effectLst/>
        </p:spPr>
      </p:pic>
      <p:sp>
        <p:nvSpPr>
          <p:cNvPr id="75" name="文本框 74">
            <a:extLst>
              <a:ext uri="{FF2B5EF4-FFF2-40B4-BE49-F238E27FC236}">
                <a16:creationId xmlns:a16="http://schemas.microsoft.com/office/drawing/2014/main" id="{CD8B9CE9-2AFC-476B-B8FC-144D2563AB8C}"/>
              </a:ext>
            </a:extLst>
          </p:cNvPr>
          <p:cNvSpPr txBox="1"/>
          <p:nvPr/>
        </p:nvSpPr>
        <p:spPr>
          <a:xfrm>
            <a:off x="8301956" y="5139628"/>
            <a:ext cx="2901950" cy="338554"/>
          </a:xfrm>
          <a:prstGeom prst="rect">
            <a:avLst/>
          </a:prstGeom>
          <a:noFill/>
        </p:spPr>
        <p:txBody>
          <a:bodyPr wrap="square">
            <a:spAutoFit/>
          </a:bodyPr>
          <a:lstStyle/>
          <a:p>
            <a:pPr algn="ctr"/>
            <a:r>
              <a:rPr kumimoji="0" lang="en-US" altLang="zh-CN" sz="16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Can be ceiling mounted</a:t>
            </a:r>
            <a:endParaRPr lang="zh-CN" altLang="en-US" sz="1600" dirty="0">
              <a:latin typeface="Arial" panose="020B0604020202020204" pitchFamily="34" charset="0"/>
              <a:cs typeface="Arial" panose="020B0604020202020204" pitchFamily="34" charset="0"/>
            </a:endParaRPr>
          </a:p>
        </p:txBody>
      </p:sp>
      <p:sp>
        <p:nvSpPr>
          <p:cNvPr id="76" name="文本框 75">
            <a:extLst>
              <a:ext uri="{FF2B5EF4-FFF2-40B4-BE49-F238E27FC236}">
                <a16:creationId xmlns:a16="http://schemas.microsoft.com/office/drawing/2014/main" id="{D0B1A330-91E7-4F0C-86FD-345F43E7FF85}"/>
              </a:ext>
            </a:extLst>
          </p:cNvPr>
          <p:cNvSpPr txBox="1"/>
          <p:nvPr/>
        </p:nvSpPr>
        <p:spPr>
          <a:xfrm>
            <a:off x="1381508" y="2271090"/>
            <a:ext cx="1288263"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100" b="0" i="0" u="none" strike="noStrike" kern="1200" cap="none" spc="0" normalizeH="0" baseline="0" noProof="0" dirty="0">
                <a:ln>
                  <a:noFill/>
                </a:ln>
                <a:solidFill>
                  <a:prstClr val="white">
                    <a:alpha val="90000"/>
                  </a:prstClr>
                </a:solidFill>
                <a:effectLst/>
                <a:uLnTx/>
                <a:uFillTx/>
                <a:latin typeface="Arial" panose="020B0604020202020204" pitchFamily="34" charset="0"/>
                <a:ea typeface="微软雅黑" panose="020B0503020204020204" pitchFamily="34" charset="-122"/>
                <a:cs typeface="Arial" panose="020B0604020202020204" pitchFamily="34" charset="0"/>
              </a:rPr>
              <a:t>Qualcomm QCS8550 inside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48Tops</a:t>
            </a:r>
            <a:r>
              <a:rPr kumimoji="0" lang="en-US" altLang="zh-CN" sz="11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Computing Power</a:t>
            </a:r>
            <a:endParaRPr kumimoji="0" lang="zh-CN" altLang="en-US" sz="11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7" name="图片 76">
            <a:extLst>
              <a:ext uri="{FF2B5EF4-FFF2-40B4-BE49-F238E27FC236}">
                <a16:creationId xmlns:a16="http://schemas.microsoft.com/office/drawing/2014/main" id="{2DD05E0C-B524-4FF1-BC38-2AF302431A9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70090" y="2304925"/>
            <a:ext cx="875331" cy="858642"/>
          </a:xfrm>
          <a:prstGeom prst="rect">
            <a:avLst/>
          </a:prstGeom>
        </p:spPr>
      </p:pic>
      <p:sp>
        <p:nvSpPr>
          <p:cNvPr id="78" name="文本框 77">
            <a:extLst>
              <a:ext uri="{FF2B5EF4-FFF2-40B4-BE49-F238E27FC236}">
                <a16:creationId xmlns:a16="http://schemas.microsoft.com/office/drawing/2014/main" id="{EDB1FBE1-C8AB-4C42-8F7D-83BC82CC9EE8}"/>
              </a:ext>
            </a:extLst>
          </p:cNvPr>
          <p:cNvSpPr txBox="1"/>
          <p:nvPr/>
        </p:nvSpPr>
        <p:spPr>
          <a:xfrm>
            <a:off x="671071" y="4356658"/>
            <a:ext cx="1531009" cy="57028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NDI | HX3, Dante compatible</a:t>
            </a:r>
          </a:p>
        </p:txBody>
      </p:sp>
      <p:sp>
        <p:nvSpPr>
          <p:cNvPr id="79" name="文本框 78">
            <a:extLst>
              <a:ext uri="{FF2B5EF4-FFF2-40B4-BE49-F238E27FC236}">
                <a16:creationId xmlns:a16="http://schemas.microsoft.com/office/drawing/2014/main" id="{45FEAB53-016C-452F-BFD7-704E3FD98BB2}"/>
              </a:ext>
            </a:extLst>
          </p:cNvPr>
          <p:cNvSpPr txBox="1"/>
          <p:nvPr/>
        </p:nvSpPr>
        <p:spPr>
          <a:xfrm>
            <a:off x="5561662" y="2331846"/>
            <a:ext cx="2043461" cy="88915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Triple-eye Camera System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2* tele-photo lens + 1* wide-angle lens</a:t>
            </a:r>
          </a:p>
        </p:txBody>
      </p:sp>
      <p:sp>
        <p:nvSpPr>
          <p:cNvPr id="80" name="文本框 79">
            <a:extLst>
              <a:ext uri="{FF2B5EF4-FFF2-40B4-BE49-F238E27FC236}">
                <a16:creationId xmlns:a16="http://schemas.microsoft.com/office/drawing/2014/main" id="{2D2EE939-F821-4885-91E0-937884B32A5E}"/>
              </a:ext>
            </a:extLst>
          </p:cNvPr>
          <p:cNvSpPr txBox="1"/>
          <p:nvPr/>
        </p:nvSpPr>
        <p:spPr>
          <a:xfrm>
            <a:off x="5592770" y="4517510"/>
            <a:ext cx="27169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Pct val="70000"/>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Built-in 4-Mic Array</a:t>
            </a:r>
          </a:p>
        </p:txBody>
      </p:sp>
      <p:sp>
        <p:nvSpPr>
          <p:cNvPr id="82" name="文本框 81">
            <a:extLst>
              <a:ext uri="{FF2B5EF4-FFF2-40B4-BE49-F238E27FC236}">
                <a16:creationId xmlns:a16="http://schemas.microsoft.com/office/drawing/2014/main" id="{48E5F109-7378-4B9A-B95A-3CE7BDB8132D}"/>
              </a:ext>
            </a:extLst>
          </p:cNvPr>
          <p:cNvSpPr txBox="1"/>
          <p:nvPr/>
        </p:nvSpPr>
        <p:spPr>
          <a:xfrm>
            <a:off x="3194902" y="1527652"/>
            <a:ext cx="16840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alpha val="90000"/>
                  </a:prstClr>
                </a:solidFill>
                <a:effectLst/>
                <a:uLnTx/>
                <a:uFillTx/>
                <a:latin typeface="Arial" panose="020B0604020202020204" pitchFamily="34" charset="0"/>
                <a:ea typeface="等线" panose="02010600030101010101" pitchFamily="2" charset="-122"/>
                <a:cs typeface="Arial" panose="020B0604020202020204" pitchFamily="34" charset="0"/>
              </a:rPr>
              <a:t>20x Optical Zoom</a:t>
            </a: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07" name="组合 106">
            <a:extLst>
              <a:ext uri="{FF2B5EF4-FFF2-40B4-BE49-F238E27FC236}">
                <a16:creationId xmlns:a16="http://schemas.microsoft.com/office/drawing/2014/main" id="{DAE92A01-AFA8-42EB-AFF1-7A843AB717E2}"/>
              </a:ext>
            </a:extLst>
          </p:cNvPr>
          <p:cNvGrpSpPr/>
          <p:nvPr/>
        </p:nvGrpSpPr>
        <p:grpSpPr>
          <a:xfrm>
            <a:off x="1345244" y="4983511"/>
            <a:ext cx="1215076" cy="674070"/>
            <a:chOff x="1345244" y="4983511"/>
            <a:chExt cx="1215076" cy="674070"/>
          </a:xfrm>
        </p:grpSpPr>
        <p:cxnSp>
          <p:nvCxnSpPr>
            <p:cNvPr id="86" name="直接连接符 85">
              <a:extLst>
                <a:ext uri="{FF2B5EF4-FFF2-40B4-BE49-F238E27FC236}">
                  <a16:creationId xmlns:a16="http://schemas.microsoft.com/office/drawing/2014/main" id="{0289EE61-8FCC-4CA4-826C-EF41E059E588}"/>
                </a:ext>
              </a:extLst>
            </p:cNvPr>
            <p:cNvCxnSpPr>
              <a:cxnSpLocks/>
            </p:cNvCxnSpPr>
            <p:nvPr/>
          </p:nvCxnSpPr>
          <p:spPr>
            <a:xfrm>
              <a:off x="1345244" y="4983511"/>
              <a:ext cx="145838" cy="663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96FFFD42-FB42-4CFB-A20A-ECA79A2459D0}"/>
                </a:ext>
              </a:extLst>
            </p:cNvPr>
            <p:cNvCxnSpPr>
              <a:cxnSpLocks/>
            </p:cNvCxnSpPr>
            <p:nvPr/>
          </p:nvCxnSpPr>
          <p:spPr>
            <a:xfrm flipV="1">
              <a:off x="1491082" y="5646593"/>
              <a:ext cx="1069238" cy="109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1" name="组合 110">
            <a:extLst>
              <a:ext uri="{FF2B5EF4-FFF2-40B4-BE49-F238E27FC236}">
                <a16:creationId xmlns:a16="http://schemas.microsoft.com/office/drawing/2014/main" id="{AF25A35A-0E00-4746-94D0-34F1F51314FA}"/>
              </a:ext>
            </a:extLst>
          </p:cNvPr>
          <p:cNvGrpSpPr/>
          <p:nvPr/>
        </p:nvGrpSpPr>
        <p:grpSpPr>
          <a:xfrm>
            <a:off x="2634505" y="2959653"/>
            <a:ext cx="497315" cy="2636475"/>
            <a:chOff x="2634505" y="2959653"/>
            <a:chExt cx="497315" cy="2636475"/>
          </a:xfrm>
        </p:grpSpPr>
        <p:cxnSp>
          <p:nvCxnSpPr>
            <p:cNvPr id="92" name="直接连接符 91">
              <a:extLst>
                <a:ext uri="{FF2B5EF4-FFF2-40B4-BE49-F238E27FC236}">
                  <a16:creationId xmlns:a16="http://schemas.microsoft.com/office/drawing/2014/main" id="{012A423C-68D2-4F41-BE22-40FBB3612B81}"/>
                </a:ext>
              </a:extLst>
            </p:cNvPr>
            <p:cNvCxnSpPr>
              <a:cxnSpLocks/>
            </p:cNvCxnSpPr>
            <p:nvPr/>
          </p:nvCxnSpPr>
          <p:spPr>
            <a:xfrm>
              <a:off x="2634505" y="2959653"/>
              <a:ext cx="1229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3776173E-31B9-4AA4-8C54-81D38941CEA6}"/>
                </a:ext>
              </a:extLst>
            </p:cNvPr>
            <p:cNvCxnSpPr>
              <a:cxnSpLocks/>
            </p:cNvCxnSpPr>
            <p:nvPr/>
          </p:nvCxnSpPr>
          <p:spPr>
            <a:xfrm>
              <a:off x="2756891" y="2959653"/>
              <a:ext cx="374929" cy="26364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4" name="直接连接符 103">
            <a:extLst>
              <a:ext uri="{FF2B5EF4-FFF2-40B4-BE49-F238E27FC236}">
                <a16:creationId xmlns:a16="http://schemas.microsoft.com/office/drawing/2014/main" id="{E4BAB846-7247-4A4B-84C6-447A34B49184}"/>
              </a:ext>
            </a:extLst>
          </p:cNvPr>
          <p:cNvCxnSpPr>
            <a:cxnSpLocks/>
            <a:stCxn id="82" idx="2"/>
          </p:cNvCxnSpPr>
          <p:nvPr/>
        </p:nvCxnSpPr>
        <p:spPr>
          <a:xfrm flipH="1">
            <a:off x="4033454" y="2173983"/>
            <a:ext cx="3458" cy="12131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8" name="组合 107">
            <a:extLst>
              <a:ext uri="{FF2B5EF4-FFF2-40B4-BE49-F238E27FC236}">
                <a16:creationId xmlns:a16="http://schemas.microsoft.com/office/drawing/2014/main" id="{2A83BC58-9BB6-4C4D-94C0-F857A1DE3BA1}"/>
              </a:ext>
            </a:extLst>
          </p:cNvPr>
          <p:cNvGrpSpPr/>
          <p:nvPr/>
        </p:nvGrpSpPr>
        <p:grpSpPr>
          <a:xfrm flipH="1">
            <a:off x="5897880" y="4983511"/>
            <a:ext cx="801644" cy="674070"/>
            <a:chOff x="1345244" y="4983511"/>
            <a:chExt cx="1215076" cy="674070"/>
          </a:xfrm>
        </p:grpSpPr>
        <p:cxnSp>
          <p:nvCxnSpPr>
            <p:cNvPr id="109" name="直接连接符 108">
              <a:extLst>
                <a:ext uri="{FF2B5EF4-FFF2-40B4-BE49-F238E27FC236}">
                  <a16:creationId xmlns:a16="http://schemas.microsoft.com/office/drawing/2014/main" id="{96031DD5-FBDE-4D8D-BFC3-31EA7419DBAC}"/>
                </a:ext>
              </a:extLst>
            </p:cNvPr>
            <p:cNvCxnSpPr>
              <a:cxnSpLocks/>
            </p:cNvCxnSpPr>
            <p:nvPr/>
          </p:nvCxnSpPr>
          <p:spPr>
            <a:xfrm>
              <a:off x="1345244" y="4983511"/>
              <a:ext cx="145838" cy="663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DB723BEF-EE98-4760-9BDB-8635E889D9DF}"/>
                </a:ext>
              </a:extLst>
            </p:cNvPr>
            <p:cNvCxnSpPr>
              <a:cxnSpLocks/>
            </p:cNvCxnSpPr>
            <p:nvPr/>
          </p:nvCxnSpPr>
          <p:spPr>
            <a:xfrm flipV="1">
              <a:off x="1491082" y="5646593"/>
              <a:ext cx="1069238" cy="109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 name="组合 111">
            <a:extLst>
              <a:ext uri="{FF2B5EF4-FFF2-40B4-BE49-F238E27FC236}">
                <a16:creationId xmlns:a16="http://schemas.microsoft.com/office/drawing/2014/main" id="{0D5C936D-A62E-4D84-B553-4A55E1F9E61A}"/>
              </a:ext>
            </a:extLst>
          </p:cNvPr>
          <p:cNvGrpSpPr/>
          <p:nvPr/>
        </p:nvGrpSpPr>
        <p:grpSpPr>
          <a:xfrm flipH="1">
            <a:off x="5017696" y="2960307"/>
            <a:ext cx="437153" cy="2636475"/>
            <a:chOff x="2634505" y="2959653"/>
            <a:chExt cx="497315" cy="2636475"/>
          </a:xfrm>
        </p:grpSpPr>
        <p:cxnSp>
          <p:nvCxnSpPr>
            <p:cNvPr id="113" name="直接连接符 112">
              <a:extLst>
                <a:ext uri="{FF2B5EF4-FFF2-40B4-BE49-F238E27FC236}">
                  <a16:creationId xmlns:a16="http://schemas.microsoft.com/office/drawing/2014/main" id="{EA9B57A6-8FDD-4B1B-A1DD-AF3E1E6331BE}"/>
                </a:ext>
              </a:extLst>
            </p:cNvPr>
            <p:cNvCxnSpPr>
              <a:cxnSpLocks/>
            </p:cNvCxnSpPr>
            <p:nvPr/>
          </p:nvCxnSpPr>
          <p:spPr>
            <a:xfrm>
              <a:off x="2634505" y="2959653"/>
              <a:ext cx="1229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直接连接符 113">
              <a:extLst>
                <a:ext uri="{FF2B5EF4-FFF2-40B4-BE49-F238E27FC236}">
                  <a16:creationId xmlns:a16="http://schemas.microsoft.com/office/drawing/2014/main" id="{65C5E41C-7989-4839-AE13-9EC2D21E6B52}"/>
                </a:ext>
              </a:extLst>
            </p:cNvPr>
            <p:cNvCxnSpPr>
              <a:cxnSpLocks/>
            </p:cNvCxnSpPr>
            <p:nvPr/>
          </p:nvCxnSpPr>
          <p:spPr>
            <a:xfrm>
              <a:off x="2756891" y="2959653"/>
              <a:ext cx="374929" cy="26364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64532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406FF34-5E6C-4CEE-B59A-2E1D4DE7CE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27" y="-2"/>
            <a:ext cx="12192000" cy="6858002"/>
          </a:xfrm>
          <a:prstGeom prst="rect">
            <a:avLst/>
          </a:prstGeom>
        </p:spPr>
      </p:pic>
      <p:sp>
        <p:nvSpPr>
          <p:cNvPr id="24" name="文本框 23">
            <a:extLst>
              <a:ext uri="{FF2B5EF4-FFF2-40B4-BE49-F238E27FC236}">
                <a16:creationId xmlns:a16="http://schemas.microsoft.com/office/drawing/2014/main" id="{5E2D44EA-848D-4712-8E48-36EC1DADB52C}"/>
              </a:ext>
            </a:extLst>
          </p:cNvPr>
          <p:cNvSpPr txBox="1"/>
          <p:nvPr/>
        </p:nvSpPr>
        <p:spPr>
          <a:xfrm>
            <a:off x="10969375" y="-1114265"/>
            <a:ext cx="13155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E7E6E6">
                    <a:lumMod val="90000"/>
                  </a:srgbClr>
                </a:solidFill>
                <a:effectLst/>
                <a:uLnTx/>
                <a:uFillTx/>
                <a:latin typeface="Manrope3" panose="00000506000000000000" pitchFamily="50" charset="0"/>
                <a:ea typeface="Microsoft YaHei UI" panose="020B0503020204020204" pitchFamily="34" charset="-122"/>
                <a:cs typeface="+mn-cs"/>
              </a:rPr>
              <a:t>放微软的</a:t>
            </a:r>
            <a:r>
              <a:rPr kumimoji="0" lang="en-US" altLang="zh-CN" sz="1100" b="1" i="0" u="none" strike="noStrike" kern="1200" cap="none" spc="0" normalizeH="0" baseline="0" noProof="0" dirty="0">
                <a:ln>
                  <a:noFill/>
                </a:ln>
                <a:solidFill>
                  <a:srgbClr val="E7E6E6">
                    <a:lumMod val="90000"/>
                  </a:srgbClr>
                </a:solidFill>
                <a:effectLst/>
                <a:uLnTx/>
                <a:uFillTx/>
                <a:latin typeface="Manrope3" panose="00000506000000000000" pitchFamily="50" charset="0"/>
                <a:ea typeface="Microsoft YaHei UI" panose="020B0503020204020204" pitchFamily="34" charset="-122"/>
                <a:cs typeface="+mn-cs"/>
              </a:rPr>
              <a:t>logo</a:t>
            </a:r>
          </a:p>
        </p:txBody>
      </p:sp>
      <p:sp>
        <p:nvSpPr>
          <p:cNvPr id="10" name="文本框 9">
            <a:extLst>
              <a:ext uri="{FF2B5EF4-FFF2-40B4-BE49-F238E27FC236}">
                <a16:creationId xmlns:a16="http://schemas.microsoft.com/office/drawing/2014/main" id="{27930640-7295-4E17-B7B1-0D517A0F28E6}"/>
              </a:ext>
            </a:extLst>
          </p:cNvPr>
          <p:cNvSpPr txBox="1"/>
          <p:nvPr/>
        </p:nvSpPr>
        <p:spPr>
          <a:xfrm>
            <a:off x="2137826" y="1214936"/>
            <a:ext cx="84010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Who's Using It? — 3 Profiles of Decision-Makers</a:t>
            </a:r>
          </a:p>
        </p:txBody>
      </p:sp>
      <p:grpSp>
        <p:nvGrpSpPr>
          <p:cNvPr id="14" name="组合 13">
            <a:extLst>
              <a:ext uri="{FF2B5EF4-FFF2-40B4-BE49-F238E27FC236}">
                <a16:creationId xmlns:a16="http://schemas.microsoft.com/office/drawing/2014/main" id="{82D48C88-5B6C-4691-B181-7AEAEB165ADC}"/>
              </a:ext>
            </a:extLst>
          </p:cNvPr>
          <p:cNvGrpSpPr/>
          <p:nvPr/>
        </p:nvGrpSpPr>
        <p:grpSpPr>
          <a:xfrm>
            <a:off x="0" y="0"/>
            <a:ext cx="12596000" cy="623893"/>
            <a:chOff x="0" y="0"/>
            <a:chExt cx="12596000" cy="623893"/>
          </a:xfrm>
        </p:grpSpPr>
        <p:grpSp>
          <p:nvGrpSpPr>
            <p:cNvPr id="16" name="组合 15">
              <a:extLst>
                <a:ext uri="{FF2B5EF4-FFF2-40B4-BE49-F238E27FC236}">
                  <a16:creationId xmlns:a16="http://schemas.microsoft.com/office/drawing/2014/main" id="{7690B3ED-25C0-4358-9E96-2D373C0ECABF}"/>
                </a:ext>
              </a:extLst>
            </p:cNvPr>
            <p:cNvGrpSpPr/>
            <p:nvPr/>
          </p:nvGrpSpPr>
          <p:grpSpPr>
            <a:xfrm>
              <a:off x="0" y="0"/>
              <a:ext cx="12202447" cy="623893"/>
              <a:chOff x="0" y="0"/>
              <a:chExt cx="12202447" cy="623893"/>
            </a:xfrm>
          </p:grpSpPr>
          <p:sp>
            <p:nvSpPr>
              <p:cNvPr id="18" name="矩形 17">
                <a:extLst>
                  <a:ext uri="{FF2B5EF4-FFF2-40B4-BE49-F238E27FC236}">
                    <a16:creationId xmlns:a16="http://schemas.microsoft.com/office/drawing/2014/main" id="{0FD89C55-F3C3-4AAD-906C-ED4694930760}"/>
                  </a:ext>
                </a:extLst>
              </p:cNvPr>
              <p:cNvSpPr/>
              <p:nvPr/>
            </p:nvSpPr>
            <p:spPr>
              <a:xfrm>
                <a:off x="0" y="0"/>
                <a:ext cx="12202447"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19" name="矩形 18">
                <a:extLst>
                  <a:ext uri="{FF2B5EF4-FFF2-40B4-BE49-F238E27FC236}">
                    <a16:creationId xmlns:a16="http://schemas.microsoft.com/office/drawing/2014/main" id="{89B0E435-7466-4B6E-A1F2-CB3D8C8F87FC}"/>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7" name="文本框 41">
              <a:extLst>
                <a:ext uri="{FF2B5EF4-FFF2-40B4-BE49-F238E27FC236}">
                  <a16:creationId xmlns:a16="http://schemas.microsoft.com/office/drawing/2014/main" id="{562E964C-5E8D-402E-847F-1ECE1D3A1FCB}"/>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4472C4">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Moving into High-End &amp; Complex Room Projects</a:t>
              </a:r>
            </a:p>
          </p:txBody>
        </p:sp>
      </p:grpSp>
      <p:sp>
        <p:nvSpPr>
          <p:cNvPr id="20" name="椭圆 19">
            <a:extLst>
              <a:ext uri="{FF2B5EF4-FFF2-40B4-BE49-F238E27FC236}">
                <a16:creationId xmlns:a16="http://schemas.microsoft.com/office/drawing/2014/main" id="{8E8DE7E4-F1FA-46BD-A27C-CF4786C787BF}"/>
              </a:ext>
            </a:extLst>
          </p:cNvPr>
          <p:cNvSpPr/>
          <p:nvPr/>
        </p:nvSpPr>
        <p:spPr>
          <a:xfrm>
            <a:off x="1869049" y="2277733"/>
            <a:ext cx="2247900" cy="22479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椭圆 20">
            <a:extLst>
              <a:ext uri="{FF2B5EF4-FFF2-40B4-BE49-F238E27FC236}">
                <a16:creationId xmlns:a16="http://schemas.microsoft.com/office/drawing/2014/main" id="{C213276C-91B5-4378-8691-F5E14D76C6A7}"/>
              </a:ext>
            </a:extLst>
          </p:cNvPr>
          <p:cNvSpPr/>
          <p:nvPr/>
        </p:nvSpPr>
        <p:spPr>
          <a:xfrm>
            <a:off x="4958324" y="2277733"/>
            <a:ext cx="2247900" cy="2247900"/>
          </a:xfrm>
          <a:prstGeom prst="ellipse">
            <a:avLst/>
          </a:prstGeom>
          <a:solidFill>
            <a:srgbClr val="02D0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椭圆 21">
            <a:extLst>
              <a:ext uri="{FF2B5EF4-FFF2-40B4-BE49-F238E27FC236}">
                <a16:creationId xmlns:a16="http://schemas.microsoft.com/office/drawing/2014/main" id="{84125111-25E7-4361-B90E-40D9635CBD16}"/>
              </a:ext>
            </a:extLst>
          </p:cNvPr>
          <p:cNvSpPr/>
          <p:nvPr/>
        </p:nvSpPr>
        <p:spPr>
          <a:xfrm>
            <a:off x="8047599" y="2277733"/>
            <a:ext cx="2247900" cy="2247900"/>
          </a:xfrm>
          <a:prstGeom prst="ellipse">
            <a:avLst/>
          </a:prstGeom>
          <a:solidFill>
            <a:srgbClr val="3E6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5" name="图片 54">
            <a:extLst>
              <a:ext uri="{FF2B5EF4-FFF2-40B4-BE49-F238E27FC236}">
                <a16:creationId xmlns:a16="http://schemas.microsoft.com/office/drawing/2014/main" id="{A5443943-53C8-474F-B32F-810DF54F5A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1990" y="2350052"/>
            <a:ext cx="2102018" cy="2102018"/>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57" name="图片 56">
            <a:extLst>
              <a:ext uri="{FF2B5EF4-FFF2-40B4-BE49-F238E27FC236}">
                <a16:creationId xmlns:a16="http://schemas.microsoft.com/office/drawing/2014/main" id="{864625FE-370C-4985-B2D2-FB61E5C8D7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6814" y="2336949"/>
            <a:ext cx="2129470" cy="2129470"/>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59" name="图片 58">
            <a:extLst>
              <a:ext uri="{FF2B5EF4-FFF2-40B4-BE49-F238E27FC236}">
                <a16:creationId xmlns:a16="http://schemas.microsoft.com/office/drawing/2014/main" id="{55592F86-A7B4-4C38-8607-6E64F9131C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1265" y="2347915"/>
            <a:ext cx="2102017" cy="2102017"/>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grpSp>
        <p:nvGrpSpPr>
          <p:cNvPr id="42" name="组合 41">
            <a:extLst>
              <a:ext uri="{FF2B5EF4-FFF2-40B4-BE49-F238E27FC236}">
                <a16:creationId xmlns:a16="http://schemas.microsoft.com/office/drawing/2014/main" id="{40576A62-EF98-4110-8954-489C7D6F8301}"/>
              </a:ext>
            </a:extLst>
          </p:cNvPr>
          <p:cNvGrpSpPr/>
          <p:nvPr/>
        </p:nvGrpSpPr>
        <p:grpSpPr>
          <a:xfrm>
            <a:off x="1294720" y="4603514"/>
            <a:ext cx="3417448" cy="890416"/>
            <a:chOff x="616917" y="3425645"/>
            <a:chExt cx="3417448" cy="890416"/>
          </a:xfrm>
        </p:grpSpPr>
        <p:sp>
          <p:nvSpPr>
            <p:cNvPr id="43" name="文本框 42">
              <a:extLst>
                <a:ext uri="{FF2B5EF4-FFF2-40B4-BE49-F238E27FC236}">
                  <a16:creationId xmlns:a16="http://schemas.microsoft.com/office/drawing/2014/main" id="{94CA8EC5-6258-48E3-975F-500F568CF81A}"/>
                </a:ext>
              </a:extLst>
            </p:cNvPr>
            <p:cNvSpPr txBox="1"/>
            <p:nvPr/>
          </p:nvSpPr>
          <p:spPr>
            <a:xfrm>
              <a:off x="1293323" y="3792841"/>
              <a:ext cx="22370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Experience</a:t>
              </a:r>
              <a:r>
                <a:rPr kumimoji="0" lang="en-CA"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image quality, reliability</a:t>
              </a:r>
            </a:p>
          </p:txBody>
        </p:sp>
        <p:sp>
          <p:nvSpPr>
            <p:cNvPr id="44" name="文本框 43">
              <a:extLst>
                <a:ext uri="{FF2B5EF4-FFF2-40B4-BE49-F238E27FC236}">
                  <a16:creationId xmlns:a16="http://schemas.microsoft.com/office/drawing/2014/main" id="{FADB5220-80D5-4BA3-8E23-D53955B42EB4}"/>
                </a:ext>
              </a:extLst>
            </p:cNvPr>
            <p:cNvSpPr txBox="1"/>
            <p:nvPr/>
          </p:nvSpPr>
          <p:spPr>
            <a:xfrm>
              <a:off x="616917" y="3425645"/>
              <a:ext cx="341744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3D1"/>
                  </a:solidFill>
                  <a:effectLst/>
                  <a:uLnTx/>
                  <a:uFillTx/>
                  <a:latin typeface="Arial" panose="020B0604020202020204" pitchFamily="34" charset="0"/>
                  <a:ea typeface="等线" panose="02010600030101010101" pitchFamily="2" charset="-122"/>
                  <a:cs typeface="Arial" panose="020B0604020202020204" pitchFamily="34" charset="0"/>
                </a:rPr>
                <a:t>Board Members</a:t>
              </a:r>
            </a:p>
          </p:txBody>
        </p:sp>
      </p:grpSp>
      <p:grpSp>
        <p:nvGrpSpPr>
          <p:cNvPr id="45" name="组合 44">
            <a:extLst>
              <a:ext uri="{FF2B5EF4-FFF2-40B4-BE49-F238E27FC236}">
                <a16:creationId xmlns:a16="http://schemas.microsoft.com/office/drawing/2014/main" id="{19D33A23-3DD4-4B40-8EED-F49867FAD4C0}"/>
              </a:ext>
            </a:extLst>
          </p:cNvPr>
          <p:cNvGrpSpPr/>
          <p:nvPr/>
        </p:nvGrpSpPr>
        <p:grpSpPr>
          <a:xfrm>
            <a:off x="4373550" y="4601378"/>
            <a:ext cx="3417448" cy="892552"/>
            <a:chOff x="616917" y="3425645"/>
            <a:chExt cx="3417448" cy="892552"/>
          </a:xfrm>
        </p:grpSpPr>
        <p:sp>
          <p:nvSpPr>
            <p:cNvPr id="46" name="文本框 45">
              <a:extLst>
                <a:ext uri="{FF2B5EF4-FFF2-40B4-BE49-F238E27FC236}">
                  <a16:creationId xmlns:a16="http://schemas.microsoft.com/office/drawing/2014/main" id="{7C58A738-0445-4EAE-B526-72C3C83B12AA}"/>
                </a:ext>
              </a:extLst>
            </p:cNvPr>
            <p:cNvSpPr txBox="1"/>
            <p:nvPr/>
          </p:nvSpPr>
          <p:spPr>
            <a:xfrm>
              <a:off x="1330021" y="3794977"/>
              <a:ext cx="214599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efficiency, collaboration, AI assistance</a:t>
              </a:r>
            </a:p>
          </p:txBody>
        </p:sp>
        <p:sp>
          <p:nvSpPr>
            <p:cNvPr id="47" name="文本框 46">
              <a:extLst>
                <a:ext uri="{FF2B5EF4-FFF2-40B4-BE49-F238E27FC236}">
                  <a16:creationId xmlns:a16="http://schemas.microsoft.com/office/drawing/2014/main" id="{0A6FE405-A2FF-485C-8073-D7A5C5512812}"/>
                </a:ext>
              </a:extLst>
            </p:cNvPr>
            <p:cNvSpPr txBox="1"/>
            <p:nvPr/>
          </p:nvSpPr>
          <p:spPr>
            <a:xfrm>
              <a:off x="616917" y="3425645"/>
              <a:ext cx="341744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3D1"/>
                  </a:solidFill>
                  <a:effectLst/>
                  <a:uLnTx/>
                  <a:uFillTx/>
                  <a:latin typeface="Arial" panose="020B0604020202020204" pitchFamily="34" charset="0"/>
                  <a:ea typeface="等线" panose="02010600030101010101" pitchFamily="2" charset="-122"/>
                  <a:cs typeface="Arial" panose="020B0604020202020204" pitchFamily="34" charset="0"/>
                </a:rPr>
                <a:t>Executive Team</a:t>
              </a:r>
            </a:p>
          </p:txBody>
        </p:sp>
      </p:grpSp>
      <p:grpSp>
        <p:nvGrpSpPr>
          <p:cNvPr id="48" name="组合 47">
            <a:extLst>
              <a:ext uri="{FF2B5EF4-FFF2-40B4-BE49-F238E27FC236}">
                <a16:creationId xmlns:a16="http://schemas.microsoft.com/office/drawing/2014/main" id="{95725E8E-E694-4109-9A20-1E73845EB33D}"/>
              </a:ext>
            </a:extLst>
          </p:cNvPr>
          <p:cNvGrpSpPr/>
          <p:nvPr/>
        </p:nvGrpSpPr>
        <p:grpSpPr>
          <a:xfrm>
            <a:off x="7512356" y="4601378"/>
            <a:ext cx="3417448" cy="1107996"/>
            <a:chOff x="652721" y="3425645"/>
            <a:chExt cx="3417448" cy="1107996"/>
          </a:xfrm>
        </p:grpSpPr>
        <p:sp>
          <p:nvSpPr>
            <p:cNvPr id="49" name="文本框 48">
              <a:extLst>
                <a:ext uri="{FF2B5EF4-FFF2-40B4-BE49-F238E27FC236}">
                  <a16:creationId xmlns:a16="http://schemas.microsoft.com/office/drawing/2014/main" id="{B8AB48A3-CA16-4080-8D7B-84532F4C3B40}"/>
                </a:ext>
              </a:extLst>
            </p:cNvPr>
            <p:cNvSpPr txBox="1"/>
            <p:nvPr/>
          </p:nvSpPr>
          <p:spPr>
            <a:xfrm>
              <a:off x="1301633" y="3794977"/>
              <a:ext cx="2237044"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compatibility, manageability, future-proof.</a:t>
              </a:r>
            </a:p>
          </p:txBody>
        </p:sp>
        <p:sp>
          <p:nvSpPr>
            <p:cNvPr id="50" name="文本框 49">
              <a:extLst>
                <a:ext uri="{FF2B5EF4-FFF2-40B4-BE49-F238E27FC236}">
                  <a16:creationId xmlns:a16="http://schemas.microsoft.com/office/drawing/2014/main" id="{6E93CD39-2267-4651-B3F7-3E570A21B801}"/>
                </a:ext>
              </a:extLst>
            </p:cNvPr>
            <p:cNvSpPr txBox="1"/>
            <p:nvPr/>
          </p:nvSpPr>
          <p:spPr>
            <a:xfrm>
              <a:off x="652721" y="3425645"/>
              <a:ext cx="341744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3D1"/>
                  </a:solidFill>
                  <a:effectLst/>
                  <a:uLnTx/>
                  <a:uFillTx/>
                  <a:latin typeface="Arial" panose="020B0604020202020204" pitchFamily="34" charset="0"/>
                  <a:ea typeface="等线" panose="02010600030101010101" pitchFamily="2" charset="-122"/>
                  <a:cs typeface="Arial" panose="020B0604020202020204" pitchFamily="34" charset="0"/>
                </a:rPr>
                <a:t>IT Decision Makers</a:t>
              </a:r>
            </a:p>
          </p:txBody>
        </p:sp>
      </p:grpSp>
    </p:spTree>
    <p:extLst>
      <p:ext uri="{BB962C8B-B14F-4D97-AF65-F5344CB8AC3E}">
        <p14:creationId xmlns:p14="http://schemas.microsoft.com/office/powerpoint/2010/main" val="26880666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17DE4C3-9CD7-488B-9741-DB05EAFCA16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 y="0"/>
            <a:ext cx="12192000" cy="6858002"/>
          </a:xfrm>
          <a:prstGeom prst="rect">
            <a:avLst/>
          </a:prstGeom>
        </p:spPr>
      </p:pic>
      <p:sp>
        <p:nvSpPr>
          <p:cNvPr id="34" name="圆角矩形 7">
            <a:extLst>
              <a:ext uri="{FF2B5EF4-FFF2-40B4-BE49-F238E27FC236}">
                <a16:creationId xmlns:a16="http://schemas.microsoft.com/office/drawing/2014/main" id="{74DDC128-7155-4F97-B918-D275E0E89C61}"/>
              </a:ext>
            </a:extLst>
          </p:cNvPr>
          <p:cNvSpPr/>
          <p:nvPr>
            <p:custDataLst>
              <p:tags r:id="rId1"/>
            </p:custDataLst>
          </p:nvPr>
        </p:nvSpPr>
        <p:spPr>
          <a:xfrm>
            <a:off x="964882" y="2302993"/>
            <a:ext cx="3264536" cy="3391785"/>
          </a:xfrm>
          <a:prstGeom prst="roundRect">
            <a:avLst>
              <a:gd name="adj" fmla="val 10143"/>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35" name="圆角矩形 7">
            <a:extLst>
              <a:ext uri="{FF2B5EF4-FFF2-40B4-BE49-F238E27FC236}">
                <a16:creationId xmlns:a16="http://schemas.microsoft.com/office/drawing/2014/main" id="{C3DF6274-DA70-49FD-96BE-5A274E48C65F}"/>
              </a:ext>
            </a:extLst>
          </p:cNvPr>
          <p:cNvSpPr/>
          <p:nvPr>
            <p:custDataLst>
              <p:tags r:id="rId2"/>
            </p:custDataLst>
          </p:nvPr>
        </p:nvSpPr>
        <p:spPr>
          <a:xfrm>
            <a:off x="4336549" y="2302993"/>
            <a:ext cx="3264536" cy="3391785"/>
          </a:xfrm>
          <a:prstGeom prst="roundRect">
            <a:avLst>
              <a:gd name="adj" fmla="val 10143"/>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36" name="圆角矩形 7">
            <a:extLst>
              <a:ext uri="{FF2B5EF4-FFF2-40B4-BE49-F238E27FC236}">
                <a16:creationId xmlns:a16="http://schemas.microsoft.com/office/drawing/2014/main" id="{E9A17E3D-B985-4725-A40C-7B680FB153B2}"/>
              </a:ext>
            </a:extLst>
          </p:cNvPr>
          <p:cNvSpPr/>
          <p:nvPr>
            <p:custDataLst>
              <p:tags r:id="rId3"/>
            </p:custDataLst>
          </p:nvPr>
        </p:nvSpPr>
        <p:spPr>
          <a:xfrm>
            <a:off x="7781981" y="2302993"/>
            <a:ext cx="3264536" cy="3391785"/>
          </a:xfrm>
          <a:prstGeom prst="roundRect">
            <a:avLst>
              <a:gd name="adj" fmla="val 10143"/>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10" name="文本框 9">
            <a:extLst>
              <a:ext uri="{FF2B5EF4-FFF2-40B4-BE49-F238E27FC236}">
                <a16:creationId xmlns:a16="http://schemas.microsoft.com/office/drawing/2014/main" id="{27930640-7295-4E17-B7B1-0D517A0F28E6}"/>
              </a:ext>
            </a:extLst>
          </p:cNvPr>
          <p:cNvSpPr txBox="1"/>
          <p:nvPr/>
        </p:nvSpPr>
        <p:spPr>
          <a:xfrm>
            <a:off x="469900" y="1131186"/>
            <a:ext cx="1125220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Why High-End Projects Are Hard to Win?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rPr>
              <a:t>Too many parts. Too many problems.</a:t>
            </a:r>
            <a:endParaRPr kumimoji="0" lang="en-US" altLang="zh-CN" sz="2800" b="1" i="0" u="none" strike="noStrike" kern="1200" cap="none" spc="0" normalizeH="0" baseline="0" noProof="0" dirty="0">
              <a:ln>
                <a:noFill/>
              </a:ln>
              <a:solidFill>
                <a:srgbClr val="333333"/>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6" name="组合 15">
            <a:extLst>
              <a:ext uri="{FF2B5EF4-FFF2-40B4-BE49-F238E27FC236}">
                <a16:creationId xmlns:a16="http://schemas.microsoft.com/office/drawing/2014/main" id="{9CC12DEA-3519-4323-A996-296CB77DA22A}"/>
              </a:ext>
            </a:extLst>
          </p:cNvPr>
          <p:cNvGrpSpPr/>
          <p:nvPr/>
        </p:nvGrpSpPr>
        <p:grpSpPr>
          <a:xfrm>
            <a:off x="0" y="0"/>
            <a:ext cx="12596000" cy="623893"/>
            <a:chOff x="0" y="0"/>
            <a:chExt cx="12596000" cy="623893"/>
          </a:xfrm>
        </p:grpSpPr>
        <p:grpSp>
          <p:nvGrpSpPr>
            <p:cNvPr id="19" name="组合 18">
              <a:extLst>
                <a:ext uri="{FF2B5EF4-FFF2-40B4-BE49-F238E27FC236}">
                  <a16:creationId xmlns:a16="http://schemas.microsoft.com/office/drawing/2014/main" id="{86A2E8DC-1EDF-4610-BBA8-F23A974780BA}"/>
                </a:ext>
              </a:extLst>
            </p:cNvPr>
            <p:cNvGrpSpPr/>
            <p:nvPr/>
          </p:nvGrpSpPr>
          <p:grpSpPr>
            <a:xfrm>
              <a:off x="0" y="0"/>
              <a:ext cx="12192001" cy="623893"/>
              <a:chOff x="0" y="0"/>
              <a:chExt cx="12192001" cy="623893"/>
            </a:xfrm>
          </p:grpSpPr>
          <p:sp>
            <p:nvSpPr>
              <p:cNvPr id="21" name="矩形 20">
                <a:extLst>
                  <a:ext uri="{FF2B5EF4-FFF2-40B4-BE49-F238E27FC236}">
                    <a16:creationId xmlns:a16="http://schemas.microsoft.com/office/drawing/2014/main" id="{B5E7856F-AEBE-4C9F-9F92-0AF1C53C645A}"/>
                  </a:ext>
                </a:extLst>
              </p:cNvPr>
              <p:cNvSpPr/>
              <p:nvPr/>
            </p:nvSpPr>
            <p:spPr>
              <a:xfrm>
                <a:off x="1" y="0"/>
                <a:ext cx="12192000"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22" name="矩形 21">
                <a:extLst>
                  <a:ext uri="{FF2B5EF4-FFF2-40B4-BE49-F238E27FC236}">
                    <a16:creationId xmlns:a16="http://schemas.microsoft.com/office/drawing/2014/main" id="{46818912-B791-4FE5-AA7D-CF9B93DB2A9C}"/>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20" name="文本框 41">
              <a:extLst>
                <a:ext uri="{FF2B5EF4-FFF2-40B4-BE49-F238E27FC236}">
                  <a16:creationId xmlns:a16="http://schemas.microsoft.com/office/drawing/2014/main" id="{4A1C271A-5E42-48D5-A56F-C637EC0792EA}"/>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4472C4">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Moving into High-End &amp; Complex Room Projects</a:t>
              </a:r>
            </a:p>
          </p:txBody>
        </p:sp>
      </p:grpSp>
      <p:sp>
        <p:nvSpPr>
          <p:cNvPr id="13" name="文本框 12">
            <a:extLst>
              <a:ext uri="{FF2B5EF4-FFF2-40B4-BE49-F238E27FC236}">
                <a16:creationId xmlns:a16="http://schemas.microsoft.com/office/drawing/2014/main" id="{6B708CB1-2A42-4F27-AB63-0EDC3A2398B4}"/>
              </a:ext>
            </a:extLst>
          </p:cNvPr>
          <p:cNvSpPr txBox="1"/>
          <p:nvPr/>
        </p:nvSpPr>
        <p:spPr>
          <a:xfrm>
            <a:off x="1500297" y="4616389"/>
            <a:ext cx="243077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High expectations — Customers have seen it all</a:t>
            </a:r>
            <a:endPar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5" name="文本框 14">
            <a:extLst>
              <a:ext uri="{FF2B5EF4-FFF2-40B4-BE49-F238E27FC236}">
                <a16:creationId xmlns:a16="http://schemas.microsoft.com/office/drawing/2014/main" id="{454DC232-0D5C-416A-88FD-334CC5631CFC}"/>
              </a:ext>
            </a:extLst>
          </p:cNvPr>
          <p:cNvSpPr txBox="1"/>
          <p:nvPr/>
        </p:nvSpPr>
        <p:spPr>
          <a:xfrm>
            <a:off x="4683120" y="4616389"/>
            <a:ext cx="2589965"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Complex integration — Multiple systems, brands, controls</a:t>
            </a:r>
            <a:endPar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7" name="文本框 16">
            <a:extLst>
              <a:ext uri="{FF2B5EF4-FFF2-40B4-BE49-F238E27FC236}">
                <a16:creationId xmlns:a16="http://schemas.microsoft.com/office/drawing/2014/main" id="{C098DBBC-B47D-4477-96D6-A071C2D91B69}"/>
              </a:ext>
            </a:extLst>
          </p:cNvPr>
          <p:cNvSpPr txBox="1"/>
          <p:nvPr/>
        </p:nvSpPr>
        <p:spPr>
          <a:xfrm>
            <a:off x="8415557" y="4634345"/>
            <a:ext cx="243077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High delivery cost — Customization, long tuning cycles</a:t>
            </a:r>
            <a:endParaRPr kumimoji="0" lang="zh-CN" altLang="en-US"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8" name="图片 7">
            <a:extLst>
              <a:ext uri="{FF2B5EF4-FFF2-40B4-BE49-F238E27FC236}">
                <a16:creationId xmlns:a16="http://schemas.microsoft.com/office/drawing/2014/main" id="{D55B3FBC-FEDE-47A9-BBFC-8F76A0124F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8225" y="2711228"/>
            <a:ext cx="3117850" cy="1753791"/>
          </a:xfrm>
          <a:prstGeom prst="roundRect">
            <a:avLst>
              <a:gd name="adj" fmla="val 50000"/>
            </a:avLst>
          </a:prstGeom>
          <a:solidFill>
            <a:srgbClr val="FFFFFF">
              <a:shade val="85000"/>
            </a:srgbClr>
          </a:solidFill>
          <a:ln>
            <a:noFill/>
          </a:ln>
          <a:effectLst/>
        </p:spPr>
      </p:pic>
      <p:pic>
        <p:nvPicPr>
          <p:cNvPr id="25" name="图片 24">
            <a:extLst>
              <a:ext uri="{FF2B5EF4-FFF2-40B4-BE49-F238E27FC236}">
                <a16:creationId xmlns:a16="http://schemas.microsoft.com/office/drawing/2014/main" id="{B8EB6089-35A9-4022-8DE8-46C0E01E65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4040" y="2711227"/>
            <a:ext cx="3117594" cy="1753791"/>
          </a:xfrm>
          <a:prstGeom prst="roundRect">
            <a:avLst>
              <a:gd name="adj" fmla="val 50000"/>
            </a:avLst>
          </a:prstGeom>
          <a:solidFill>
            <a:srgbClr val="FFFFFF">
              <a:shade val="85000"/>
            </a:srgbClr>
          </a:solidFill>
          <a:ln>
            <a:noFill/>
          </a:ln>
          <a:effectLst/>
        </p:spPr>
      </p:pic>
      <p:pic>
        <p:nvPicPr>
          <p:cNvPr id="33" name="图片 32">
            <a:extLst>
              <a:ext uri="{FF2B5EF4-FFF2-40B4-BE49-F238E27FC236}">
                <a16:creationId xmlns:a16="http://schemas.microsoft.com/office/drawing/2014/main" id="{E029A63F-2BCF-4163-B665-D4F3857D35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55452" y="2711227"/>
            <a:ext cx="3117594" cy="1753791"/>
          </a:xfrm>
          <a:prstGeom prst="roundRect">
            <a:avLst>
              <a:gd name="adj" fmla="val 50000"/>
            </a:avLst>
          </a:prstGeom>
          <a:solidFill>
            <a:srgbClr val="FFFFFF">
              <a:shade val="85000"/>
            </a:srgbClr>
          </a:solidFill>
          <a:ln>
            <a:noFill/>
          </a:ln>
          <a:effectLst/>
        </p:spPr>
      </p:pic>
    </p:spTree>
    <p:extLst>
      <p:ext uri="{BB962C8B-B14F-4D97-AF65-F5344CB8AC3E}">
        <p14:creationId xmlns:p14="http://schemas.microsoft.com/office/powerpoint/2010/main" val="155081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5BA27E5A-184A-4BD9-BF1A-08AA1BF1E9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
            <a:ext cx="12192000" cy="6858002"/>
          </a:xfrm>
          <a:prstGeom prst="rect">
            <a:avLst/>
          </a:prstGeom>
        </p:spPr>
      </p:pic>
      <p:pic>
        <p:nvPicPr>
          <p:cNvPr id="11" name="图片 10"/>
          <p:cNvPicPr>
            <a:picLocks noChangeAspect="1"/>
          </p:cNvPicPr>
          <p:nvPr/>
        </p:nvPicPr>
        <p:blipFill>
          <a:blip r:embed="rId4">
            <a:lum bright="70000" contrast="-70000"/>
            <a:extLst>
              <a:ext uri="{28A0092B-C50C-407E-A947-70E740481C1C}">
                <a14:useLocalDpi xmlns:a14="http://schemas.microsoft.com/office/drawing/2010/main"/>
              </a:ext>
            </a:extLst>
          </a:blip>
          <a:stretch>
            <a:fillRect/>
          </a:stretch>
        </p:blipFill>
        <p:spPr>
          <a:xfrm>
            <a:off x="2406924" y="1887616"/>
            <a:ext cx="2816464" cy="2816464"/>
          </a:xfrm>
          <a:prstGeom prst="rect">
            <a:avLst/>
          </a:prstGeom>
        </p:spPr>
      </p:pic>
      <p:sp>
        <p:nvSpPr>
          <p:cNvPr id="111" name="文本框 41">
            <a:extLst>
              <a:ext uri="{FF2B5EF4-FFF2-40B4-BE49-F238E27FC236}">
                <a16:creationId xmlns:a16="http://schemas.microsoft.com/office/drawing/2014/main" id="{62BD934E-00ED-497F-AA5C-255AB4E33C52}"/>
              </a:ext>
            </a:extLst>
          </p:cNvPr>
          <p:cNvSpPr txBox="1"/>
          <p:nvPr/>
        </p:nvSpPr>
        <p:spPr>
          <a:xfrm>
            <a:off x="5504763" y="3088125"/>
            <a:ext cx="3062411" cy="1615955"/>
          </a:xfrm>
          <a:prstGeom prst="rect">
            <a:avLst/>
          </a:prstGeom>
          <a:ln w="12700">
            <a:miter lim="400000"/>
          </a:ln>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等线" panose="02010600030101010101" charset="-122"/>
              </a:rPr>
              <a:t>One Vendor</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等线" panose="02010600030101010101" charset="-122"/>
              </a:rPr>
              <a:t>One Network</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等线" panose="02010600030101010101" charset="-122"/>
              </a:rPr>
              <a:t>One Software</a:t>
            </a:r>
          </a:p>
        </p:txBody>
      </p:sp>
      <p:grpSp>
        <p:nvGrpSpPr>
          <p:cNvPr id="8" name="组合 7">
            <a:extLst>
              <a:ext uri="{FF2B5EF4-FFF2-40B4-BE49-F238E27FC236}">
                <a16:creationId xmlns:a16="http://schemas.microsoft.com/office/drawing/2014/main" id="{C6E09111-177B-4AF8-84F6-700A94BC4D74}"/>
              </a:ext>
            </a:extLst>
          </p:cNvPr>
          <p:cNvGrpSpPr/>
          <p:nvPr/>
        </p:nvGrpSpPr>
        <p:grpSpPr>
          <a:xfrm>
            <a:off x="0" y="0"/>
            <a:ext cx="12596000" cy="623893"/>
            <a:chOff x="0" y="0"/>
            <a:chExt cx="12596000" cy="623893"/>
          </a:xfrm>
        </p:grpSpPr>
        <p:grpSp>
          <p:nvGrpSpPr>
            <p:cNvPr id="10" name="组合 9">
              <a:extLst>
                <a:ext uri="{FF2B5EF4-FFF2-40B4-BE49-F238E27FC236}">
                  <a16:creationId xmlns:a16="http://schemas.microsoft.com/office/drawing/2014/main" id="{9DE20E7E-BC92-4768-953B-F67C76BBCD14}"/>
                </a:ext>
              </a:extLst>
            </p:cNvPr>
            <p:cNvGrpSpPr/>
            <p:nvPr/>
          </p:nvGrpSpPr>
          <p:grpSpPr>
            <a:xfrm>
              <a:off x="0" y="0"/>
              <a:ext cx="12202447" cy="623893"/>
              <a:chOff x="0" y="0"/>
              <a:chExt cx="12202447" cy="623893"/>
            </a:xfrm>
          </p:grpSpPr>
          <p:sp>
            <p:nvSpPr>
              <p:cNvPr id="13" name="矩形 12">
                <a:extLst>
                  <a:ext uri="{FF2B5EF4-FFF2-40B4-BE49-F238E27FC236}">
                    <a16:creationId xmlns:a16="http://schemas.microsoft.com/office/drawing/2014/main" id="{B8CB8C0B-7FC6-408D-ABC2-850FEE840388}"/>
                  </a:ext>
                </a:extLst>
              </p:cNvPr>
              <p:cNvSpPr/>
              <p:nvPr/>
            </p:nvSpPr>
            <p:spPr>
              <a:xfrm>
                <a:off x="0" y="0"/>
                <a:ext cx="12202447"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14" name="矩形 13">
                <a:extLst>
                  <a:ext uri="{FF2B5EF4-FFF2-40B4-BE49-F238E27FC236}">
                    <a16:creationId xmlns:a16="http://schemas.microsoft.com/office/drawing/2014/main" id="{D8A655DF-10E9-41A2-88C3-1EEE030F1A2B}"/>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2" name="文本框 41">
              <a:extLst>
                <a:ext uri="{FF2B5EF4-FFF2-40B4-BE49-F238E27FC236}">
                  <a16:creationId xmlns:a16="http://schemas.microsoft.com/office/drawing/2014/main" id="{7B1BCFD1-DFAB-47B3-8527-F76A83E35300}"/>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4472C4">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Yealink AV ONE</a:t>
              </a:r>
            </a:p>
          </p:txBody>
        </p:sp>
      </p:grpSp>
    </p:spTree>
    <p:extLst>
      <p:ext uri="{BB962C8B-B14F-4D97-AF65-F5344CB8AC3E}">
        <p14:creationId xmlns:p14="http://schemas.microsoft.com/office/powerpoint/2010/main" val="840339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63E42"/>
        </a:solidFill>
        <a:effectLst/>
      </p:bgPr>
    </p:bg>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5C128452-4C7A-4C2D-B138-888290976B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
            <a:ext cx="12192000" cy="6858002"/>
          </a:xfrm>
          <a:prstGeom prst="rect">
            <a:avLst/>
          </a:prstGeom>
        </p:spPr>
      </p:pic>
      <p:sp>
        <p:nvSpPr>
          <p:cNvPr id="10" name="文本框 9">
            <a:extLst>
              <a:ext uri="{FF2B5EF4-FFF2-40B4-BE49-F238E27FC236}">
                <a16:creationId xmlns:a16="http://schemas.microsoft.com/office/drawing/2014/main" id="{27930640-7295-4E17-B7B1-0D517A0F28E6}"/>
              </a:ext>
            </a:extLst>
          </p:cNvPr>
          <p:cNvSpPr txBox="1"/>
          <p:nvPr/>
        </p:nvSpPr>
        <p:spPr>
          <a:xfrm>
            <a:off x="0" y="779857"/>
            <a:ext cx="1220244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F3D1"/>
                </a:solidFill>
                <a:effectLst/>
                <a:uLnTx/>
                <a:uFillTx/>
                <a:latin typeface="Arial" panose="020B0604020202020204" pitchFamily="34" charset="0"/>
                <a:ea typeface="等线" panose="02010600030101010101" pitchFamily="2" charset="-122"/>
                <a:cs typeface="Arial" panose="020B0604020202020204" pitchFamily="34" charset="0"/>
              </a:rPr>
              <a:t>ProAV</a:t>
            </a:r>
            <a:r>
              <a:rPr kumimoji="0" lang="en-US" altLang="zh-CN" sz="2400" b="1" i="0" u="none" strike="noStrike" kern="1200" cap="none" spc="0" normalizeH="0" baseline="0" noProof="0" dirty="0">
                <a:ln>
                  <a:noFill/>
                </a:ln>
                <a:solidFill>
                  <a:srgbClr val="FFF3D1"/>
                </a:solidFill>
                <a:effectLst/>
                <a:uLnTx/>
                <a:uFillTx/>
                <a:latin typeface="Arial" panose="020B0604020202020204" pitchFamily="34" charset="0"/>
                <a:ea typeface="等线" panose="02010600030101010101" pitchFamily="2" charset="-122"/>
                <a:cs typeface="Arial" panose="020B0604020202020204" pitchFamily="34" charset="0"/>
              </a:rPr>
              <a:t> Solution: AV ONE</a:t>
            </a:r>
          </a:p>
        </p:txBody>
      </p:sp>
      <p:sp>
        <p:nvSpPr>
          <p:cNvPr id="48" name="矩形: 圆角 21">
            <a:extLst>
              <a:ext uri="{FF2B5EF4-FFF2-40B4-BE49-F238E27FC236}">
                <a16:creationId xmlns:a16="http://schemas.microsoft.com/office/drawing/2014/main" id="{6D01CE2D-BE67-4B75-BEB0-70EC4AAEF04C}"/>
              </a:ext>
            </a:extLst>
          </p:cNvPr>
          <p:cNvSpPr/>
          <p:nvPr/>
        </p:nvSpPr>
        <p:spPr>
          <a:xfrm>
            <a:off x="4259074" y="1397486"/>
            <a:ext cx="7242046" cy="4826363"/>
          </a:xfrm>
          <a:prstGeom prst="roundRect">
            <a:avLst>
              <a:gd name="adj" fmla="val 5636"/>
            </a:avLst>
          </a:prstGeom>
          <a:gradFill>
            <a:gsLst>
              <a:gs pos="100000">
                <a:srgbClr val="C3DAEF">
                  <a:alpha val="2000"/>
                </a:srgbClr>
              </a:gs>
              <a:gs pos="0">
                <a:srgbClr val="FFFFFF">
                  <a:alpha val="1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49" name="组合 48">
            <a:extLst>
              <a:ext uri="{FF2B5EF4-FFF2-40B4-BE49-F238E27FC236}">
                <a16:creationId xmlns:a16="http://schemas.microsoft.com/office/drawing/2014/main" id="{8DE9EC49-1D7C-4865-BF57-4546912D58E0}"/>
              </a:ext>
            </a:extLst>
          </p:cNvPr>
          <p:cNvGrpSpPr/>
          <p:nvPr/>
        </p:nvGrpSpPr>
        <p:grpSpPr>
          <a:xfrm>
            <a:off x="519182" y="1397486"/>
            <a:ext cx="3666643" cy="4804877"/>
            <a:chOff x="576301" y="1542633"/>
            <a:chExt cx="3496237" cy="4592479"/>
          </a:xfrm>
        </p:grpSpPr>
        <p:pic>
          <p:nvPicPr>
            <p:cNvPr id="50" name="图片 49">
              <a:extLst>
                <a:ext uri="{FF2B5EF4-FFF2-40B4-BE49-F238E27FC236}">
                  <a16:creationId xmlns:a16="http://schemas.microsoft.com/office/drawing/2014/main" id="{2C5177DB-3B83-43D6-887C-3C45D48CA5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6301" y="1542633"/>
              <a:ext cx="3496237" cy="2205318"/>
            </a:xfrm>
            <a:prstGeom prst="roundRect">
              <a:avLst>
                <a:gd name="adj" fmla="val 15695"/>
              </a:avLst>
            </a:prstGeom>
          </p:spPr>
        </p:pic>
        <p:pic>
          <p:nvPicPr>
            <p:cNvPr id="51" name="图片 50">
              <a:extLst>
                <a:ext uri="{FF2B5EF4-FFF2-40B4-BE49-F238E27FC236}">
                  <a16:creationId xmlns:a16="http://schemas.microsoft.com/office/drawing/2014/main" id="{02F9A22A-3E45-461D-B4B3-B752BD3493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807" t="3927" r="3179" b="9549"/>
            <a:stretch/>
          </p:blipFill>
          <p:spPr>
            <a:xfrm>
              <a:off x="576301" y="3975958"/>
              <a:ext cx="3450133" cy="2159154"/>
            </a:xfrm>
            <a:prstGeom prst="roundRect">
              <a:avLst>
                <a:gd name="adj" fmla="val 16317"/>
              </a:avLst>
            </a:prstGeom>
          </p:spPr>
        </p:pic>
      </p:grpSp>
      <p:pic>
        <p:nvPicPr>
          <p:cNvPr id="52" name="图片 51">
            <a:extLst>
              <a:ext uri="{FF2B5EF4-FFF2-40B4-BE49-F238E27FC236}">
                <a16:creationId xmlns:a16="http://schemas.microsoft.com/office/drawing/2014/main" id="{3B93690E-1FC7-4611-AA81-9FEA91322C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83449" y="1463678"/>
            <a:ext cx="6975927" cy="4618237"/>
          </a:xfrm>
          <a:prstGeom prst="roundRect">
            <a:avLst>
              <a:gd name="adj" fmla="val 4579"/>
            </a:avLst>
          </a:prstGeom>
        </p:spPr>
      </p:pic>
      <p:sp>
        <p:nvSpPr>
          <p:cNvPr id="53" name="矩形: 圆角 52">
            <a:extLst>
              <a:ext uri="{FF2B5EF4-FFF2-40B4-BE49-F238E27FC236}">
                <a16:creationId xmlns:a16="http://schemas.microsoft.com/office/drawing/2014/main" id="{0897D21A-C543-4FEE-9552-191408DA2D3C}"/>
              </a:ext>
            </a:extLst>
          </p:cNvPr>
          <p:cNvSpPr/>
          <p:nvPr/>
        </p:nvSpPr>
        <p:spPr>
          <a:xfrm>
            <a:off x="4188297" y="4801644"/>
            <a:ext cx="7368703" cy="1375824"/>
          </a:xfrm>
          <a:prstGeom prst="roundRect">
            <a:avLst>
              <a:gd name="adj" fmla="val 15939"/>
            </a:avLst>
          </a:prstGeom>
          <a:solidFill>
            <a:schemeClr val="tx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4" name="组合 53">
            <a:extLst>
              <a:ext uri="{FF2B5EF4-FFF2-40B4-BE49-F238E27FC236}">
                <a16:creationId xmlns:a16="http://schemas.microsoft.com/office/drawing/2014/main" id="{E672CCBF-7AD3-4713-90F6-FCAAE0F68F96}"/>
              </a:ext>
            </a:extLst>
          </p:cNvPr>
          <p:cNvGrpSpPr/>
          <p:nvPr/>
        </p:nvGrpSpPr>
        <p:grpSpPr>
          <a:xfrm>
            <a:off x="5112867" y="4944279"/>
            <a:ext cx="6796339" cy="1157231"/>
            <a:chOff x="-5410151" y="5842495"/>
            <a:chExt cx="8480369" cy="1443975"/>
          </a:xfrm>
        </p:grpSpPr>
        <p:sp>
          <p:nvSpPr>
            <p:cNvPr id="55" name="文本框 54">
              <a:extLst>
                <a:ext uri="{FF2B5EF4-FFF2-40B4-BE49-F238E27FC236}">
                  <a16:creationId xmlns:a16="http://schemas.microsoft.com/office/drawing/2014/main" id="{D87442F3-D684-4C04-8CF2-F1C22C70C4AD}"/>
                </a:ext>
              </a:extLst>
            </p:cNvPr>
            <p:cNvSpPr txBox="1"/>
            <p:nvPr/>
          </p:nvSpPr>
          <p:spPr>
            <a:xfrm>
              <a:off x="-4876491" y="5842495"/>
              <a:ext cx="4442085" cy="680388"/>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5FFD9"/>
                  </a:solidFill>
                  <a:effectLst/>
                  <a:uLnTx/>
                  <a:uFillTx/>
                  <a:latin typeface="Arial" panose="020B0604020202020204" pitchFamily="34" charset="0"/>
                  <a:ea typeface="Microsoft YaHei UI" panose="020B0503020204020204" pitchFamily="34" charset="-122"/>
                  <a:cs typeface="Arial" panose="020B0604020202020204" pitchFamily="34" charset="0"/>
                </a:rPr>
                <a:t>Comprehensive</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5FFD9"/>
                  </a:solidFill>
                  <a:effectLst/>
                  <a:uLnTx/>
                  <a:uFillTx/>
                  <a:latin typeface="Arial" panose="020B0604020202020204" pitchFamily="34" charset="0"/>
                  <a:ea typeface="Microsoft YaHei UI" panose="020B0503020204020204" pitchFamily="34" charset="-122"/>
                  <a:cs typeface="Arial" panose="020B0604020202020204" pitchFamily="34" charset="0"/>
                </a:rPr>
                <a:t>One-Stop AV Solution</a:t>
              </a:r>
            </a:p>
          </p:txBody>
        </p:sp>
        <p:sp>
          <p:nvSpPr>
            <p:cNvPr id="56" name="椭圆 55">
              <a:extLst>
                <a:ext uri="{FF2B5EF4-FFF2-40B4-BE49-F238E27FC236}">
                  <a16:creationId xmlns:a16="http://schemas.microsoft.com/office/drawing/2014/main" id="{486C873D-EC73-4CA0-882F-3B5C88CA79F7}"/>
                </a:ext>
              </a:extLst>
            </p:cNvPr>
            <p:cNvSpPr/>
            <p:nvPr/>
          </p:nvSpPr>
          <p:spPr>
            <a:xfrm>
              <a:off x="-5410151" y="5846567"/>
              <a:ext cx="533660" cy="533660"/>
            </a:xfrm>
            <a:prstGeom prst="ellipse">
              <a:avLst/>
            </a:prstGeom>
            <a:solidFill>
              <a:srgbClr val="C5F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文本框 56">
              <a:extLst>
                <a:ext uri="{FF2B5EF4-FFF2-40B4-BE49-F238E27FC236}">
                  <a16:creationId xmlns:a16="http://schemas.microsoft.com/office/drawing/2014/main" id="{382C360A-9830-47CE-B112-8157D0807B3D}"/>
                </a:ext>
              </a:extLst>
            </p:cNvPr>
            <p:cNvSpPr txBox="1"/>
            <p:nvPr/>
          </p:nvSpPr>
          <p:spPr>
            <a:xfrm>
              <a:off x="-1371867" y="5842495"/>
              <a:ext cx="4442085" cy="680388"/>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5FFD9"/>
                  </a:solidFill>
                  <a:effectLst/>
                  <a:uLnTx/>
                  <a:uFillTx/>
                  <a:latin typeface="Arial" panose="020B0604020202020204" pitchFamily="34" charset="0"/>
                  <a:ea typeface="Microsoft YaHei UI" panose="020B0503020204020204" pitchFamily="34" charset="-122"/>
                  <a:cs typeface="Arial" panose="020B0604020202020204" pitchFamily="34" charset="0"/>
                </a:rPr>
                <a:t>Effortless Deployment with</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5FFD9"/>
                  </a:solidFill>
                  <a:effectLst/>
                  <a:uLnTx/>
                  <a:uFillTx/>
                  <a:latin typeface="Arial" panose="020B0604020202020204" pitchFamily="34" charset="0"/>
                  <a:ea typeface="Microsoft YaHei UI" panose="020B0503020204020204" pitchFamily="34" charset="-122"/>
                  <a:cs typeface="Arial" panose="020B0604020202020204" pitchFamily="34" charset="0"/>
                </a:rPr>
                <a:t>Automated Smart Design</a:t>
              </a:r>
            </a:p>
          </p:txBody>
        </p:sp>
        <p:sp>
          <p:nvSpPr>
            <p:cNvPr id="58" name="椭圆 57">
              <a:extLst>
                <a:ext uri="{FF2B5EF4-FFF2-40B4-BE49-F238E27FC236}">
                  <a16:creationId xmlns:a16="http://schemas.microsoft.com/office/drawing/2014/main" id="{886BB89D-B3F2-43BB-A728-950001ECBCD3}"/>
                </a:ext>
              </a:extLst>
            </p:cNvPr>
            <p:cNvSpPr/>
            <p:nvPr/>
          </p:nvSpPr>
          <p:spPr>
            <a:xfrm>
              <a:off x="-1905528" y="5846567"/>
              <a:ext cx="533660" cy="533660"/>
            </a:xfrm>
            <a:prstGeom prst="ellipse">
              <a:avLst/>
            </a:prstGeom>
            <a:solidFill>
              <a:srgbClr val="C5F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文本框 58">
              <a:extLst>
                <a:ext uri="{FF2B5EF4-FFF2-40B4-BE49-F238E27FC236}">
                  <a16:creationId xmlns:a16="http://schemas.microsoft.com/office/drawing/2014/main" id="{C7D51D87-BD9B-4D5B-8649-9E7D3DAD3E9B}"/>
                </a:ext>
              </a:extLst>
            </p:cNvPr>
            <p:cNvSpPr txBox="1"/>
            <p:nvPr/>
          </p:nvSpPr>
          <p:spPr>
            <a:xfrm>
              <a:off x="-4876491" y="6606082"/>
              <a:ext cx="4442085" cy="680388"/>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5FFD9"/>
                  </a:solidFill>
                  <a:effectLst/>
                  <a:uLnTx/>
                  <a:uFillTx/>
                  <a:latin typeface="Arial" panose="020B0604020202020204" pitchFamily="34" charset="0"/>
                  <a:ea typeface="Microsoft YaHei UI" panose="020B0503020204020204" pitchFamily="34" charset="-122"/>
                  <a:cs typeface="Arial" panose="020B0604020202020204" pitchFamily="34" charset="0"/>
                </a:rPr>
                <a:t>Tailored for Video</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5FFD9"/>
                  </a:solidFill>
                  <a:effectLst/>
                  <a:uLnTx/>
                  <a:uFillTx/>
                  <a:latin typeface="Arial" panose="020B0604020202020204" pitchFamily="34" charset="0"/>
                  <a:ea typeface="Microsoft YaHei UI" panose="020B0503020204020204" pitchFamily="34" charset="-122"/>
                  <a:cs typeface="Arial" panose="020B0604020202020204" pitchFamily="34" charset="0"/>
                </a:rPr>
                <a:t>Conferencing</a:t>
              </a:r>
            </a:p>
          </p:txBody>
        </p:sp>
        <p:sp>
          <p:nvSpPr>
            <p:cNvPr id="60" name="椭圆 59">
              <a:extLst>
                <a:ext uri="{FF2B5EF4-FFF2-40B4-BE49-F238E27FC236}">
                  <a16:creationId xmlns:a16="http://schemas.microsoft.com/office/drawing/2014/main" id="{988332EB-831A-4FBF-8330-338FA062B8DC}"/>
                </a:ext>
              </a:extLst>
            </p:cNvPr>
            <p:cNvSpPr/>
            <p:nvPr/>
          </p:nvSpPr>
          <p:spPr>
            <a:xfrm>
              <a:off x="-5410151" y="6610154"/>
              <a:ext cx="533660" cy="533660"/>
            </a:xfrm>
            <a:prstGeom prst="ellipse">
              <a:avLst/>
            </a:prstGeom>
            <a:solidFill>
              <a:srgbClr val="C5F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文本框 60">
              <a:extLst>
                <a:ext uri="{FF2B5EF4-FFF2-40B4-BE49-F238E27FC236}">
                  <a16:creationId xmlns:a16="http://schemas.microsoft.com/office/drawing/2014/main" id="{94A5D12E-1417-4613-8306-CD0D2E425062}"/>
                </a:ext>
              </a:extLst>
            </p:cNvPr>
            <p:cNvSpPr txBox="1"/>
            <p:nvPr/>
          </p:nvSpPr>
          <p:spPr>
            <a:xfrm>
              <a:off x="-1371867" y="6606082"/>
              <a:ext cx="4442085" cy="680388"/>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5FFD9"/>
                  </a:solidFill>
                  <a:effectLst/>
                  <a:uLnTx/>
                  <a:uFillTx/>
                  <a:latin typeface="Arial" panose="020B0604020202020204" pitchFamily="34" charset="0"/>
                  <a:ea typeface="Microsoft YaHei UI" panose="020B0503020204020204" pitchFamily="34" charset="-122"/>
                  <a:cs typeface="Arial" panose="020B0604020202020204" pitchFamily="34" charset="0"/>
                </a:rPr>
                <a:t>Flexible and Standards-based</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srgbClr val="C5FFD9"/>
                  </a:solidFill>
                  <a:effectLst/>
                  <a:uLnTx/>
                  <a:uFillTx/>
                  <a:latin typeface="Arial" panose="020B0604020202020204" pitchFamily="34" charset="0"/>
                  <a:ea typeface="Microsoft YaHei UI" panose="020B0503020204020204" pitchFamily="34" charset="-122"/>
                  <a:cs typeface="Arial" panose="020B0604020202020204" pitchFamily="34" charset="0"/>
                </a:rPr>
                <a:t>AVoIP</a:t>
              </a:r>
              <a:r>
                <a:rPr kumimoji="0" lang="en-US" altLang="zh-CN" sz="1400" b="0" i="0" u="none" strike="noStrike" kern="1200" cap="none" spc="0" normalizeH="0" baseline="0" noProof="0" dirty="0">
                  <a:ln>
                    <a:noFill/>
                  </a:ln>
                  <a:solidFill>
                    <a:srgbClr val="C5FFD9"/>
                  </a:solidFill>
                  <a:effectLst/>
                  <a:uLnTx/>
                  <a:uFillTx/>
                  <a:latin typeface="Arial" panose="020B0604020202020204" pitchFamily="34" charset="0"/>
                  <a:ea typeface="Microsoft YaHei UI" panose="020B0503020204020204" pitchFamily="34" charset="-122"/>
                  <a:cs typeface="Arial" panose="020B0604020202020204" pitchFamily="34" charset="0"/>
                </a:rPr>
                <a:t> Deployment</a:t>
              </a:r>
            </a:p>
          </p:txBody>
        </p:sp>
        <p:sp>
          <p:nvSpPr>
            <p:cNvPr id="62" name="椭圆 61">
              <a:extLst>
                <a:ext uri="{FF2B5EF4-FFF2-40B4-BE49-F238E27FC236}">
                  <a16:creationId xmlns:a16="http://schemas.microsoft.com/office/drawing/2014/main" id="{1FDA1781-06FB-4B07-BA95-2961F15A8489}"/>
                </a:ext>
              </a:extLst>
            </p:cNvPr>
            <p:cNvSpPr/>
            <p:nvPr/>
          </p:nvSpPr>
          <p:spPr>
            <a:xfrm>
              <a:off x="-1905528" y="6610153"/>
              <a:ext cx="533660" cy="533660"/>
            </a:xfrm>
            <a:prstGeom prst="ellipse">
              <a:avLst/>
            </a:prstGeom>
            <a:solidFill>
              <a:srgbClr val="C5F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3" name="图片 62">
              <a:extLst>
                <a:ext uri="{FF2B5EF4-FFF2-40B4-BE49-F238E27FC236}">
                  <a16:creationId xmlns:a16="http://schemas.microsoft.com/office/drawing/2014/main" id="{5C318B36-51F3-49C3-89D0-D8F8C20A7B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42781" y="5933694"/>
              <a:ext cx="347223" cy="359406"/>
            </a:xfrm>
            <a:prstGeom prst="rect">
              <a:avLst/>
            </a:prstGeom>
          </p:spPr>
        </p:pic>
        <p:pic>
          <p:nvPicPr>
            <p:cNvPr id="64" name="图片 63">
              <a:extLst>
                <a:ext uri="{FF2B5EF4-FFF2-40B4-BE49-F238E27FC236}">
                  <a16:creationId xmlns:a16="http://schemas.microsoft.com/office/drawing/2014/main" id="{E1604DDB-AE08-47F3-BC2E-FD96D99DA5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25826" y="6765883"/>
              <a:ext cx="365766" cy="231075"/>
            </a:xfrm>
            <a:prstGeom prst="rect">
              <a:avLst/>
            </a:prstGeom>
          </p:spPr>
        </p:pic>
        <p:pic>
          <p:nvPicPr>
            <p:cNvPr id="65" name="图片 64">
              <a:extLst>
                <a:ext uri="{FF2B5EF4-FFF2-40B4-BE49-F238E27FC236}">
                  <a16:creationId xmlns:a16="http://schemas.microsoft.com/office/drawing/2014/main" id="{4246A8F3-74BF-4AF6-AA87-5BE80FDAAA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18818" y="5984846"/>
              <a:ext cx="355551" cy="296516"/>
            </a:xfrm>
            <a:prstGeom prst="rect">
              <a:avLst/>
            </a:prstGeom>
          </p:spPr>
        </p:pic>
        <p:pic>
          <p:nvPicPr>
            <p:cNvPr id="66" name="图片 65">
              <a:extLst>
                <a:ext uri="{FF2B5EF4-FFF2-40B4-BE49-F238E27FC236}">
                  <a16:creationId xmlns:a16="http://schemas.microsoft.com/office/drawing/2014/main" id="{47147AA6-3D96-48F2-9B3F-653F0B714C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32778" y="6715811"/>
              <a:ext cx="383670" cy="277165"/>
            </a:xfrm>
            <a:prstGeom prst="rect">
              <a:avLst/>
            </a:prstGeom>
          </p:spPr>
        </p:pic>
      </p:grpSp>
      <p:grpSp>
        <p:nvGrpSpPr>
          <p:cNvPr id="28" name="组合 27">
            <a:extLst>
              <a:ext uri="{FF2B5EF4-FFF2-40B4-BE49-F238E27FC236}">
                <a16:creationId xmlns:a16="http://schemas.microsoft.com/office/drawing/2014/main" id="{4C2EC26A-C9B9-482E-92E6-BF8C51ACE995}"/>
              </a:ext>
            </a:extLst>
          </p:cNvPr>
          <p:cNvGrpSpPr/>
          <p:nvPr/>
        </p:nvGrpSpPr>
        <p:grpSpPr>
          <a:xfrm>
            <a:off x="0" y="0"/>
            <a:ext cx="12596000" cy="623893"/>
            <a:chOff x="0" y="0"/>
            <a:chExt cx="12596000" cy="623893"/>
          </a:xfrm>
        </p:grpSpPr>
        <p:grpSp>
          <p:nvGrpSpPr>
            <p:cNvPr id="30" name="组合 29">
              <a:extLst>
                <a:ext uri="{FF2B5EF4-FFF2-40B4-BE49-F238E27FC236}">
                  <a16:creationId xmlns:a16="http://schemas.microsoft.com/office/drawing/2014/main" id="{E0EF298A-4F67-410C-94C0-36DFD9BD8E92}"/>
                </a:ext>
              </a:extLst>
            </p:cNvPr>
            <p:cNvGrpSpPr/>
            <p:nvPr/>
          </p:nvGrpSpPr>
          <p:grpSpPr>
            <a:xfrm>
              <a:off x="0" y="0"/>
              <a:ext cx="12202447" cy="623893"/>
              <a:chOff x="0" y="0"/>
              <a:chExt cx="12202447" cy="623893"/>
            </a:xfrm>
          </p:grpSpPr>
          <p:sp>
            <p:nvSpPr>
              <p:cNvPr id="32" name="矩形 31">
                <a:extLst>
                  <a:ext uri="{FF2B5EF4-FFF2-40B4-BE49-F238E27FC236}">
                    <a16:creationId xmlns:a16="http://schemas.microsoft.com/office/drawing/2014/main" id="{8BCA3CBE-948D-461D-9AB5-077A50292D4C}"/>
                  </a:ext>
                </a:extLst>
              </p:cNvPr>
              <p:cNvSpPr/>
              <p:nvPr/>
            </p:nvSpPr>
            <p:spPr>
              <a:xfrm>
                <a:off x="0" y="0"/>
                <a:ext cx="12202447"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33" name="矩形 32">
                <a:extLst>
                  <a:ext uri="{FF2B5EF4-FFF2-40B4-BE49-F238E27FC236}">
                    <a16:creationId xmlns:a16="http://schemas.microsoft.com/office/drawing/2014/main" id="{38352903-BA60-49B8-BC40-3A0DCDD72E6F}"/>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1" name="文本框 41">
              <a:extLst>
                <a:ext uri="{FF2B5EF4-FFF2-40B4-BE49-F238E27FC236}">
                  <a16:creationId xmlns:a16="http://schemas.microsoft.com/office/drawing/2014/main" id="{7FE801F9-0C8F-4EC7-B1B7-70510CCFAB93}"/>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4472C4">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Moving into High-End &amp; High-Value Room Projects</a:t>
              </a:r>
            </a:p>
          </p:txBody>
        </p:sp>
      </p:grpSp>
    </p:spTree>
    <p:extLst>
      <p:ext uri="{BB962C8B-B14F-4D97-AF65-F5344CB8AC3E}">
        <p14:creationId xmlns:p14="http://schemas.microsoft.com/office/powerpoint/2010/main" val="37655800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a:extLst>
              <a:ext uri="{FF2B5EF4-FFF2-40B4-BE49-F238E27FC236}">
                <a16:creationId xmlns:a16="http://schemas.microsoft.com/office/drawing/2014/main" id="{A50C43E2-610E-450E-95CD-28B0FCC10F5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
            <a:ext cx="12287250" cy="6858002"/>
          </a:xfrm>
          <a:prstGeom prst="rect">
            <a:avLst/>
          </a:prstGeom>
        </p:spPr>
      </p:pic>
      <p:grpSp>
        <p:nvGrpSpPr>
          <p:cNvPr id="2" name="组合 1"/>
          <p:cNvGrpSpPr/>
          <p:nvPr/>
        </p:nvGrpSpPr>
        <p:grpSpPr>
          <a:xfrm>
            <a:off x="874483" y="1273961"/>
            <a:ext cx="10376484" cy="360028"/>
            <a:chOff x="459539" y="935996"/>
            <a:chExt cx="11318340" cy="360028"/>
          </a:xfrm>
        </p:grpSpPr>
        <p:grpSp>
          <p:nvGrpSpPr>
            <p:cNvPr id="26" name="组合 25">
              <a:extLst>
                <a:ext uri="{FF2B5EF4-FFF2-40B4-BE49-F238E27FC236}">
                  <a16:creationId xmlns:a16="http://schemas.microsoft.com/office/drawing/2014/main" id="{29750619-4248-483E-BBC5-07ED359D2ABF}"/>
                </a:ext>
              </a:extLst>
            </p:cNvPr>
            <p:cNvGrpSpPr/>
            <p:nvPr/>
          </p:nvGrpSpPr>
          <p:grpSpPr>
            <a:xfrm>
              <a:off x="3184928" y="936110"/>
              <a:ext cx="5029186" cy="359914"/>
              <a:chOff x="2180945" y="0"/>
              <a:chExt cx="4274490" cy="359914"/>
            </a:xfrm>
            <a:solidFill>
              <a:srgbClr val="00D4AE"/>
            </a:solidFill>
          </p:grpSpPr>
          <p:sp>
            <p:nvSpPr>
              <p:cNvPr id="27" name="箭头: V 形 86">
                <a:extLst>
                  <a:ext uri="{FF2B5EF4-FFF2-40B4-BE49-F238E27FC236}">
                    <a16:creationId xmlns:a16="http://schemas.microsoft.com/office/drawing/2014/main" id="{7FCD8FBE-DD37-4A53-AF63-001790F540FC}"/>
                  </a:ext>
                </a:extLst>
              </p:cNvPr>
              <p:cNvSpPr/>
              <p:nvPr/>
            </p:nvSpPr>
            <p:spPr>
              <a:xfrm>
                <a:off x="2180945" y="0"/>
                <a:ext cx="4274490" cy="359914"/>
              </a:xfrm>
              <a:prstGeom prst="chevron">
                <a:avLst/>
              </a:prstGeom>
              <a:solidFill>
                <a:srgbClr val="23D3A4"/>
              </a:solidFill>
              <a:ln>
                <a:noFill/>
              </a:ln>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sp>
          <p:sp>
            <p:nvSpPr>
              <p:cNvPr id="28" name="箭头: V 形 4">
                <a:extLst>
                  <a:ext uri="{FF2B5EF4-FFF2-40B4-BE49-F238E27FC236}">
                    <a16:creationId xmlns:a16="http://schemas.microsoft.com/office/drawing/2014/main" id="{15CF51A1-1F46-4C41-926A-5A0FC58348DD}"/>
                  </a:ext>
                </a:extLst>
              </p:cNvPr>
              <p:cNvSpPr txBox="1"/>
              <p:nvPr/>
            </p:nvSpPr>
            <p:spPr>
              <a:xfrm>
                <a:off x="2647635" y="0"/>
                <a:ext cx="3627842" cy="3599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Microsoft YaHei UI" panose="020B0503020204020204" pitchFamily="34" charset="-122"/>
                    <a:cs typeface="Arial" panose="020B0604020202020204" pitchFamily="34" charset="0"/>
                  </a:rPr>
                  <a:t>Ceiling Audio Solution</a:t>
                </a:r>
                <a:endPar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29" name="组合 28">
              <a:extLst>
                <a:ext uri="{FF2B5EF4-FFF2-40B4-BE49-F238E27FC236}">
                  <a16:creationId xmlns:a16="http://schemas.microsoft.com/office/drawing/2014/main" id="{A07372FE-9F46-4237-AB4D-5192AE2E0490}"/>
                </a:ext>
              </a:extLst>
            </p:cNvPr>
            <p:cNvGrpSpPr/>
            <p:nvPr/>
          </p:nvGrpSpPr>
          <p:grpSpPr>
            <a:xfrm>
              <a:off x="459539" y="936109"/>
              <a:ext cx="2797733" cy="359914"/>
              <a:chOff x="0" y="0"/>
              <a:chExt cx="2412181" cy="359914"/>
            </a:xfrm>
            <a:solidFill>
              <a:srgbClr val="7B5CFF"/>
            </a:solidFill>
          </p:grpSpPr>
          <p:sp>
            <p:nvSpPr>
              <p:cNvPr id="30" name="箭头: V 形 95">
                <a:extLst>
                  <a:ext uri="{FF2B5EF4-FFF2-40B4-BE49-F238E27FC236}">
                    <a16:creationId xmlns:a16="http://schemas.microsoft.com/office/drawing/2014/main" id="{66B7C698-9964-4D1A-A680-2C9027AE8D96}"/>
                  </a:ext>
                </a:extLst>
              </p:cNvPr>
              <p:cNvSpPr/>
              <p:nvPr/>
            </p:nvSpPr>
            <p:spPr>
              <a:xfrm>
                <a:off x="0" y="0"/>
                <a:ext cx="2412181" cy="359914"/>
              </a:xfrm>
              <a:prstGeom prst="chevron">
                <a:avLst/>
              </a:prstGeom>
              <a:grp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2" name="箭头: V 形 4">
                <a:extLst>
                  <a:ext uri="{FF2B5EF4-FFF2-40B4-BE49-F238E27FC236}">
                    <a16:creationId xmlns:a16="http://schemas.microsoft.com/office/drawing/2014/main" id="{30183068-A404-484F-89E7-1B3378DA3324}"/>
                  </a:ext>
                </a:extLst>
              </p:cNvPr>
              <p:cNvSpPr txBox="1"/>
              <p:nvPr/>
            </p:nvSpPr>
            <p:spPr>
              <a:xfrm>
                <a:off x="179957" y="0"/>
                <a:ext cx="2091070" cy="3599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Microsoft YaHei UI" panose="020B0503020204020204" pitchFamily="34" charset="-122"/>
                    <a:cs typeface="Arial" panose="020B0604020202020204" pitchFamily="34" charset="0"/>
                  </a:rPr>
                  <a:t>Multi Camera Solution</a:t>
                </a:r>
                <a:endPar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33" name="组合 32">
              <a:extLst>
                <a:ext uri="{FF2B5EF4-FFF2-40B4-BE49-F238E27FC236}">
                  <a16:creationId xmlns:a16="http://schemas.microsoft.com/office/drawing/2014/main" id="{BA58C072-29BB-4826-980A-559A9DB43E61}"/>
                </a:ext>
              </a:extLst>
            </p:cNvPr>
            <p:cNvGrpSpPr/>
            <p:nvPr/>
          </p:nvGrpSpPr>
          <p:grpSpPr>
            <a:xfrm>
              <a:off x="8166099" y="935996"/>
              <a:ext cx="3611780" cy="359914"/>
              <a:chOff x="0" y="0"/>
              <a:chExt cx="2098081" cy="359914"/>
            </a:xfrm>
            <a:solidFill>
              <a:srgbClr val="00B0F0"/>
            </a:solidFill>
          </p:grpSpPr>
          <p:sp>
            <p:nvSpPr>
              <p:cNvPr id="34" name="箭头: V 形 112">
                <a:extLst>
                  <a:ext uri="{FF2B5EF4-FFF2-40B4-BE49-F238E27FC236}">
                    <a16:creationId xmlns:a16="http://schemas.microsoft.com/office/drawing/2014/main" id="{02B0EC54-FAAC-4E53-B293-F04BB68017CC}"/>
                  </a:ext>
                </a:extLst>
              </p:cNvPr>
              <p:cNvSpPr/>
              <p:nvPr/>
            </p:nvSpPr>
            <p:spPr>
              <a:xfrm>
                <a:off x="0" y="0"/>
                <a:ext cx="2098081" cy="359914"/>
              </a:xfrm>
              <a:prstGeom prst="chevron">
                <a:avLst/>
              </a:prstGeom>
              <a:grp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5" name="箭头: V 形 4">
                <a:extLst>
                  <a:ext uri="{FF2B5EF4-FFF2-40B4-BE49-F238E27FC236}">
                    <a16:creationId xmlns:a16="http://schemas.microsoft.com/office/drawing/2014/main" id="{62319B1A-F176-4610-8EE6-B719DB8CF4B8}"/>
                  </a:ext>
                </a:extLst>
              </p:cNvPr>
              <p:cNvSpPr txBox="1"/>
              <p:nvPr/>
            </p:nvSpPr>
            <p:spPr>
              <a:xfrm>
                <a:off x="179957" y="0"/>
                <a:ext cx="1738167" cy="3599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Microsoft YaHei UI" panose="020B0503020204020204" pitchFamily="34" charset="-122"/>
                    <a:cs typeface="Arial" panose="020B0604020202020204" pitchFamily="34" charset="0"/>
                  </a:rPr>
                  <a:t>AVoIP Encoder &amp; Decoder</a:t>
                </a:r>
              </a:p>
            </p:txBody>
          </p:sp>
        </p:grpSp>
      </p:grpSp>
      <p:grpSp>
        <p:nvGrpSpPr>
          <p:cNvPr id="3" name="组合 2"/>
          <p:cNvGrpSpPr/>
          <p:nvPr/>
        </p:nvGrpSpPr>
        <p:grpSpPr>
          <a:xfrm>
            <a:off x="859233" y="1760968"/>
            <a:ext cx="10476062" cy="4597926"/>
            <a:chOff x="439314" y="1586254"/>
            <a:chExt cx="11338565" cy="4976476"/>
          </a:xfrm>
        </p:grpSpPr>
        <p:sp>
          <p:nvSpPr>
            <p:cNvPr id="38" name="矩形: 圆角 40">
              <a:extLst>
                <a:ext uri="{FF2B5EF4-FFF2-40B4-BE49-F238E27FC236}">
                  <a16:creationId xmlns:a16="http://schemas.microsoft.com/office/drawing/2014/main" id="{33ED6D0D-07FA-4F40-A7CC-E82E19C29055}"/>
                </a:ext>
              </a:extLst>
            </p:cNvPr>
            <p:cNvSpPr/>
            <p:nvPr/>
          </p:nvSpPr>
          <p:spPr>
            <a:xfrm>
              <a:off x="439314" y="1586254"/>
              <a:ext cx="2482662" cy="2406580"/>
            </a:xfrm>
            <a:prstGeom prst="roundRect">
              <a:avLst>
                <a:gd name="adj" fmla="val 9372"/>
              </a:avLst>
            </a:prstGeom>
            <a:solidFill>
              <a:srgbClr val="E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725805" rtl="0" eaLnBrk="1" fontAlgn="auto" latinLnBrk="0" hangingPunct="1">
                <a:lnSpc>
                  <a:spcPct val="100000"/>
                </a:lnSpc>
                <a:spcBef>
                  <a:spcPts val="160"/>
                </a:spcBef>
                <a:spcAft>
                  <a:spcPts val="0"/>
                </a:spcAft>
                <a:buClrTx/>
                <a:buSzTx/>
                <a:buFontTx/>
                <a:buAutoNum type="arabicPeriod"/>
                <a:tabLst/>
                <a:defRPr/>
              </a:pPr>
              <a:endPar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41" name="文本框 40">
              <a:extLst>
                <a:ext uri="{FF2B5EF4-FFF2-40B4-BE49-F238E27FC236}">
                  <a16:creationId xmlns:a16="http://schemas.microsoft.com/office/drawing/2014/main" id="{1C96049E-5A43-43D0-A6E1-49DA5CE17953}"/>
                </a:ext>
              </a:extLst>
            </p:cNvPr>
            <p:cNvSpPr txBox="1"/>
            <p:nvPr/>
          </p:nvSpPr>
          <p:spPr>
            <a:xfrm>
              <a:off x="972674" y="3432571"/>
              <a:ext cx="1470290" cy="3664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Microsoft YaHei UI" panose="020B0503020204020204" pitchFamily="34" charset="-122"/>
                  <a:cs typeface="Arial" panose="020B0604020202020204" pitchFamily="34" charset="0"/>
                </a:rPr>
                <a:t>MVC S98</a:t>
              </a:r>
            </a:p>
          </p:txBody>
        </p:sp>
        <p:sp>
          <p:nvSpPr>
            <p:cNvPr id="42" name="矩形: 圆角 43">
              <a:extLst>
                <a:ext uri="{FF2B5EF4-FFF2-40B4-BE49-F238E27FC236}">
                  <a16:creationId xmlns:a16="http://schemas.microsoft.com/office/drawing/2014/main" id="{CBDC1F27-796F-40B2-A85F-58441D3AD7BB}"/>
                </a:ext>
              </a:extLst>
            </p:cNvPr>
            <p:cNvSpPr/>
            <p:nvPr/>
          </p:nvSpPr>
          <p:spPr>
            <a:xfrm>
              <a:off x="3022495" y="1586254"/>
              <a:ext cx="5189204" cy="2406579"/>
            </a:xfrm>
            <a:prstGeom prst="roundRect">
              <a:avLst>
                <a:gd name="adj" fmla="val 10994"/>
              </a:avLst>
            </a:prstGeom>
            <a:solidFill>
              <a:srgbClr val="E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25805" rtl="0" eaLnBrk="1" fontAlgn="auto" latinLnBrk="0" hangingPunct="1">
                <a:lnSpc>
                  <a:spcPct val="100000"/>
                </a:lnSpc>
                <a:spcBef>
                  <a:spcPts val="160"/>
                </a:spcBef>
                <a:spcAft>
                  <a:spcPts val="0"/>
                </a:spcAft>
                <a:buClrTx/>
                <a:buSzTx/>
                <a:buFontTx/>
                <a:buNone/>
                <a:tabLst/>
                <a:defRPr/>
              </a:pPr>
              <a:endParaRPr kumimoji="0" lang="en-US" altLang="zh-CN" sz="1500" b="0" i="0" u="none" strike="noStrike" kern="1200" cap="none" spc="0" normalizeH="0" baseline="0" noProof="0" dirty="0">
                <a:ln>
                  <a:noFill/>
                </a:ln>
                <a:solidFill>
                  <a:srgbClr val="FF0000"/>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44" name="矩形 43">
              <a:extLst>
                <a:ext uri="{FF2B5EF4-FFF2-40B4-BE49-F238E27FC236}">
                  <a16:creationId xmlns:a16="http://schemas.microsoft.com/office/drawing/2014/main" id="{73C95E69-DD22-4DF3-A01B-4398879E41E8}"/>
                </a:ext>
              </a:extLst>
            </p:cNvPr>
            <p:cNvSpPr/>
            <p:nvPr/>
          </p:nvSpPr>
          <p:spPr>
            <a:xfrm>
              <a:off x="3236853" y="1613943"/>
              <a:ext cx="3883290" cy="2998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icrosoft YaHei UI" panose="020B0503020204020204" pitchFamily="34" charset="-122"/>
                  <a:cs typeface="Arial" panose="020B0604020202020204" pitchFamily="34" charset="0"/>
                </a:rPr>
                <a:t>STANDARD-CM20 audio solution</a:t>
              </a:r>
            </a:p>
          </p:txBody>
        </p:sp>
        <p:pic>
          <p:nvPicPr>
            <p:cNvPr id="46" name="图片 45">
              <a:extLst>
                <a:ext uri="{FF2B5EF4-FFF2-40B4-BE49-F238E27FC236}">
                  <a16:creationId xmlns:a16="http://schemas.microsoft.com/office/drawing/2014/main" id="{C508FCCA-9449-4081-B0F4-44EAD7FD8B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60326" y="2018152"/>
              <a:ext cx="1543560" cy="518132"/>
            </a:xfrm>
            <a:prstGeom prst="rect">
              <a:avLst/>
            </a:prstGeom>
          </p:spPr>
        </p:pic>
        <p:sp>
          <p:nvSpPr>
            <p:cNvPr id="53" name="矩形 52">
              <a:extLst>
                <a:ext uri="{FF2B5EF4-FFF2-40B4-BE49-F238E27FC236}">
                  <a16:creationId xmlns:a16="http://schemas.microsoft.com/office/drawing/2014/main" id="{FAAEFDD4-2A8B-4B61-B304-80C749F22482}"/>
                </a:ext>
              </a:extLst>
            </p:cNvPr>
            <p:cNvSpPr/>
            <p:nvPr/>
          </p:nvSpPr>
          <p:spPr>
            <a:xfrm>
              <a:off x="3236853" y="2778992"/>
              <a:ext cx="2877574" cy="2998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icrosoft YaHei UI" panose="020B0503020204020204" pitchFamily="34" charset="-122"/>
                  <a:cs typeface="Arial" panose="020B0604020202020204" pitchFamily="34" charset="0"/>
                </a:rPr>
                <a:t>PREMIUM-CM50 audio solution</a:t>
              </a:r>
            </a:p>
          </p:txBody>
        </p:sp>
        <p:sp>
          <p:nvSpPr>
            <p:cNvPr id="54" name="矩形 53">
              <a:extLst>
                <a:ext uri="{FF2B5EF4-FFF2-40B4-BE49-F238E27FC236}">
                  <a16:creationId xmlns:a16="http://schemas.microsoft.com/office/drawing/2014/main" id="{1A8A532A-8A1F-45FA-BC5D-F45D2E1DE5F4}"/>
                </a:ext>
              </a:extLst>
            </p:cNvPr>
            <p:cNvSpPr/>
            <p:nvPr/>
          </p:nvSpPr>
          <p:spPr>
            <a:xfrm>
              <a:off x="3902631" y="2366931"/>
              <a:ext cx="666987" cy="2998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200" b="1" i="0" u="none" strike="noStrike" kern="1200" cap="none" spc="0" normalizeH="0" baseline="0" noProof="0" dirty="0">
                  <a:ln>
                    <a:noFill/>
                  </a:ln>
                  <a:solidFill>
                    <a:srgbClr val="0B5D4E"/>
                  </a:solidFill>
                  <a:effectLst/>
                  <a:uLnTx/>
                  <a:uFillTx/>
                  <a:latin typeface="Arial" panose="020B0604020202020204" pitchFamily="34" charset="0"/>
                  <a:ea typeface="Microsoft YaHei UI" panose="020B0503020204020204" pitchFamily="34" charset="-122"/>
                  <a:cs typeface="Arial" panose="020B0604020202020204" pitchFamily="34" charset="0"/>
                </a:rPr>
                <a:t>CM20</a:t>
              </a:r>
            </a:p>
          </p:txBody>
        </p:sp>
        <p:sp>
          <p:nvSpPr>
            <p:cNvPr id="55" name="矩形 54">
              <a:extLst>
                <a:ext uri="{FF2B5EF4-FFF2-40B4-BE49-F238E27FC236}">
                  <a16:creationId xmlns:a16="http://schemas.microsoft.com/office/drawing/2014/main" id="{FD0E0ABF-FE0E-4714-9807-12C214AB0EB2}"/>
                </a:ext>
              </a:extLst>
            </p:cNvPr>
            <p:cNvSpPr/>
            <p:nvPr/>
          </p:nvSpPr>
          <p:spPr>
            <a:xfrm>
              <a:off x="5560911" y="2366931"/>
              <a:ext cx="666987" cy="2998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200" b="1" i="0" u="none" strike="noStrike" kern="1200" cap="none" spc="0" normalizeH="0" baseline="0" noProof="0" dirty="0">
                  <a:ln>
                    <a:noFill/>
                  </a:ln>
                  <a:solidFill>
                    <a:srgbClr val="0B5D4E"/>
                  </a:solidFill>
                  <a:effectLst/>
                  <a:uLnTx/>
                  <a:uFillTx/>
                  <a:latin typeface="Arial" panose="020B0604020202020204" pitchFamily="34" charset="0"/>
                  <a:ea typeface="Microsoft YaHei UI" panose="020B0503020204020204" pitchFamily="34" charset="-122"/>
                  <a:cs typeface="Arial" panose="020B0604020202020204" pitchFamily="34" charset="0"/>
                </a:rPr>
                <a:t>CS10</a:t>
              </a:r>
            </a:p>
          </p:txBody>
        </p:sp>
        <p:sp>
          <p:nvSpPr>
            <p:cNvPr id="56" name="矩形 55">
              <a:extLst>
                <a:ext uri="{FF2B5EF4-FFF2-40B4-BE49-F238E27FC236}">
                  <a16:creationId xmlns:a16="http://schemas.microsoft.com/office/drawing/2014/main" id="{B47CD0A4-B1FE-4816-88EA-EAC5D987E4D1}"/>
                </a:ext>
              </a:extLst>
            </p:cNvPr>
            <p:cNvSpPr/>
            <p:nvPr/>
          </p:nvSpPr>
          <p:spPr>
            <a:xfrm>
              <a:off x="6904295" y="2362483"/>
              <a:ext cx="820641" cy="2998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200" b="1" i="0" u="none" strike="noStrike" kern="1200" cap="none" spc="0" normalizeH="0" baseline="0" noProof="0" dirty="0">
                  <a:ln>
                    <a:noFill/>
                  </a:ln>
                  <a:solidFill>
                    <a:srgbClr val="0B5D4E"/>
                  </a:solidFill>
                  <a:effectLst/>
                  <a:uLnTx/>
                  <a:uFillTx/>
                  <a:latin typeface="Arial" panose="020B0604020202020204" pitchFamily="34" charset="0"/>
                  <a:ea typeface="Microsoft YaHei UI" panose="020B0503020204020204" pitchFamily="34" charset="-122"/>
                  <a:cs typeface="Arial" panose="020B0604020202020204" pitchFamily="34" charset="0"/>
                </a:rPr>
                <a:t>AVHUB</a:t>
              </a:r>
            </a:p>
          </p:txBody>
        </p:sp>
        <p:sp>
          <p:nvSpPr>
            <p:cNvPr id="57" name="矩形 56">
              <a:extLst>
                <a:ext uri="{FF2B5EF4-FFF2-40B4-BE49-F238E27FC236}">
                  <a16:creationId xmlns:a16="http://schemas.microsoft.com/office/drawing/2014/main" id="{F219F68A-4270-4968-87D3-97DF2F559665}"/>
                </a:ext>
              </a:extLst>
            </p:cNvPr>
            <p:cNvSpPr/>
            <p:nvPr/>
          </p:nvSpPr>
          <p:spPr>
            <a:xfrm>
              <a:off x="3987524" y="3480561"/>
              <a:ext cx="666987" cy="2998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200" b="1" i="0" u="none" strike="noStrike" kern="1200" cap="none" spc="0" normalizeH="0" baseline="0" noProof="0" dirty="0">
                  <a:ln>
                    <a:noFill/>
                  </a:ln>
                  <a:solidFill>
                    <a:srgbClr val="0B5D4E"/>
                  </a:solidFill>
                  <a:effectLst/>
                  <a:uLnTx/>
                  <a:uFillTx/>
                  <a:latin typeface="Arial" panose="020B0604020202020204" pitchFamily="34" charset="0"/>
                  <a:ea typeface="Microsoft YaHei UI" panose="020B0503020204020204" pitchFamily="34" charset="-122"/>
                  <a:cs typeface="Arial" panose="020B0604020202020204" pitchFamily="34" charset="0"/>
                </a:rPr>
                <a:t>CM50</a:t>
              </a:r>
            </a:p>
          </p:txBody>
        </p:sp>
        <p:sp>
          <p:nvSpPr>
            <p:cNvPr id="58" name="矩形 57">
              <a:extLst>
                <a:ext uri="{FF2B5EF4-FFF2-40B4-BE49-F238E27FC236}">
                  <a16:creationId xmlns:a16="http://schemas.microsoft.com/office/drawing/2014/main" id="{B3891C93-2F5D-4C0C-9B35-AB1B6CF188E3}"/>
                </a:ext>
              </a:extLst>
            </p:cNvPr>
            <p:cNvSpPr/>
            <p:nvPr/>
          </p:nvSpPr>
          <p:spPr>
            <a:xfrm>
              <a:off x="5442816" y="3480561"/>
              <a:ext cx="929336" cy="2998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200" b="1" i="0" u="none" strike="noStrike" kern="1200" cap="none" spc="0" normalizeH="0" baseline="0" noProof="0" dirty="0">
                  <a:ln>
                    <a:noFill/>
                  </a:ln>
                  <a:solidFill>
                    <a:srgbClr val="0B5D4E"/>
                  </a:solidFill>
                  <a:effectLst/>
                  <a:uLnTx/>
                  <a:uFillTx/>
                  <a:latin typeface="Arial" panose="020B0604020202020204" pitchFamily="34" charset="0"/>
                  <a:ea typeface="Microsoft YaHei UI" panose="020B0503020204020204" pitchFamily="34" charset="-122"/>
                  <a:cs typeface="Arial" panose="020B0604020202020204" pitchFamily="34" charset="0"/>
                </a:rPr>
                <a:t>CS10-D</a:t>
              </a:r>
            </a:p>
          </p:txBody>
        </p:sp>
        <p:sp>
          <p:nvSpPr>
            <p:cNvPr id="59" name="矩形 58">
              <a:extLst>
                <a:ext uri="{FF2B5EF4-FFF2-40B4-BE49-F238E27FC236}">
                  <a16:creationId xmlns:a16="http://schemas.microsoft.com/office/drawing/2014/main" id="{D2FA9F4B-E1B2-4BFE-96E4-CB4183094012}"/>
                </a:ext>
              </a:extLst>
            </p:cNvPr>
            <p:cNvSpPr/>
            <p:nvPr/>
          </p:nvSpPr>
          <p:spPr>
            <a:xfrm>
              <a:off x="6904295" y="3476114"/>
              <a:ext cx="734894" cy="2998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200" b="1" i="0" u="none" strike="noStrike" kern="1200" cap="none" spc="0" normalizeH="0" baseline="0" noProof="0" dirty="0">
                  <a:ln>
                    <a:noFill/>
                  </a:ln>
                  <a:solidFill>
                    <a:srgbClr val="0B5D4E"/>
                  </a:solidFill>
                  <a:effectLst/>
                  <a:uLnTx/>
                  <a:uFillTx/>
                  <a:latin typeface="Arial" panose="020B0604020202020204" pitchFamily="34" charset="0"/>
                  <a:ea typeface="Microsoft YaHei UI" panose="020B0503020204020204" pitchFamily="34" charset="-122"/>
                  <a:cs typeface="Arial" panose="020B0604020202020204" pitchFamily="34" charset="0"/>
                </a:rPr>
                <a:t>AP08</a:t>
              </a:r>
            </a:p>
          </p:txBody>
        </p:sp>
        <p:sp>
          <p:nvSpPr>
            <p:cNvPr id="60" name="矩形: 圆角 83">
              <a:extLst>
                <a:ext uri="{FF2B5EF4-FFF2-40B4-BE49-F238E27FC236}">
                  <a16:creationId xmlns:a16="http://schemas.microsoft.com/office/drawing/2014/main" id="{3A875F28-27A1-4BD0-8800-A9B00E589A5B}"/>
                </a:ext>
              </a:extLst>
            </p:cNvPr>
            <p:cNvSpPr/>
            <p:nvPr/>
          </p:nvSpPr>
          <p:spPr>
            <a:xfrm>
              <a:off x="439314" y="4084734"/>
              <a:ext cx="4366622" cy="2028546"/>
            </a:xfrm>
            <a:prstGeom prst="roundRect">
              <a:avLst>
                <a:gd name="adj" fmla="val 11218"/>
              </a:avLst>
            </a:prstGeom>
            <a:solidFill>
              <a:srgbClr val="E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725805" rtl="0" eaLnBrk="1" fontAlgn="auto" latinLnBrk="0" hangingPunct="1">
                <a:lnSpc>
                  <a:spcPct val="100000"/>
                </a:lnSpc>
                <a:spcBef>
                  <a:spcPts val="160"/>
                </a:spcBef>
                <a:spcAft>
                  <a:spcPts val="0"/>
                </a:spcAft>
                <a:buClrTx/>
                <a:buSzTx/>
                <a:buFontTx/>
                <a:buAutoNum type="arabicPeriod"/>
                <a:tabLst/>
                <a:defRPr/>
              </a:pPr>
              <a:endPar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pic>
          <p:nvPicPr>
            <p:cNvPr id="61" name="图片 60">
              <a:extLst>
                <a:ext uri="{FF2B5EF4-FFF2-40B4-BE49-F238E27FC236}">
                  <a16:creationId xmlns:a16="http://schemas.microsoft.com/office/drawing/2014/main" id="{EED362D3-AE17-4ACA-A34B-6F858C7FAE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27358" y="4462029"/>
              <a:ext cx="2222387" cy="1174909"/>
            </a:xfrm>
            <a:prstGeom prst="rect">
              <a:avLst/>
            </a:prstGeom>
          </p:spPr>
        </p:pic>
        <p:sp>
          <p:nvSpPr>
            <p:cNvPr id="63" name="文本框 62">
              <a:extLst>
                <a:ext uri="{FF2B5EF4-FFF2-40B4-BE49-F238E27FC236}">
                  <a16:creationId xmlns:a16="http://schemas.microsoft.com/office/drawing/2014/main" id="{734488F4-DD9E-495B-89BE-6B3FD2CBC472}"/>
                </a:ext>
              </a:extLst>
            </p:cNvPr>
            <p:cNvSpPr txBox="1"/>
            <p:nvPr/>
          </p:nvSpPr>
          <p:spPr>
            <a:xfrm>
              <a:off x="475376" y="4255050"/>
              <a:ext cx="1775299" cy="145578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altLang="zh-CN" sz="14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思源黑体 CN" panose="020B0500000000000000" pitchFamily="34" charset="-122"/>
                  <a:cs typeface="Arial" panose="020B0604020202020204" pitchFamily="34" charset="0"/>
                </a:rPr>
                <a:t>Intelligent Design and deployment tool for video and audio solutions.</a:t>
              </a:r>
            </a:p>
          </p:txBody>
        </p:sp>
        <p:sp>
          <p:nvSpPr>
            <p:cNvPr id="65" name="文本框 64">
              <a:extLst>
                <a:ext uri="{FF2B5EF4-FFF2-40B4-BE49-F238E27FC236}">
                  <a16:creationId xmlns:a16="http://schemas.microsoft.com/office/drawing/2014/main" id="{D186CF44-7919-4E45-9C0F-0D4638082609}"/>
                </a:ext>
              </a:extLst>
            </p:cNvPr>
            <p:cNvSpPr txBox="1"/>
            <p:nvPr/>
          </p:nvSpPr>
          <p:spPr>
            <a:xfrm>
              <a:off x="2442964" y="5681356"/>
              <a:ext cx="1906228" cy="2748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050" b="1" i="0" u="none" strike="noStrike" kern="1200" cap="none" spc="0" normalizeH="0" baseline="0" noProof="0" dirty="0">
                  <a:ln>
                    <a:noFill/>
                  </a:ln>
                  <a:solidFill>
                    <a:srgbClr val="0B5D4E"/>
                  </a:solidFill>
                  <a:effectLst/>
                  <a:uLnTx/>
                  <a:uFillTx/>
                  <a:latin typeface="Arial" panose="020B0604020202020204" pitchFamily="34" charset="0"/>
                  <a:ea typeface="Microsoft YaHei UI" panose="020B0503020204020204" pitchFamily="34" charset="-122"/>
                  <a:cs typeface="Arial" panose="020B0604020202020204" pitchFamily="34" charset="0"/>
                </a:rPr>
                <a:t>Yealink Room Designer</a:t>
              </a:r>
            </a:p>
          </p:txBody>
        </p:sp>
        <p:sp>
          <p:nvSpPr>
            <p:cNvPr id="66" name="矩形 65">
              <a:extLst>
                <a:ext uri="{FF2B5EF4-FFF2-40B4-BE49-F238E27FC236}">
                  <a16:creationId xmlns:a16="http://schemas.microsoft.com/office/drawing/2014/main" id="{6DA77BDF-9D5A-45B9-ABA2-6ECFA2FD32B0}"/>
                </a:ext>
              </a:extLst>
            </p:cNvPr>
            <p:cNvSpPr/>
            <p:nvPr/>
          </p:nvSpPr>
          <p:spPr>
            <a:xfrm>
              <a:off x="523519" y="6229613"/>
              <a:ext cx="11132349" cy="333117"/>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Microsoft YaHei UI" panose="020B0503020204020204" pitchFamily="34" charset="-122"/>
                  <a:cs typeface="Arial" panose="020B0604020202020204" pitchFamily="34" charset="0"/>
                </a:rPr>
                <a:t>Future-proof performance             Automatic deployment design                      Easy to manage and maintain</a:t>
              </a:r>
            </a:p>
          </p:txBody>
        </p:sp>
        <p:sp>
          <p:nvSpPr>
            <p:cNvPr id="67" name="矩形: 圆角 114">
              <a:extLst>
                <a:ext uri="{FF2B5EF4-FFF2-40B4-BE49-F238E27FC236}">
                  <a16:creationId xmlns:a16="http://schemas.microsoft.com/office/drawing/2014/main" id="{47376789-3907-465C-BCB1-0E103FA26EA7}"/>
                </a:ext>
              </a:extLst>
            </p:cNvPr>
            <p:cNvSpPr/>
            <p:nvPr/>
          </p:nvSpPr>
          <p:spPr>
            <a:xfrm>
              <a:off x="8312217" y="1586254"/>
              <a:ext cx="3465662" cy="2406580"/>
            </a:xfrm>
            <a:prstGeom prst="roundRect">
              <a:avLst>
                <a:gd name="adj" fmla="val 8021"/>
              </a:avLst>
            </a:prstGeom>
            <a:solidFill>
              <a:srgbClr val="E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725805" rtl="0" eaLnBrk="1" fontAlgn="auto" latinLnBrk="0" hangingPunct="1">
                <a:lnSpc>
                  <a:spcPct val="100000"/>
                </a:lnSpc>
                <a:spcBef>
                  <a:spcPts val="160"/>
                </a:spcBef>
                <a:spcAft>
                  <a:spcPts val="0"/>
                </a:spcAft>
                <a:buClrTx/>
                <a:buSzTx/>
                <a:buFontTx/>
                <a:buAutoNum type="arabicPeriod"/>
                <a:tabLst/>
                <a:defRPr/>
              </a:pPr>
              <a:endPar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68" name="矩形 67">
              <a:extLst>
                <a:ext uri="{FF2B5EF4-FFF2-40B4-BE49-F238E27FC236}">
                  <a16:creationId xmlns:a16="http://schemas.microsoft.com/office/drawing/2014/main" id="{D00E6768-CD9E-491B-AD86-5806EA877633}"/>
                </a:ext>
              </a:extLst>
            </p:cNvPr>
            <p:cNvSpPr/>
            <p:nvPr/>
          </p:nvSpPr>
          <p:spPr>
            <a:xfrm>
              <a:off x="8518985" y="2505062"/>
              <a:ext cx="3052126" cy="2748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050" b="1" i="0" u="none" strike="noStrike" kern="1200" cap="none" spc="0" normalizeH="0" baseline="0" noProof="0" dirty="0">
                  <a:ln>
                    <a:noFill/>
                  </a:ln>
                  <a:solidFill>
                    <a:srgbClr val="0B5D4E"/>
                  </a:solidFill>
                  <a:effectLst/>
                  <a:uLnTx/>
                  <a:uFillTx/>
                  <a:latin typeface="Arial" panose="020B0604020202020204" pitchFamily="34" charset="0"/>
                  <a:ea typeface="Microsoft YaHei UI" panose="020B0503020204020204" pitchFamily="34" charset="-122"/>
                  <a:cs typeface="Arial" panose="020B0604020202020204" pitchFamily="34" charset="0"/>
                </a:rPr>
                <a:t>AVoIP Encoder/Decode – EN300/DE300</a:t>
              </a:r>
            </a:p>
          </p:txBody>
        </p:sp>
        <p:pic>
          <p:nvPicPr>
            <p:cNvPr id="69" name="图片 68">
              <a:extLst>
                <a:ext uri="{FF2B5EF4-FFF2-40B4-BE49-F238E27FC236}">
                  <a16:creationId xmlns:a16="http://schemas.microsoft.com/office/drawing/2014/main" id="{ECDA9DC0-B887-441E-8A8A-BD078310E58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3589" t="37206" r="23682" b="37397"/>
            <a:stretch/>
          </p:blipFill>
          <p:spPr>
            <a:xfrm>
              <a:off x="9102084" y="1831524"/>
              <a:ext cx="1765606" cy="691878"/>
            </a:xfrm>
            <a:prstGeom prst="rect">
              <a:avLst/>
            </a:prstGeom>
          </p:spPr>
        </p:pic>
        <p:pic>
          <p:nvPicPr>
            <p:cNvPr id="70" name="图片 69">
              <a:extLst>
                <a:ext uri="{FF2B5EF4-FFF2-40B4-BE49-F238E27FC236}">
                  <a16:creationId xmlns:a16="http://schemas.microsoft.com/office/drawing/2014/main" id="{80C99C3B-1BAD-40C4-BF8B-06A32929936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064232" y="2939767"/>
              <a:ext cx="1961633" cy="571348"/>
            </a:xfrm>
            <a:prstGeom prst="rect">
              <a:avLst/>
            </a:prstGeom>
          </p:spPr>
        </p:pic>
        <p:sp>
          <p:nvSpPr>
            <p:cNvPr id="71" name="矩形 70">
              <a:extLst>
                <a:ext uri="{FF2B5EF4-FFF2-40B4-BE49-F238E27FC236}">
                  <a16:creationId xmlns:a16="http://schemas.microsoft.com/office/drawing/2014/main" id="{8998EB8D-DF9D-4E34-8A25-D4B2CEC8CF59}"/>
                </a:ext>
              </a:extLst>
            </p:cNvPr>
            <p:cNvSpPr/>
            <p:nvPr/>
          </p:nvSpPr>
          <p:spPr>
            <a:xfrm>
              <a:off x="9102084" y="3552402"/>
              <a:ext cx="1885927" cy="2748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050" b="1" i="0" u="none" strike="noStrike" kern="1200" cap="none" spc="0" normalizeH="0" baseline="0" noProof="0" dirty="0">
                  <a:ln>
                    <a:noFill/>
                  </a:ln>
                  <a:solidFill>
                    <a:srgbClr val="0B5D4E"/>
                  </a:solidFill>
                  <a:effectLst/>
                  <a:uLnTx/>
                  <a:uFillTx/>
                  <a:latin typeface="Arial" panose="020B0604020202020204" pitchFamily="34" charset="0"/>
                  <a:ea typeface="Microsoft YaHei UI" panose="020B0503020204020204" pitchFamily="34" charset="-122"/>
                  <a:cs typeface="Arial" panose="020B0604020202020204" pitchFamily="34" charset="0"/>
                </a:rPr>
                <a:t>Controller - CT200</a:t>
              </a:r>
            </a:p>
          </p:txBody>
        </p:sp>
      </p:grpSp>
      <p:pic>
        <p:nvPicPr>
          <p:cNvPr id="5" name="图片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751022">
            <a:off x="3642165" y="2050675"/>
            <a:ext cx="517935" cy="743755"/>
          </a:xfrm>
          <a:prstGeom prst="rect">
            <a:avLst/>
          </a:prstGeom>
        </p:spPr>
      </p:pic>
      <p:pic>
        <p:nvPicPr>
          <p:cNvPr id="6" name="图片 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96220" y="3174480"/>
            <a:ext cx="550757" cy="769683"/>
          </a:xfrm>
          <a:prstGeom prst="rect">
            <a:avLst/>
          </a:prstGeom>
        </p:spPr>
      </p:pic>
      <p:pic>
        <p:nvPicPr>
          <p:cNvPr id="7" name="图片 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420966">
            <a:off x="5198245" y="2084635"/>
            <a:ext cx="490053" cy="770363"/>
          </a:xfrm>
          <a:prstGeom prst="rect">
            <a:avLst/>
          </a:prstGeom>
        </p:spPr>
      </p:pic>
      <p:pic>
        <p:nvPicPr>
          <p:cNvPr id="73" name="图片 7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420966">
            <a:off x="5100928" y="3204470"/>
            <a:ext cx="490053" cy="770363"/>
          </a:xfrm>
          <a:prstGeom prst="rect">
            <a:avLst/>
          </a:prstGeom>
        </p:spPr>
      </p:pic>
      <p:pic>
        <p:nvPicPr>
          <p:cNvPr id="8" name="图片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568994" y="3223823"/>
            <a:ext cx="1205702" cy="372160"/>
          </a:xfrm>
          <a:prstGeom prst="rect">
            <a:avLst/>
          </a:prstGeom>
        </p:spPr>
      </p:pic>
      <p:pic>
        <p:nvPicPr>
          <p:cNvPr id="9" name="Picture 8">
            <a:extLst>
              <a:ext uri="{FF2B5EF4-FFF2-40B4-BE49-F238E27FC236}">
                <a16:creationId xmlns:a16="http://schemas.microsoft.com/office/drawing/2014/main" id="{A99977EE-BF11-49A3-B54D-D81380D7729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2552" y="1892396"/>
            <a:ext cx="2293811" cy="1405513"/>
          </a:xfrm>
          <a:prstGeom prst="rect">
            <a:avLst/>
          </a:prstGeom>
        </p:spPr>
      </p:pic>
      <p:sp>
        <p:nvSpPr>
          <p:cNvPr id="52" name="矩形: 圆角 83">
            <a:extLst>
              <a:ext uri="{FF2B5EF4-FFF2-40B4-BE49-F238E27FC236}">
                <a16:creationId xmlns:a16="http://schemas.microsoft.com/office/drawing/2014/main" id="{1A12C3CF-11E9-4064-A56A-4B51ACF73506}"/>
              </a:ext>
            </a:extLst>
          </p:cNvPr>
          <p:cNvSpPr/>
          <p:nvPr/>
        </p:nvSpPr>
        <p:spPr>
          <a:xfrm>
            <a:off x="4981788" y="4086190"/>
            <a:ext cx="6369133" cy="1857444"/>
          </a:xfrm>
          <a:prstGeom prst="roundRect">
            <a:avLst>
              <a:gd name="adj" fmla="val 11218"/>
            </a:avLst>
          </a:prstGeom>
          <a:solidFill>
            <a:srgbClr val="E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725805" rtl="0" eaLnBrk="1" fontAlgn="auto" latinLnBrk="0" hangingPunct="1">
              <a:lnSpc>
                <a:spcPct val="100000"/>
              </a:lnSpc>
              <a:spcBef>
                <a:spcPts val="160"/>
              </a:spcBef>
              <a:spcAft>
                <a:spcPts val="0"/>
              </a:spcAft>
              <a:buClrTx/>
              <a:buSzTx/>
              <a:buFontTx/>
              <a:buAutoNum type="arabicPeriod"/>
              <a:tabLst/>
              <a:defRPr/>
            </a:pPr>
            <a:endPar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Microsoft YaHei UI" panose="020B0503020204020204" pitchFamily="34" charset="-122"/>
              <a:cs typeface="Arial" panose="020B0604020202020204" pitchFamily="34" charset="0"/>
            </a:endParaRPr>
          </a:p>
        </p:txBody>
      </p:sp>
      <p:sp>
        <p:nvSpPr>
          <p:cNvPr id="77" name="文本框 64">
            <a:extLst>
              <a:ext uri="{FF2B5EF4-FFF2-40B4-BE49-F238E27FC236}">
                <a16:creationId xmlns:a16="http://schemas.microsoft.com/office/drawing/2014/main" id="{A4EB2AEC-001A-4D5A-B27D-94A1EA66D502}"/>
              </a:ext>
            </a:extLst>
          </p:cNvPr>
          <p:cNvSpPr txBox="1"/>
          <p:nvPr/>
        </p:nvSpPr>
        <p:spPr>
          <a:xfrm>
            <a:off x="6665179" y="5638566"/>
            <a:ext cx="2171631"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050" b="1" i="0" u="none" strike="noStrike" kern="1200" cap="none" spc="0" normalizeH="0" baseline="0" noProof="0" dirty="0">
                <a:ln>
                  <a:noFill/>
                </a:ln>
                <a:solidFill>
                  <a:srgbClr val="0B5D4E"/>
                </a:solidFill>
                <a:effectLst/>
                <a:uLnTx/>
                <a:uFillTx/>
                <a:latin typeface="Arial" panose="020B0604020202020204" pitchFamily="34" charset="0"/>
                <a:ea typeface="Microsoft YaHei UI" panose="020B0503020204020204" pitchFamily="34" charset="-122"/>
                <a:cs typeface="Arial" panose="020B0604020202020204" pitchFamily="34" charset="0"/>
              </a:rPr>
              <a:t>Training Room</a:t>
            </a:r>
          </a:p>
        </p:txBody>
      </p:sp>
      <p:pic>
        <p:nvPicPr>
          <p:cNvPr id="10" name="c818a4e9-6d1e-48ca-b37b-7a5a6dc07d73">
            <a:hlinkClick r:id="" action="ppaction://media"/>
            <a:extLst>
              <a:ext uri="{FF2B5EF4-FFF2-40B4-BE49-F238E27FC236}">
                <a16:creationId xmlns:a16="http://schemas.microsoft.com/office/drawing/2014/main" id="{0AB00D2E-BD85-47C3-98C0-3DAC27DB2025}"/>
              </a:ext>
            </a:extLst>
          </p:cNvPr>
          <p:cNvPicPr>
            <a:picLocks/>
          </p:cNvPicPr>
          <p:nvPr>
            <a:videoFile r:link="rId2"/>
            <p:extLst>
              <p:ext uri="{DAA4B4D4-6D71-4841-9C94-3DE7FCFB9230}">
                <p14:media xmlns:p14="http://schemas.microsoft.com/office/powerpoint/2010/main" r:embed="rId1"/>
              </p:ext>
            </p:extLst>
          </p:nvPr>
        </p:nvPicPr>
        <p:blipFill rotWithShape="1">
          <a:blip r:embed="rId15"/>
          <a:srcRect l="11415" r="9548"/>
          <a:stretch/>
        </p:blipFill>
        <p:spPr>
          <a:xfrm>
            <a:off x="6817611" y="4300553"/>
            <a:ext cx="1914169" cy="1362282"/>
          </a:xfrm>
          <a:prstGeom prst="rect">
            <a:avLst/>
          </a:prstGeom>
        </p:spPr>
      </p:pic>
      <p:sp>
        <p:nvSpPr>
          <p:cNvPr id="78" name="文本框 62">
            <a:extLst>
              <a:ext uri="{FF2B5EF4-FFF2-40B4-BE49-F238E27FC236}">
                <a16:creationId xmlns:a16="http://schemas.microsoft.com/office/drawing/2014/main" id="{FB54FA8A-8D4B-401B-BEE3-1D34D5A92EF9}"/>
              </a:ext>
            </a:extLst>
          </p:cNvPr>
          <p:cNvSpPr txBox="1"/>
          <p:nvPr/>
        </p:nvSpPr>
        <p:spPr>
          <a:xfrm>
            <a:off x="5046126" y="4250441"/>
            <a:ext cx="1786309" cy="134504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altLang="zh-CN" sz="14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思源黑体 CN" panose="020B0500000000000000" pitchFamily="34" charset="-122"/>
                <a:cs typeface="Arial" panose="020B0604020202020204" pitchFamily="34" charset="0"/>
              </a:rPr>
              <a:t>Mic-driven Camera Tracking:</a:t>
            </a:r>
            <a:r>
              <a:rPr kumimoji="0" lang="zh-CN" altLang="en-US" sz="14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思源黑体 CN" panose="020B0500000000000000" pitchFamily="34" charset="-122"/>
                <a:cs typeface="Arial" panose="020B0604020202020204" pitchFamily="34" charset="0"/>
              </a:rPr>
              <a:t> </a:t>
            </a:r>
            <a:r>
              <a:rPr kumimoji="0" lang="en-US" altLang="zh-CN" sz="14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思源黑体 CN" panose="020B0500000000000000" pitchFamily="34" charset="-122"/>
                <a:cs typeface="Arial" panose="020B0604020202020204" pitchFamily="34" charset="0"/>
              </a:rPr>
              <a:t>precisely frames the active speaker.</a:t>
            </a:r>
          </a:p>
        </p:txBody>
      </p:sp>
      <p:sp>
        <p:nvSpPr>
          <p:cNvPr id="62" name="文本框 64">
            <a:extLst>
              <a:ext uri="{FF2B5EF4-FFF2-40B4-BE49-F238E27FC236}">
                <a16:creationId xmlns:a16="http://schemas.microsoft.com/office/drawing/2014/main" id="{1DC3375D-E040-46F6-BA82-F6B2A8063716}"/>
              </a:ext>
            </a:extLst>
          </p:cNvPr>
          <p:cNvSpPr txBox="1"/>
          <p:nvPr/>
        </p:nvSpPr>
        <p:spPr>
          <a:xfrm>
            <a:off x="9018264" y="5638566"/>
            <a:ext cx="2171631"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050" b="1" i="0" u="none" strike="noStrike" kern="1200" cap="none" spc="0" normalizeH="0" baseline="0" noProof="0" dirty="0">
                <a:ln>
                  <a:noFill/>
                </a:ln>
                <a:solidFill>
                  <a:srgbClr val="0B5D4E"/>
                </a:solidFill>
                <a:effectLst/>
                <a:uLnTx/>
                <a:uFillTx/>
                <a:latin typeface="Arial" panose="020B0604020202020204" pitchFamily="34" charset="0"/>
                <a:ea typeface="Microsoft YaHei UI" panose="020B0503020204020204" pitchFamily="34" charset="-122"/>
                <a:cs typeface="Arial" panose="020B0604020202020204" pitchFamily="34" charset="0"/>
              </a:rPr>
              <a:t>Board Room</a:t>
            </a:r>
          </a:p>
        </p:txBody>
      </p:sp>
      <p:pic>
        <p:nvPicPr>
          <p:cNvPr id="64" name="Picture 61">
            <a:extLst>
              <a:ext uri="{FF2B5EF4-FFF2-40B4-BE49-F238E27FC236}">
                <a16:creationId xmlns:a16="http://schemas.microsoft.com/office/drawing/2014/main" id="{4CC97214-24D1-4647-84BC-9126FB5F1236}"/>
              </a:ext>
            </a:extLst>
          </p:cNvPr>
          <p:cNvPicPr>
            <a:picLocks/>
          </p:cNvPicPr>
          <p:nvPr/>
        </p:nvPicPr>
        <p:blipFill>
          <a:blip r:embed="rId16" cstate="screen">
            <a:extLst>
              <a:ext uri="{28A0092B-C50C-407E-A947-70E740481C1C}">
                <a14:useLocalDpi xmlns:a14="http://schemas.microsoft.com/office/drawing/2010/main"/>
              </a:ext>
            </a:extLst>
          </a:blip>
          <a:stretch>
            <a:fillRect/>
          </a:stretch>
        </p:blipFill>
        <p:spPr>
          <a:xfrm>
            <a:off x="8933149" y="4287691"/>
            <a:ext cx="1914169" cy="1362282"/>
          </a:xfrm>
          <a:prstGeom prst="rect">
            <a:avLst/>
          </a:prstGeom>
        </p:spPr>
      </p:pic>
      <p:grpSp>
        <p:nvGrpSpPr>
          <p:cNvPr id="75" name="组合 74">
            <a:extLst>
              <a:ext uri="{FF2B5EF4-FFF2-40B4-BE49-F238E27FC236}">
                <a16:creationId xmlns:a16="http://schemas.microsoft.com/office/drawing/2014/main" id="{92A94DB6-E0A0-45CE-8725-BEA583568144}"/>
              </a:ext>
            </a:extLst>
          </p:cNvPr>
          <p:cNvGrpSpPr/>
          <p:nvPr/>
        </p:nvGrpSpPr>
        <p:grpSpPr>
          <a:xfrm>
            <a:off x="0" y="0"/>
            <a:ext cx="12596000" cy="623893"/>
            <a:chOff x="0" y="0"/>
            <a:chExt cx="12596000" cy="623893"/>
          </a:xfrm>
        </p:grpSpPr>
        <p:grpSp>
          <p:nvGrpSpPr>
            <p:cNvPr id="79" name="组合 78">
              <a:extLst>
                <a:ext uri="{FF2B5EF4-FFF2-40B4-BE49-F238E27FC236}">
                  <a16:creationId xmlns:a16="http://schemas.microsoft.com/office/drawing/2014/main" id="{2B2140AF-2C28-4336-8D8C-E76EAF9C1A9C}"/>
                </a:ext>
              </a:extLst>
            </p:cNvPr>
            <p:cNvGrpSpPr/>
            <p:nvPr/>
          </p:nvGrpSpPr>
          <p:grpSpPr>
            <a:xfrm>
              <a:off x="0" y="0"/>
              <a:ext cx="12202447" cy="623893"/>
              <a:chOff x="0" y="0"/>
              <a:chExt cx="12202447" cy="623893"/>
            </a:xfrm>
          </p:grpSpPr>
          <p:sp>
            <p:nvSpPr>
              <p:cNvPr id="81" name="矩形 80">
                <a:extLst>
                  <a:ext uri="{FF2B5EF4-FFF2-40B4-BE49-F238E27FC236}">
                    <a16:creationId xmlns:a16="http://schemas.microsoft.com/office/drawing/2014/main" id="{BE02707F-CFEE-4C42-9E2A-3B5BBA016339}"/>
                  </a:ext>
                </a:extLst>
              </p:cNvPr>
              <p:cNvSpPr/>
              <p:nvPr/>
            </p:nvSpPr>
            <p:spPr>
              <a:xfrm>
                <a:off x="0" y="0"/>
                <a:ext cx="12202447"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82" name="矩形 81">
                <a:extLst>
                  <a:ext uri="{FF2B5EF4-FFF2-40B4-BE49-F238E27FC236}">
                    <a16:creationId xmlns:a16="http://schemas.microsoft.com/office/drawing/2014/main" id="{83CB9F71-FFCF-4E5C-B2F9-51DABF948328}"/>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80" name="文本框 41">
              <a:extLst>
                <a:ext uri="{FF2B5EF4-FFF2-40B4-BE49-F238E27FC236}">
                  <a16:creationId xmlns:a16="http://schemas.microsoft.com/office/drawing/2014/main" id="{D3C57B0C-F4C5-4A45-BFC8-C85367EF7C51}"/>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5B9BD5">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Yealink AV ONE SMART ROOM Solution</a:t>
              </a:r>
            </a:p>
          </p:txBody>
        </p:sp>
      </p:grpSp>
    </p:spTree>
    <p:extLst>
      <p:ext uri="{BB962C8B-B14F-4D97-AF65-F5344CB8AC3E}">
        <p14:creationId xmlns:p14="http://schemas.microsoft.com/office/powerpoint/2010/main" val="318110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3253575-C71B-4F0D-8B9C-ADFFAF6F485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447" y="0"/>
            <a:ext cx="12192000" cy="6858002"/>
          </a:xfrm>
          <a:prstGeom prst="rect">
            <a:avLst/>
          </a:prstGeom>
        </p:spPr>
      </p:pic>
      <p:grpSp>
        <p:nvGrpSpPr>
          <p:cNvPr id="2" name="组合 1">
            <a:extLst>
              <a:ext uri="{FF2B5EF4-FFF2-40B4-BE49-F238E27FC236}">
                <a16:creationId xmlns:a16="http://schemas.microsoft.com/office/drawing/2014/main" id="{F4F057D6-DBDE-4877-A57F-907791AAFDC2}"/>
              </a:ext>
            </a:extLst>
          </p:cNvPr>
          <p:cNvGrpSpPr/>
          <p:nvPr/>
        </p:nvGrpSpPr>
        <p:grpSpPr>
          <a:xfrm>
            <a:off x="516162" y="2901409"/>
            <a:ext cx="10677501" cy="3391785"/>
            <a:chOff x="816306" y="2640158"/>
            <a:chExt cx="9964920" cy="3391785"/>
          </a:xfrm>
        </p:grpSpPr>
        <p:sp>
          <p:nvSpPr>
            <p:cNvPr id="51" name="圆角矩形 7">
              <a:extLst>
                <a:ext uri="{FF2B5EF4-FFF2-40B4-BE49-F238E27FC236}">
                  <a16:creationId xmlns:a16="http://schemas.microsoft.com/office/drawing/2014/main" id="{5B4C95FA-5058-4D6B-932D-6FCDD4BF798B}"/>
                </a:ext>
              </a:extLst>
            </p:cNvPr>
            <p:cNvSpPr/>
            <p:nvPr>
              <p:custDataLst>
                <p:tags r:id="rId3"/>
              </p:custDataLst>
            </p:nvPr>
          </p:nvSpPr>
          <p:spPr>
            <a:xfrm>
              <a:off x="816306" y="2640158"/>
              <a:ext cx="3264536" cy="3391785"/>
            </a:xfrm>
            <a:prstGeom prst="roundRect">
              <a:avLst>
                <a:gd name="adj" fmla="val 10143"/>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52" name="圆角矩形 7">
              <a:extLst>
                <a:ext uri="{FF2B5EF4-FFF2-40B4-BE49-F238E27FC236}">
                  <a16:creationId xmlns:a16="http://schemas.microsoft.com/office/drawing/2014/main" id="{70543E88-7EAD-4361-85DA-0DD315CA2D61}"/>
                </a:ext>
              </a:extLst>
            </p:cNvPr>
            <p:cNvSpPr/>
            <p:nvPr>
              <p:custDataLst>
                <p:tags r:id="rId4"/>
              </p:custDataLst>
            </p:nvPr>
          </p:nvSpPr>
          <p:spPr>
            <a:xfrm>
              <a:off x="4166498" y="2640158"/>
              <a:ext cx="3264536" cy="3391785"/>
            </a:xfrm>
            <a:prstGeom prst="roundRect">
              <a:avLst>
                <a:gd name="adj" fmla="val 10143"/>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53" name="圆角矩形 7">
              <a:extLst>
                <a:ext uri="{FF2B5EF4-FFF2-40B4-BE49-F238E27FC236}">
                  <a16:creationId xmlns:a16="http://schemas.microsoft.com/office/drawing/2014/main" id="{7C647A36-ECBC-45DC-B2FF-81660E576F1F}"/>
                </a:ext>
              </a:extLst>
            </p:cNvPr>
            <p:cNvSpPr/>
            <p:nvPr>
              <p:custDataLst>
                <p:tags r:id="rId5"/>
              </p:custDataLst>
            </p:nvPr>
          </p:nvSpPr>
          <p:spPr>
            <a:xfrm>
              <a:off x="7516690" y="2640158"/>
              <a:ext cx="3264536" cy="3391785"/>
            </a:xfrm>
            <a:prstGeom prst="roundRect">
              <a:avLst>
                <a:gd name="adj" fmla="val 10143"/>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grpSp>
      <p:sp>
        <p:nvSpPr>
          <p:cNvPr id="24" name="文本框 23">
            <a:extLst>
              <a:ext uri="{FF2B5EF4-FFF2-40B4-BE49-F238E27FC236}">
                <a16:creationId xmlns:a16="http://schemas.microsoft.com/office/drawing/2014/main" id="{5E2D44EA-848D-4712-8E48-36EC1DADB52C}"/>
              </a:ext>
            </a:extLst>
          </p:cNvPr>
          <p:cNvSpPr txBox="1"/>
          <p:nvPr/>
        </p:nvSpPr>
        <p:spPr>
          <a:xfrm>
            <a:off x="10969375" y="-768679"/>
            <a:ext cx="13155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E7E6E6">
                    <a:lumMod val="90000"/>
                  </a:srgbClr>
                </a:solidFill>
                <a:effectLst/>
                <a:uLnTx/>
                <a:uFillTx/>
                <a:latin typeface="Manrope3" panose="00000506000000000000" pitchFamily="50" charset="0"/>
                <a:ea typeface="Microsoft YaHei UI" panose="020B0503020204020204" pitchFamily="34" charset="-122"/>
                <a:cs typeface="+mn-cs"/>
              </a:rPr>
              <a:t>放微软的</a:t>
            </a:r>
            <a:r>
              <a:rPr kumimoji="0" lang="en-US" altLang="zh-CN" sz="1100" b="1" i="0" u="none" strike="noStrike" kern="1200" cap="none" spc="0" normalizeH="0" baseline="0" noProof="0" dirty="0">
                <a:ln>
                  <a:noFill/>
                </a:ln>
                <a:solidFill>
                  <a:srgbClr val="E7E6E6">
                    <a:lumMod val="90000"/>
                  </a:srgbClr>
                </a:solidFill>
                <a:effectLst/>
                <a:uLnTx/>
                <a:uFillTx/>
                <a:latin typeface="Manrope3" panose="00000506000000000000" pitchFamily="50" charset="0"/>
                <a:ea typeface="Microsoft YaHei UI" panose="020B0503020204020204" pitchFamily="34" charset="-122"/>
                <a:cs typeface="+mn-cs"/>
              </a:rPr>
              <a:t>logo</a:t>
            </a:r>
          </a:p>
        </p:txBody>
      </p:sp>
      <p:grpSp>
        <p:nvGrpSpPr>
          <p:cNvPr id="25" name="组合 24">
            <a:extLst>
              <a:ext uri="{FF2B5EF4-FFF2-40B4-BE49-F238E27FC236}">
                <a16:creationId xmlns:a16="http://schemas.microsoft.com/office/drawing/2014/main" id="{B53915D1-CD90-433A-880C-EC3F82EEF9CD}"/>
              </a:ext>
            </a:extLst>
          </p:cNvPr>
          <p:cNvGrpSpPr/>
          <p:nvPr/>
        </p:nvGrpSpPr>
        <p:grpSpPr>
          <a:xfrm>
            <a:off x="614767" y="3045168"/>
            <a:ext cx="3222231" cy="3001661"/>
            <a:chOff x="628044" y="871771"/>
            <a:chExt cx="3673827" cy="3829891"/>
          </a:xfrm>
        </p:grpSpPr>
        <p:sp>
          <p:nvSpPr>
            <p:cNvPr id="27" name="文本框 26">
              <a:extLst>
                <a:ext uri="{FF2B5EF4-FFF2-40B4-BE49-F238E27FC236}">
                  <a16:creationId xmlns:a16="http://schemas.microsoft.com/office/drawing/2014/main" id="{F4C383AC-3C5F-4F3A-BCDC-007FB48FFDDA}"/>
                </a:ext>
              </a:extLst>
            </p:cNvPr>
            <p:cNvSpPr txBox="1"/>
            <p:nvPr/>
          </p:nvSpPr>
          <p:spPr>
            <a:xfrm>
              <a:off x="628044" y="871771"/>
              <a:ext cx="3673827" cy="4319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Zero configuration</a:t>
              </a:r>
              <a:endParaRPr kumimoji="0" lang="zh-CN" altLang="en-US" sz="16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文本框 28">
              <a:extLst>
                <a:ext uri="{FF2B5EF4-FFF2-40B4-BE49-F238E27FC236}">
                  <a16:creationId xmlns:a16="http://schemas.microsoft.com/office/drawing/2014/main" id="{48749196-8EC4-4036-B662-794D4B62455F}"/>
                </a:ext>
              </a:extLst>
            </p:cNvPr>
            <p:cNvSpPr txBox="1"/>
            <p:nvPr/>
          </p:nvSpPr>
          <p:spPr>
            <a:xfrm>
              <a:off x="790341" y="3918635"/>
              <a:ext cx="3382191" cy="783027"/>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0"/>
                </a:spcAft>
                <a:buClrTx/>
                <a:buSzPct val="70000"/>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Automatically completes device connections and configuration. </a:t>
              </a:r>
            </a:p>
          </p:txBody>
        </p:sp>
      </p:grpSp>
      <p:sp>
        <p:nvSpPr>
          <p:cNvPr id="32" name="文本框 31">
            <a:extLst>
              <a:ext uri="{FF2B5EF4-FFF2-40B4-BE49-F238E27FC236}">
                <a16:creationId xmlns:a16="http://schemas.microsoft.com/office/drawing/2014/main" id="{5034607E-5C73-4A61-924F-6E3FB1789B46}"/>
              </a:ext>
            </a:extLst>
          </p:cNvPr>
          <p:cNvSpPr txBox="1"/>
          <p:nvPr/>
        </p:nvSpPr>
        <p:spPr>
          <a:xfrm>
            <a:off x="4852830" y="3018426"/>
            <a:ext cx="175616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A</a:t>
            </a:r>
            <a:r>
              <a:rPr kumimoji="0" lang="en-US" altLang="zh-CN" sz="1600" b="1"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uto</a:t>
            </a:r>
            <a:r>
              <a:rPr kumimoji="0" lang="en-US" altLang="zh-CN" sz="16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Switch</a:t>
            </a:r>
            <a:endParaRPr kumimoji="0" lang="zh-CN" altLang="en-US" sz="16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5" name="文本框 34">
            <a:extLst>
              <a:ext uri="{FF2B5EF4-FFF2-40B4-BE49-F238E27FC236}">
                <a16:creationId xmlns:a16="http://schemas.microsoft.com/office/drawing/2014/main" id="{73439DBE-3D6D-42B5-90EE-EFBAF2E78A33}"/>
              </a:ext>
            </a:extLst>
          </p:cNvPr>
          <p:cNvSpPr txBox="1"/>
          <p:nvPr/>
        </p:nvSpPr>
        <p:spPr>
          <a:xfrm>
            <a:off x="7857035" y="3018426"/>
            <a:ext cx="319559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Intelligent A/V switching</a:t>
            </a:r>
          </a:p>
        </p:txBody>
      </p:sp>
      <p:pic>
        <p:nvPicPr>
          <p:cNvPr id="36" name="Picture 2" descr="147n29ueoc39hgov0nyi2i8mfdglh1">
            <a:extLst>
              <a:ext uri="{FF2B5EF4-FFF2-40B4-BE49-F238E27FC236}">
                <a16:creationId xmlns:a16="http://schemas.microsoft.com/office/drawing/2014/main" id="{DA3CA092-38BF-4416-91CB-FE437FEF9AF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71103" y="3504685"/>
            <a:ext cx="2801191" cy="17712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7" name="2月20日 (1)(1)">
            <a:hlinkClick r:id="" action="ppaction://media"/>
            <a:extLst>
              <a:ext uri="{FF2B5EF4-FFF2-40B4-BE49-F238E27FC236}">
                <a16:creationId xmlns:a16="http://schemas.microsoft.com/office/drawing/2014/main" id="{10485340-4E38-4796-BAF0-977B844549B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269804" y="3504685"/>
            <a:ext cx="3016346" cy="1696694"/>
          </a:xfrm>
          <a:prstGeom prst="rect">
            <a:avLst/>
          </a:prstGeom>
        </p:spPr>
      </p:pic>
      <p:sp>
        <p:nvSpPr>
          <p:cNvPr id="38" name="文本框 46">
            <a:extLst>
              <a:ext uri="{FF2B5EF4-FFF2-40B4-BE49-F238E27FC236}">
                <a16:creationId xmlns:a16="http://schemas.microsoft.com/office/drawing/2014/main" id="{FC29DD6A-9BD4-4BBF-8DBF-4CE243F297BA}"/>
              </a:ext>
            </a:extLst>
          </p:cNvPr>
          <p:cNvSpPr txBox="1"/>
          <p:nvPr/>
        </p:nvSpPr>
        <p:spPr>
          <a:xfrm>
            <a:off x="4294755" y="5422471"/>
            <a:ext cx="2966444" cy="61369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0"/>
              </a:spcAft>
              <a:buClrTx/>
              <a:buSzPct val="70000"/>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Ceiling microphone drives precise speaker tracking.</a:t>
            </a:r>
          </a:p>
        </p:txBody>
      </p:sp>
      <p:sp>
        <p:nvSpPr>
          <p:cNvPr id="39" name="文本框 46">
            <a:extLst>
              <a:ext uri="{FF2B5EF4-FFF2-40B4-BE49-F238E27FC236}">
                <a16:creationId xmlns:a16="http://schemas.microsoft.com/office/drawing/2014/main" id="{1BAA8480-427E-4216-A229-324F953E1EF5}"/>
              </a:ext>
            </a:extLst>
          </p:cNvPr>
          <p:cNvSpPr txBox="1"/>
          <p:nvPr/>
        </p:nvSpPr>
        <p:spPr>
          <a:xfrm>
            <a:off x="7924133" y="5315739"/>
            <a:ext cx="2966444" cy="88915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0"/>
              </a:spcAft>
              <a:buClrTx/>
              <a:buSzPct val="70000"/>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Deep integration with Teams Room, Auto A/V Routing Switching for Local &amp; Video Meetings</a:t>
            </a:r>
          </a:p>
        </p:txBody>
      </p:sp>
      <p:sp>
        <p:nvSpPr>
          <p:cNvPr id="28" name="文本框 27">
            <a:extLst>
              <a:ext uri="{FF2B5EF4-FFF2-40B4-BE49-F238E27FC236}">
                <a16:creationId xmlns:a16="http://schemas.microsoft.com/office/drawing/2014/main" id="{423ED127-5A95-4DE4-A0D9-5084378C71D0}"/>
              </a:ext>
            </a:extLst>
          </p:cNvPr>
          <p:cNvSpPr txBox="1"/>
          <p:nvPr/>
        </p:nvSpPr>
        <p:spPr>
          <a:xfrm>
            <a:off x="516162" y="928921"/>
            <a:ext cx="614045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3D1"/>
                </a:solidFill>
                <a:effectLst/>
                <a:uLnTx/>
                <a:uFillTx/>
                <a:latin typeface="Arial" panose="020B0604020202020204" pitchFamily="34" charset="0"/>
                <a:ea typeface="等线" panose="02010600030101010101" pitchFamily="2" charset="-122"/>
                <a:cs typeface="Arial" panose="020B0604020202020204" pitchFamily="34" charset="0"/>
              </a:rPr>
              <a:t>Three Things to Know</a:t>
            </a:r>
          </a:p>
        </p:txBody>
      </p:sp>
      <p:sp>
        <p:nvSpPr>
          <p:cNvPr id="43" name="文本框 42">
            <a:extLst>
              <a:ext uri="{FF2B5EF4-FFF2-40B4-BE49-F238E27FC236}">
                <a16:creationId xmlns:a16="http://schemas.microsoft.com/office/drawing/2014/main" id="{F7BEE388-AF2E-4BCD-86B8-3BC9D1F13AFC}"/>
              </a:ext>
            </a:extLst>
          </p:cNvPr>
          <p:cNvSpPr txBox="1"/>
          <p:nvPr/>
        </p:nvSpPr>
        <p:spPr>
          <a:xfrm>
            <a:off x="516161" y="1557037"/>
            <a:ext cx="11228163" cy="116615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1. Auto Design — Room Designer plans your solution. One vendor, one experience.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2. Zero Config Linkage — Mic finds speaker. Camera follows. No setup needed.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3. Auto Switch — Camera Tracking: Room view ↔ Speaker view ↔ Presentation mode. Automatically.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Source Switch:  Intelligent A/V routing for local and video meetings.</a:t>
            </a:r>
            <a:endParaRPr kumimoji="0" lang="zh-CN" altLang="en-US"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45" name="组合 44">
            <a:extLst>
              <a:ext uri="{FF2B5EF4-FFF2-40B4-BE49-F238E27FC236}">
                <a16:creationId xmlns:a16="http://schemas.microsoft.com/office/drawing/2014/main" id="{D780FEBC-565D-4571-A770-F886D8B04581}"/>
              </a:ext>
            </a:extLst>
          </p:cNvPr>
          <p:cNvGrpSpPr/>
          <p:nvPr/>
        </p:nvGrpSpPr>
        <p:grpSpPr>
          <a:xfrm>
            <a:off x="0" y="0"/>
            <a:ext cx="12596000" cy="623893"/>
            <a:chOff x="0" y="0"/>
            <a:chExt cx="12596000" cy="623893"/>
          </a:xfrm>
        </p:grpSpPr>
        <p:grpSp>
          <p:nvGrpSpPr>
            <p:cNvPr id="47" name="组合 46">
              <a:extLst>
                <a:ext uri="{FF2B5EF4-FFF2-40B4-BE49-F238E27FC236}">
                  <a16:creationId xmlns:a16="http://schemas.microsoft.com/office/drawing/2014/main" id="{6B2E3B11-066D-4B38-A2DD-B9282610A8AF}"/>
                </a:ext>
              </a:extLst>
            </p:cNvPr>
            <p:cNvGrpSpPr/>
            <p:nvPr/>
          </p:nvGrpSpPr>
          <p:grpSpPr>
            <a:xfrm>
              <a:off x="0" y="0"/>
              <a:ext cx="12202447" cy="623893"/>
              <a:chOff x="0" y="0"/>
              <a:chExt cx="12202447" cy="623893"/>
            </a:xfrm>
          </p:grpSpPr>
          <p:sp>
            <p:nvSpPr>
              <p:cNvPr id="49" name="矩形 48">
                <a:extLst>
                  <a:ext uri="{FF2B5EF4-FFF2-40B4-BE49-F238E27FC236}">
                    <a16:creationId xmlns:a16="http://schemas.microsoft.com/office/drawing/2014/main" id="{6DB18A48-571F-4C27-B24C-18E28D0498E3}"/>
                  </a:ext>
                </a:extLst>
              </p:cNvPr>
              <p:cNvSpPr/>
              <p:nvPr/>
            </p:nvSpPr>
            <p:spPr>
              <a:xfrm>
                <a:off x="0" y="0"/>
                <a:ext cx="12202447"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50" name="矩形 49">
                <a:extLst>
                  <a:ext uri="{FF2B5EF4-FFF2-40B4-BE49-F238E27FC236}">
                    <a16:creationId xmlns:a16="http://schemas.microsoft.com/office/drawing/2014/main" id="{F8F33569-E365-47F6-AD1C-E819EA646A46}"/>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48" name="文本框 41">
              <a:extLst>
                <a:ext uri="{FF2B5EF4-FFF2-40B4-BE49-F238E27FC236}">
                  <a16:creationId xmlns:a16="http://schemas.microsoft.com/office/drawing/2014/main" id="{D68F6CE5-5F0F-475C-AA1A-927262823AC1}"/>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4472C4">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Intelligent Linkage · Zero Config</a:t>
              </a:r>
            </a:p>
          </p:txBody>
        </p:sp>
      </p:grpSp>
      <p:pic>
        <p:nvPicPr>
          <p:cNvPr id="26" name="图片 3">
            <a:extLst>
              <a:ext uri="{FF2B5EF4-FFF2-40B4-BE49-F238E27FC236}">
                <a16:creationId xmlns:a16="http://schemas.microsoft.com/office/drawing/2014/main" id="{957EDCEC-A330-4963-BA0A-9F7F67DBDF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15853" y="3510150"/>
            <a:ext cx="3048723" cy="171728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225063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4"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7"/>
                                        </p:tgtEl>
                                      </p:cBhvr>
                                    </p:cmd>
                                  </p:childTnLst>
                                </p:cTn>
                              </p:par>
                            </p:childTnLst>
                          </p:cTn>
                        </p:par>
                      </p:childTnLst>
                    </p:cTn>
                  </p:par>
                </p:childTnLst>
              </p:cTn>
              <p:nextCondLst>
                <p:cond evt="onClick" delay="0">
                  <p:tgtEl>
                    <p:spTgt spid="37"/>
                  </p:tgtEl>
                </p:cond>
              </p:nextCondLst>
            </p:seq>
            <p:video>
              <p:cMediaNode vol="0" mute="1">
                <p:cTn id="12" repeatCount="indefinite" fill="hold" display="0">
                  <p:stCondLst>
                    <p:cond delay="indefinite"/>
                  </p:stCondLst>
                </p:cTn>
                <p:tgtEl>
                  <p:spTgt spid="3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2D66BBC-04A0-4E94-8DDA-18608AC76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8" name="矩形: 单圆角 17">
            <a:extLst>
              <a:ext uri="{FF2B5EF4-FFF2-40B4-BE49-F238E27FC236}">
                <a16:creationId xmlns:a16="http://schemas.microsoft.com/office/drawing/2014/main" id="{2FDC30FE-CDDA-4717-A3A2-22861E9BF8BB}"/>
              </a:ext>
            </a:extLst>
          </p:cNvPr>
          <p:cNvSpPr/>
          <p:nvPr/>
        </p:nvSpPr>
        <p:spPr>
          <a:xfrm flipH="1">
            <a:off x="834091" y="1593968"/>
            <a:ext cx="4483083" cy="1644940"/>
          </a:xfrm>
          <a:prstGeom prst="round1Rect">
            <a:avLst/>
          </a:prstGeom>
          <a:solidFill>
            <a:srgbClr val="0F182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mn-cs"/>
            </a:endParaRPr>
          </a:p>
        </p:txBody>
      </p:sp>
      <p:sp>
        <p:nvSpPr>
          <p:cNvPr id="30" name="矩形: 单圆角 29">
            <a:extLst>
              <a:ext uri="{FF2B5EF4-FFF2-40B4-BE49-F238E27FC236}">
                <a16:creationId xmlns:a16="http://schemas.microsoft.com/office/drawing/2014/main" id="{D6E3FACE-B88C-4534-9844-64863FD98AF9}"/>
              </a:ext>
            </a:extLst>
          </p:cNvPr>
          <p:cNvSpPr/>
          <p:nvPr/>
        </p:nvSpPr>
        <p:spPr>
          <a:xfrm flipH="1" flipV="1">
            <a:off x="834091" y="3312144"/>
            <a:ext cx="4483083" cy="1644940"/>
          </a:xfrm>
          <a:prstGeom prst="round1Rect">
            <a:avLst/>
          </a:prstGeom>
          <a:solidFill>
            <a:srgbClr val="0F182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1" name="矩形: 单圆角 30">
            <a:extLst>
              <a:ext uri="{FF2B5EF4-FFF2-40B4-BE49-F238E27FC236}">
                <a16:creationId xmlns:a16="http://schemas.microsoft.com/office/drawing/2014/main" id="{1C5F5FA1-D12A-42BA-91EA-71C864786920}"/>
              </a:ext>
            </a:extLst>
          </p:cNvPr>
          <p:cNvSpPr/>
          <p:nvPr/>
        </p:nvSpPr>
        <p:spPr>
          <a:xfrm>
            <a:off x="5389815" y="1593968"/>
            <a:ext cx="6078828" cy="1644940"/>
          </a:xfrm>
          <a:prstGeom prst="round1Rect">
            <a:avLst/>
          </a:prstGeom>
          <a:solidFill>
            <a:srgbClr val="0F182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mn-cs"/>
            </a:endParaRPr>
          </a:p>
        </p:txBody>
      </p:sp>
      <p:sp>
        <p:nvSpPr>
          <p:cNvPr id="32" name="矩形: 单圆角 31">
            <a:extLst>
              <a:ext uri="{FF2B5EF4-FFF2-40B4-BE49-F238E27FC236}">
                <a16:creationId xmlns:a16="http://schemas.microsoft.com/office/drawing/2014/main" id="{A78EC924-D0DE-4ECE-BD61-38C373CF75D3}"/>
              </a:ext>
            </a:extLst>
          </p:cNvPr>
          <p:cNvSpPr/>
          <p:nvPr/>
        </p:nvSpPr>
        <p:spPr>
          <a:xfrm flipV="1">
            <a:off x="5389815" y="3312144"/>
            <a:ext cx="6078828" cy="1644940"/>
          </a:xfrm>
          <a:prstGeom prst="round1Rect">
            <a:avLst/>
          </a:prstGeom>
          <a:solidFill>
            <a:srgbClr val="0F182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矩形 1">
            <a:extLst>
              <a:ext uri="{FF2B5EF4-FFF2-40B4-BE49-F238E27FC236}">
                <a16:creationId xmlns:a16="http://schemas.microsoft.com/office/drawing/2014/main" id="{4AED7001-81D1-4717-878E-6815179AE4EB}"/>
              </a:ext>
            </a:extLst>
          </p:cNvPr>
          <p:cNvSpPr/>
          <p:nvPr/>
        </p:nvSpPr>
        <p:spPr>
          <a:xfrm>
            <a:off x="0" y="4605787"/>
            <a:ext cx="12192000" cy="2252213"/>
          </a:xfrm>
          <a:prstGeom prst="rect">
            <a:avLst/>
          </a:prstGeom>
          <a:gradFill>
            <a:gsLst>
              <a:gs pos="0">
                <a:schemeClr val="tx1">
                  <a:alpha val="58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mn-cs"/>
            </a:endParaRPr>
          </a:p>
        </p:txBody>
      </p:sp>
      <p:sp>
        <p:nvSpPr>
          <p:cNvPr id="11" name="文本框 10">
            <a:extLst>
              <a:ext uri="{FF2B5EF4-FFF2-40B4-BE49-F238E27FC236}">
                <a16:creationId xmlns:a16="http://schemas.microsoft.com/office/drawing/2014/main" id="{D88217A8-38C8-4F27-874B-581293D6A09D}"/>
              </a:ext>
            </a:extLst>
          </p:cNvPr>
          <p:cNvSpPr txBox="1"/>
          <p:nvPr/>
        </p:nvSpPr>
        <p:spPr>
          <a:xfrm>
            <a:off x="993922" y="1881077"/>
            <a:ext cx="5651639" cy="92333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gradFill>
                  <a:gsLst>
                    <a:gs pos="72827">
                      <a:srgbClr val="C5DCF0"/>
                    </a:gs>
                    <a:gs pos="37100">
                      <a:srgbClr val="FFF2CC"/>
                    </a:gs>
                    <a:gs pos="0">
                      <a:srgbClr val="FFFDF8"/>
                    </a:gs>
                    <a:gs pos="100000">
                      <a:srgbClr val="7C96F4"/>
                    </a:gs>
                  </a:gsLst>
                  <a:lin ang="18600000" scaled="0"/>
                </a:gradFill>
                <a:effectLst/>
                <a:uLnTx/>
                <a:uFillTx/>
                <a:latin typeface="Arial" panose="020B0604020202020204" pitchFamily="34" charset="0"/>
                <a:ea typeface="思源黑体 CN Bold" panose="020B0800000000000000" pitchFamily="34" charset="-122"/>
                <a:cs typeface="Arial" panose="020B0604020202020204" pitchFamily="34" charset="0"/>
              </a:rPr>
              <a:t>10-Year</a:t>
            </a:r>
            <a:r>
              <a:rPr kumimoji="0" lang="en-US" altLang="zh-CN" sz="3600" b="1" i="0" u="none" strike="noStrike" kern="1200" cap="none" spc="0" normalizeH="0" baseline="0" noProof="0" dirty="0">
                <a:ln>
                  <a:noFill/>
                </a:ln>
                <a:gradFill>
                  <a:gsLst>
                    <a:gs pos="72827">
                      <a:srgbClr val="C5DCF0"/>
                    </a:gs>
                    <a:gs pos="37100">
                      <a:srgbClr val="FFF2CC"/>
                    </a:gs>
                    <a:gs pos="0">
                      <a:srgbClr val="FFFDF8"/>
                    </a:gs>
                    <a:gs pos="100000">
                      <a:srgbClr val="7C96F4"/>
                    </a:gs>
                  </a:gsLst>
                  <a:lin ang="18600000" scaled="0"/>
                </a:gradFill>
                <a:effectLst/>
                <a:uLnTx/>
                <a:uFillTx/>
                <a:latin typeface="Arial" panose="020B0604020202020204" pitchFamily="34" charset="0"/>
                <a:ea typeface="思源黑体 CN Bold" panose="020B0800000000000000" pitchFamily="34" charset="-122"/>
                <a:cs typeface="Arial" panose="020B0604020202020204" pitchFamily="34" charset="0"/>
              </a:rPr>
              <a:t> </a:t>
            </a:r>
            <a:r>
              <a:rPr kumimoji="0" lang="en-US" altLang="zh-CN" sz="1800" b="1"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pitchFamily="34" charset="-122"/>
                <a:cs typeface="Arial" panose="020B0604020202020204" pitchFamily="34" charset="0"/>
              </a:rPr>
              <a:t>Strategic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pitchFamily="34" charset="-122"/>
                <a:cs typeface="Arial" panose="020B0604020202020204" pitchFamily="34" charset="0"/>
              </a:rPr>
              <a:t>Partnership with Microsoft</a:t>
            </a:r>
            <a:endPar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文本框 12">
            <a:extLst>
              <a:ext uri="{FF2B5EF4-FFF2-40B4-BE49-F238E27FC236}">
                <a16:creationId xmlns:a16="http://schemas.microsoft.com/office/drawing/2014/main" id="{F31A4368-1C7C-4140-B1F8-E5A3F6590CFD}"/>
              </a:ext>
            </a:extLst>
          </p:cNvPr>
          <p:cNvSpPr txBox="1"/>
          <p:nvPr/>
        </p:nvSpPr>
        <p:spPr>
          <a:xfrm>
            <a:off x="993922" y="3695234"/>
            <a:ext cx="4447283" cy="800219"/>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gradFill>
                  <a:gsLst>
                    <a:gs pos="72827">
                      <a:srgbClr val="C5DCF0"/>
                    </a:gs>
                    <a:gs pos="37100">
                      <a:srgbClr val="FFF2CC"/>
                    </a:gs>
                    <a:gs pos="0">
                      <a:srgbClr val="FFFDF8"/>
                    </a:gs>
                    <a:gs pos="100000">
                      <a:srgbClr val="7C96F4"/>
                    </a:gs>
                  </a:gsLst>
                  <a:lin ang="18600000" scaled="0"/>
                </a:gradFill>
                <a:effectLst/>
                <a:uLnTx/>
                <a:uFillTx/>
                <a:latin typeface="Arial" panose="020B0604020202020204" pitchFamily="34" charset="0"/>
                <a:ea typeface="思源黑体 CN Bold" panose="020B0800000000000000" pitchFamily="34" charset="-122"/>
                <a:cs typeface="Arial" panose="020B0604020202020204" pitchFamily="34" charset="0"/>
              </a:rPr>
              <a:t>Full Operation </a:t>
            </a:r>
            <a:r>
              <a:rPr kumimoji="0" lang="en-US" altLang="zh-CN" sz="1800" b="1"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pitchFamily="34" charset="-122"/>
                <a:cs typeface="Arial" panose="020B0604020202020204" pitchFamily="34" charset="0"/>
              </a:rPr>
              <a:t>of Singapore Global Operational Headquarters</a:t>
            </a:r>
          </a:p>
        </p:txBody>
      </p:sp>
      <p:sp>
        <p:nvSpPr>
          <p:cNvPr id="15" name="文本框 14">
            <a:extLst>
              <a:ext uri="{FF2B5EF4-FFF2-40B4-BE49-F238E27FC236}">
                <a16:creationId xmlns:a16="http://schemas.microsoft.com/office/drawing/2014/main" id="{F6E6BB3A-72BB-4AFA-A158-CBF5E85DDD55}"/>
              </a:ext>
            </a:extLst>
          </p:cNvPr>
          <p:cNvSpPr txBox="1"/>
          <p:nvPr/>
        </p:nvSpPr>
        <p:spPr>
          <a:xfrm>
            <a:off x="5505660" y="2004188"/>
            <a:ext cx="5777826"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gradFill>
                  <a:gsLst>
                    <a:gs pos="72827">
                      <a:srgbClr val="C5DCF0"/>
                    </a:gs>
                    <a:gs pos="37100">
                      <a:srgbClr val="FFF2CC"/>
                    </a:gs>
                    <a:gs pos="0">
                      <a:srgbClr val="FFFDF8"/>
                    </a:gs>
                    <a:gs pos="100000">
                      <a:srgbClr val="7C96F4"/>
                    </a:gs>
                  </a:gsLst>
                  <a:lin ang="18600000" scaled="0"/>
                </a:gradFill>
                <a:effectLst/>
                <a:uLnTx/>
                <a:uFillTx/>
                <a:latin typeface="Arial" panose="020B0604020202020204" pitchFamily="34" charset="0"/>
                <a:ea typeface="思源黑体 CN Bold" panose="020B0800000000000000" pitchFamily="34" charset="-122"/>
                <a:cs typeface="Arial" panose="020B0604020202020204" pitchFamily="34" charset="0"/>
              </a:rPr>
              <a:t>Major Product Launch: </a:t>
            </a:r>
            <a:endPar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pitchFamily="34" charset="-122"/>
                <a:cs typeface="Arial" panose="020B0604020202020204" pitchFamily="34" charset="0"/>
              </a:rPr>
              <a:t>over 10 New Product Updates Across the Portfolio</a:t>
            </a:r>
            <a:endPar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7" name="文本框 16">
            <a:extLst>
              <a:ext uri="{FF2B5EF4-FFF2-40B4-BE49-F238E27FC236}">
                <a16:creationId xmlns:a16="http://schemas.microsoft.com/office/drawing/2014/main" id="{8142D6BD-26D3-4EE1-8081-0770C91702CA}"/>
              </a:ext>
            </a:extLst>
          </p:cNvPr>
          <p:cNvSpPr txBox="1"/>
          <p:nvPr/>
        </p:nvSpPr>
        <p:spPr>
          <a:xfrm>
            <a:off x="5505660" y="3649128"/>
            <a:ext cx="551876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gradFill>
                  <a:gsLst>
                    <a:gs pos="72827">
                      <a:srgbClr val="C5DCF0"/>
                    </a:gs>
                    <a:gs pos="37100">
                      <a:srgbClr val="FFF2CC"/>
                    </a:gs>
                    <a:gs pos="0">
                      <a:srgbClr val="FFFDF8"/>
                    </a:gs>
                    <a:gs pos="100000">
                      <a:srgbClr val="7C96F4"/>
                    </a:gs>
                  </a:gsLst>
                  <a:lin ang="18600000" scaled="0"/>
                </a:gradFill>
                <a:effectLst/>
                <a:uLnTx/>
                <a:uFillTx/>
                <a:latin typeface="Arial" panose="020B0604020202020204" pitchFamily="34" charset="0"/>
                <a:ea typeface="思源黑体 CN Bold" panose="020B0800000000000000" pitchFamily="34" charset="-122"/>
                <a:cs typeface="Arial" panose="020B0604020202020204" pitchFamily="34" charset="0"/>
              </a:rPr>
              <a:t>Middle East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gradFill>
                  <a:gsLst>
                    <a:gs pos="72827">
                      <a:srgbClr val="C5DCF0"/>
                    </a:gs>
                    <a:gs pos="37100">
                      <a:srgbClr val="FFF2CC"/>
                    </a:gs>
                    <a:gs pos="0">
                      <a:srgbClr val="FFFDF8"/>
                    </a:gs>
                    <a:gs pos="100000">
                      <a:srgbClr val="7C96F4"/>
                    </a:gs>
                  </a:gsLst>
                  <a:lin ang="18600000" scaled="0"/>
                </a:gradFill>
                <a:effectLst/>
                <a:uLnTx/>
                <a:uFillTx/>
                <a:latin typeface="Arial" panose="020B0604020202020204" pitchFamily="34" charset="0"/>
                <a:ea typeface="思源黑体 CN Bold" panose="020B0800000000000000" pitchFamily="34" charset="-122"/>
                <a:cs typeface="Arial" panose="020B0604020202020204" pitchFamily="34" charset="0"/>
              </a:rPr>
              <a:t>Center Launch (UAE)</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 name="文本框 26">
            <a:extLst>
              <a:ext uri="{FF2B5EF4-FFF2-40B4-BE49-F238E27FC236}">
                <a16:creationId xmlns:a16="http://schemas.microsoft.com/office/drawing/2014/main" id="{B65C0265-3F20-4B00-874B-13547A6F7D58}"/>
              </a:ext>
            </a:extLst>
          </p:cNvPr>
          <p:cNvSpPr txBox="1"/>
          <p:nvPr/>
        </p:nvSpPr>
        <p:spPr>
          <a:xfrm>
            <a:off x="-92240" y="489751"/>
            <a:ext cx="1219199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reflection blurRad="50800" stA="40000" endPos="20000" dir="5400000" sy="-100000" algn="bl" rotWithShape="0"/>
                </a:effectLst>
                <a:uLnTx/>
                <a:uFillTx/>
                <a:latin typeface="Arial" panose="020B0604020202020204" pitchFamily="34" charset="0"/>
                <a:ea typeface="思源黑体 CN Bold" panose="020B0800000000000000" pitchFamily="34" charset="-122"/>
                <a:cs typeface="Arial" panose="020B0604020202020204" pitchFamily="34" charset="0"/>
              </a:rPr>
              <a:t>Our 2025 </a:t>
            </a:r>
          </a:p>
        </p:txBody>
      </p:sp>
    </p:spTree>
    <p:extLst>
      <p:ext uri="{BB962C8B-B14F-4D97-AF65-F5344CB8AC3E}">
        <p14:creationId xmlns:p14="http://schemas.microsoft.com/office/powerpoint/2010/main" val="394571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63E42"/>
        </a:solidFill>
        <a:effectLst/>
      </p:bgPr>
    </p:bg>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4A3C3C2-13D0-42F1-8C61-5555707B1A5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5282735"/>
          </a:xfrm>
          <a:prstGeom prst="rect">
            <a:avLst/>
          </a:prstGeom>
        </p:spPr>
      </p:pic>
      <p:sp>
        <p:nvSpPr>
          <p:cNvPr id="39" name="圆角矩形 7">
            <a:extLst>
              <a:ext uri="{FF2B5EF4-FFF2-40B4-BE49-F238E27FC236}">
                <a16:creationId xmlns:a16="http://schemas.microsoft.com/office/drawing/2014/main" id="{7A0F6888-65C0-4DB9-85F8-303F151CB99A}"/>
              </a:ext>
            </a:extLst>
          </p:cNvPr>
          <p:cNvSpPr/>
          <p:nvPr>
            <p:custDataLst>
              <p:tags r:id="rId1"/>
            </p:custDataLst>
          </p:nvPr>
        </p:nvSpPr>
        <p:spPr>
          <a:xfrm>
            <a:off x="8135862" y="785904"/>
            <a:ext cx="3448938" cy="4319495"/>
          </a:xfrm>
          <a:prstGeom prst="roundRect">
            <a:avLst>
              <a:gd name="adj" fmla="val 10143"/>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14" name="图片 13">
            <a:extLst>
              <a:ext uri="{FF2B5EF4-FFF2-40B4-BE49-F238E27FC236}">
                <a16:creationId xmlns:a16="http://schemas.microsoft.com/office/drawing/2014/main" id="{7C4549F0-6F48-444D-B925-616FFEF1AE9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50524" y="1575147"/>
            <a:ext cx="2325680" cy="1499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圆角矩形 7">
            <a:extLst>
              <a:ext uri="{FF2B5EF4-FFF2-40B4-BE49-F238E27FC236}">
                <a16:creationId xmlns:a16="http://schemas.microsoft.com/office/drawing/2014/main" id="{E53802C7-8E27-475C-9B5E-0DEEBFD1EE2E}"/>
              </a:ext>
            </a:extLst>
          </p:cNvPr>
          <p:cNvSpPr/>
          <p:nvPr>
            <p:custDataLst>
              <p:tags r:id="rId2"/>
            </p:custDataLst>
          </p:nvPr>
        </p:nvSpPr>
        <p:spPr>
          <a:xfrm>
            <a:off x="4351319" y="785904"/>
            <a:ext cx="3448938" cy="4319495"/>
          </a:xfrm>
          <a:prstGeom prst="roundRect">
            <a:avLst>
              <a:gd name="adj" fmla="val 10143"/>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35" name="圆角矩形 7">
            <a:extLst>
              <a:ext uri="{FF2B5EF4-FFF2-40B4-BE49-F238E27FC236}">
                <a16:creationId xmlns:a16="http://schemas.microsoft.com/office/drawing/2014/main" id="{1AC84F67-9590-475B-80E1-A1B60BAB005F}"/>
              </a:ext>
            </a:extLst>
          </p:cNvPr>
          <p:cNvSpPr/>
          <p:nvPr>
            <p:custDataLst>
              <p:tags r:id="rId3"/>
            </p:custDataLst>
          </p:nvPr>
        </p:nvSpPr>
        <p:spPr>
          <a:xfrm>
            <a:off x="549000" y="785904"/>
            <a:ext cx="3448938" cy="4319495"/>
          </a:xfrm>
          <a:prstGeom prst="roundRect">
            <a:avLst>
              <a:gd name="adj" fmla="val 10143"/>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33" name="矩形 32">
            <a:extLst>
              <a:ext uri="{FF2B5EF4-FFF2-40B4-BE49-F238E27FC236}">
                <a16:creationId xmlns:a16="http://schemas.microsoft.com/office/drawing/2014/main" id="{8C8C0D2E-DE8B-4266-9A38-003274E0776C}"/>
              </a:ext>
            </a:extLst>
          </p:cNvPr>
          <p:cNvSpPr/>
          <p:nvPr/>
        </p:nvSpPr>
        <p:spPr>
          <a:xfrm>
            <a:off x="1" y="5282733"/>
            <a:ext cx="12191999" cy="1591045"/>
          </a:xfrm>
          <a:prstGeom prst="rect">
            <a:avLst/>
          </a:prstGeom>
          <a:gradFill>
            <a:gsLst>
              <a:gs pos="100000">
                <a:srgbClr val="3D3698"/>
              </a:gs>
              <a:gs pos="0">
                <a:srgbClr val="013D48"/>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文本框 1">
            <a:extLst>
              <a:ext uri="{FF2B5EF4-FFF2-40B4-BE49-F238E27FC236}">
                <a16:creationId xmlns:a16="http://schemas.microsoft.com/office/drawing/2014/main" id="{F8F6398A-29F5-46AA-8161-400989C4A8AB}"/>
              </a:ext>
            </a:extLst>
          </p:cNvPr>
          <p:cNvSpPr txBox="1"/>
          <p:nvPr/>
        </p:nvSpPr>
        <p:spPr>
          <a:xfrm>
            <a:off x="783096" y="922441"/>
            <a:ext cx="21916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Training Room</a:t>
            </a: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9" name="文本框 8">
            <a:extLst>
              <a:ext uri="{FF2B5EF4-FFF2-40B4-BE49-F238E27FC236}">
                <a16:creationId xmlns:a16="http://schemas.microsoft.com/office/drawing/2014/main" id="{CB1BB5E7-BC8F-4C83-B9BE-65B954CA36A3}"/>
              </a:ext>
            </a:extLst>
          </p:cNvPr>
          <p:cNvSpPr txBox="1"/>
          <p:nvPr/>
        </p:nvSpPr>
        <p:spPr>
          <a:xfrm>
            <a:off x="4465920" y="922441"/>
            <a:ext cx="3622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Board Room &amp;</a:t>
            </a:r>
            <a:r>
              <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Large</a:t>
            </a:r>
            <a:r>
              <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Room</a:t>
            </a: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文本框 9">
            <a:extLst>
              <a:ext uri="{FF2B5EF4-FFF2-40B4-BE49-F238E27FC236}">
                <a16:creationId xmlns:a16="http://schemas.microsoft.com/office/drawing/2014/main" id="{2FDFBD17-0013-464B-BA97-F0C8404501BE}"/>
              </a:ext>
            </a:extLst>
          </p:cNvPr>
          <p:cNvSpPr txBox="1"/>
          <p:nvPr/>
        </p:nvSpPr>
        <p:spPr>
          <a:xfrm>
            <a:off x="8450524" y="922441"/>
            <a:ext cx="20688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Divisible Room</a:t>
            </a: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文本框 11">
            <a:extLst>
              <a:ext uri="{FF2B5EF4-FFF2-40B4-BE49-F238E27FC236}">
                <a16:creationId xmlns:a16="http://schemas.microsoft.com/office/drawing/2014/main" id="{2CB5125D-DC38-4F04-AE8D-9B536DB45071}"/>
              </a:ext>
            </a:extLst>
          </p:cNvPr>
          <p:cNvSpPr txBox="1"/>
          <p:nvPr/>
        </p:nvSpPr>
        <p:spPr>
          <a:xfrm>
            <a:off x="783096" y="1242818"/>
            <a:ext cx="27286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20-50+, nearly 120m²</a:t>
            </a:r>
          </a:p>
        </p:txBody>
      </p:sp>
      <p:sp>
        <p:nvSpPr>
          <p:cNvPr id="19" name="文本框 18">
            <a:extLst>
              <a:ext uri="{FF2B5EF4-FFF2-40B4-BE49-F238E27FC236}">
                <a16:creationId xmlns:a16="http://schemas.microsoft.com/office/drawing/2014/main" id="{B0A3F8AC-60BA-48FD-88DB-7EEC8D4CC051}"/>
              </a:ext>
            </a:extLst>
          </p:cNvPr>
          <p:cNvSpPr txBox="1"/>
          <p:nvPr/>
        </p:nvSpPr>
        <p:spPr>
          <a:xfrm>
            <a:off x="4465919" y="1242818"/>
            <a:ext cx="27286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10-20, nearly 80m²</a:t>
            </a:r>
          </a:p>
        </p:txBody>
      </p:sp>
      <p:sp>
        <p:nvSpPr>
          <p:cNvPr id="21" name="文本框 20">
            <a:extLst>
              <a:ext uri="{FF2B5EF4-FFF2-40B4-BE49-F238E27FC236}">
                <a16:creationId xmlns:a16="http://schemas.microsoft.com/office/drawing/2014/main" id="{847E40B3-CA76-4B19-A9F3-954169A34BC2}"/>
              </a:ext>
            </a:extLst>
          </p:cNvPr>
          <p:cNvSpPr txBox="1"/>
          <p:nvPr/>
        </p:nvSpPr>
        <p:spPr>
          <a:xfrm>
            <a:off x="8450524" y="3310379"/>
            <a:ext cx="272868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YPS20 auto-detects room configuration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Audio and cameras adapt instantly to any setup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No manual adjustments needed</a:t>
            </a:r>
            <a:endParaRPr kumimoji="0" lang="zh-CN" altLang="en-US"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 name="文本框 22">
            <a:extLst>
              <a:ext uri="{FF2B5EF4-FFF2-40B4-BE49-F238E27FC236}">
                <a16:creationId xmlns:a16="http://schemas.microsoft.com/office/drawing/2014/main" id="{4EBAC9C4-FE04-444D-B0B5-9BAC4F830463}"/>
              </a:ext>
            </a:extLst>
          </p:cNvPr>
          <p:cNvSpPr txBox="1"/>
          <p:nvPr/>
        </p:nvSpPr>
        <p:spPr>
          <a:xfrm>
            <a:off x="464325" y="6136822"/>
            <a:ext cx="6775003" cy="46166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Centralized device control </a:t>
            </a: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via CT200/CT300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Unified Management </a:t>
            </a: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via the YMCS platform</a:t>
            </a:r>
          </a:p>
        </p:txBody>
      </p:sp>
      <p:sp>
        <p:nvSpPr>
          <p:cNvPr id="22" name="文本框 21">
            <a:extLst>
              <a:ext uri="{FF2B5EF4-FFF2-40B4-BE49-F238E27FC236}">
                <a16:creationId xmlns:a16="http://schemas.microsoft.com/office/drawing/2014/main" id="{EA7317EE-F6B7-41CE-AAB1-8C20392BC4F3}"/>
              </a:ext>
            </a:extLst>
          </p:cNvPr>
          <p:cNvSpPr txBox="1"/>
          <p:nvPr/>
        </p:nvSpPr>
        <p:spPr>
          <a:xfrm>
            <a:off x="8450524" y="1242818"/>
            <a:ext cx="27286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Flexible space</a:t>
            </a:r>
          </a:p>
        </p:txBody>
      </p:sp>
      <p:sp>
        <p:nvSpPr>
          <p:cNvPr id="25" name="文本框 24">
            <a:extLst>
              <a:ext uri="{FF2B5EF4-FFF2-40B4-BE49-F238E27FC236}">
                <a16:creationId xmlns:a16="http://schemas.microsoft.com/office/drawing/2014/main" id="{D2A7F3F7-6BEC-4326-825C-E6E04DFA6CBD}"/>
              </a:ext>
            </a:extLst>
          </p:cNvPr>
          <p:cNvSpPr txBox="1"/>
          <p:nvPr/>
        </p:nvSpPr>
        <p:spPr>
          <a:xfrm>
            <a:off x="585788" y="5610431"/>
            <a:ext cx="61436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Universal Advantages</a:t>
            </a:r>
          </a:p>
        </p:txBody>
      </p:sp>
      <p:grpSp>
        <p:nvGrpSpPr>
          <p:cNvPr id="28" name="组合 27">
            <a:extLst>
              <a:ext uri="{FF2B5EF4-FFF2-40B4-BE49-F238E27FC236}">
                <a16:creationId xmlns:a16="http://schemas.microsoft.com/office/drawing/2014/main" id="{2C50FC2A-526B-4B56-AEAE-D57359F866E2}"/>
              </a:ext>
            </a:extLst>
          </p:cNvPr>
          <p:cNvGrpSpPr/>
          <p:nvPr/>
        </p:nvGrpSpPr>
        <p:grpSpPr>
          <a:xfrm>
            <a:off x="0" y="0"/>
            <a:ext cx="12596000" cy="623893"/>
            <a:chOff x="0" y="0"/>
            <a:chExt cx="12596000" cy="623893"/>
          </a:xfrm>
        </p:grpSpPr>
        <p:grpSp>
          <p:nvGrpSpPr>
            <p:cNvPr id="29" name="组合 28">
              <a:extLst>
                <a:ext uri="{FF2B5EF4-FFF2-40B4-BE49-F238E27FC236}">
                  <a16:creationId xmlns:a16="http://schemas.microsoft.com/office/drawing/2014/main" id="{F4CB0535-B85F-4397-92E2-0FAFB13DF3A1}"/>
                </a:ext>
              </a:extLst>
            </p:cNvPr>
            <p:cNvGrpSpPr/>
            <p:nvPr/>
          </p:nvGrpSpPr>
          <p:grpSpPr>
            <a:xfrm>
              <a:off x="0" y="0"/>
              <a:ext cx="12192001" cy="623893"/>
              <a:chOff x="0" y="0"/>
              <a:chExt cx="12192001" cy="623893"/>
            </a:xfrm>
          </p:grpSpPr>
          <p:sp>
            <p:nvSpPr>
              <p:cNvPr id="31" name="矩形 30">
                <a:extLst>
                  <a:ext uri="{FF2B5EF4-FFF2-40B4-BE49-F238E27FC236}">
                    <a16:creationId xmlns:a16="http://schemas.microsoft.com/office/drawing/2014/main" id="{4038BF9C-8EF4-4378-B23C-3E1B194AC391}"/>
                  </a:ext>
                </a:extLst>
              </p:cNvPr>
              <p:cNvSpPr/>
              <p:nvPr/>
            </p:nvSpPr>
            <p:spPr>
              <a:xfrm>
                <a:off x="1" y="0"/>
                <a:ext cx="12192000"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32" name="矩形 31">
                <a:extLst>
                  <a:ext uri="{FF2B5EF4-FFF2-40B4-BE49-F238E27FC236}">
                    <a16:creationId xmlns:a16="http://schemas.microsoft.com/office/drawing/2014/main" id="{03E4A660-3487-4CF0-891D-162D96390C47}"/>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0" name="文本框 41">
              <a:extLst>
                <a:ext uri="{FF2B5EF4-FFF2-40B4-BE49-F238E27FC236}">
                  <a16:creationId xmlns:a16="http://schemas.microsoft.com/office/drawing/2014/main" id="{65B068BD-E9EE-4A3B-A60E-285C4174C1F6}"/>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4472C4">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Best Practice</a:t>
              </a:r>
            </a:p>
          </p:txBody>
        </p:sp>
      </p:grpSp>
      <p:pic>
        <p:nvPicPr>
          <p:cNvPr id="34" name="图片 33">
            <a:extLst>
              <a:ext uri="{FF2B5EF4-FFF2-40B4-BE49-F238E27FC236}">
                <a16:creationId xmlns:a16="http://schemas.microsoft.com/office/drawing/2014/main" id="{43815AB3-C320-44DE-8D8D-7CE29CB5833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3096" y="1576873"/>
            <a:ext cx="2312927" cy="15071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a:extLst>
              <a:ext uri="{FF2B5EF4-FFF2-40B4-BE49-F238E27FC236}">
                <a16:creationId xmlns:a16="http://schemas.microsoft.com/office/drawing/2014/main" id="{C676FA0D-BB46-40C9-A7B6-8823E18A277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70413" y="1576874"/>
            <a:ext cx="2312929" cy="1500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文本框 19">
            <a:extLst>
              <a:ext uri="{FF2B5EF4-FFF2-40B4-BE49-F238E27FC236}">
                <a16:creationId xmlns:a16="http://schemas.microsoft.com/office/drawing/2014/main" id="{8739BCAA-071F-44EC-9E0E-7D0A3A99EA37}"/>
              </a:ext>
            </a:extLst>
          </p:cNvPr>
          <p:cNvSpPr txBox="1"/>
          <p:nvPr/>
        </p:nvSpPr>
        <p:spPr>
          <a:xfrm>
            <a:off x="4465919" y="3218047"/>
            <a:ext cx="28846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Crystal-clear audio everywhere with CM50 array + DSP AP08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Auto speaker layout highlights who's talking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Perfect for executive meetings and critical discussions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文本框 17">
            <a:extLst>
              <a:ext uri="{FF2B5EF4-FFF2-40B4-BE49-F238E27FC236}">
                <a16:creationId xmlns:a16="http://schemas.microsoft.com/office/drawing/2014/main" id="{3A578320-88AE-4EF4-89A5-F7305A09E7EE}"/>
              </a:ext>
            </a:extLst>
          </p:cNvPr>
          <p:cNvSpPr txBox="1"/>
          <p:nvPr/>
        </p:nvSpPr>
        <p:spPr>
          <a:xfrm>
            <a:off x="783096" y="3179413"/>
            <a:ext cx="30756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Seamless audio switching between handheld and ceiling microphones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Auto-tracking cameras follow the active speaker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Multiple displays ensure perfect visibility for both local and remote attendees</a:t>
            </a:r>
            <a:endParaRPr kumimoji="0" lang="zh-CN" altLang="en-US" sz="12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0661057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FE3F050-99FE-4A6D-901C-03187B3B34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936"/>
            <a:ext cx="12192000" cy="6916936"/>
          </a:xfrm>
          <a:prstGeom prst="rect">
            <a:avLst/>
          </a:prstGeom>
        </p:spPr>
      </p:pic>
      <p:sp>
        <p:nvSpPr>
          <p:cNvPr id="20" name="圆角矩形 7">
            <a:extLst>
              <a:ext uri="{FF2B5EF4-FFF2-40B4-BE49-F238E27FC236}">
                <a16:creationId xmlns:a16="http://schemas.microsoft.com/office/drawing/2014/main" id="{4E95507C-A89E-4C08-81CF-9A24ED6BF79F}"/>
              </a:ext>
            </a:extLst>
          </p:cNvPr>
          <p:cNvSpPr/>
          <p:nvPr>
            <p:custDataLst>
              <p:tags r:id="rId1"/>
            </p:custDataLst>
          </p:nvPr>
        </p:nvSpPr>
        <p:spPr>
          <a:xfrm>
            <a:off x="7586408" y="605127"/>
            <a:ext cx="4000283" cy="5789323"/>
          </a:xfrm>
          <a:prstGeom prst="roundRect">
            <a:avLst>
              <a:gd name="adj" fmla="val 10143"/>
            </a:avLst>
          </a:prstGeom>
          <a:solidFill>
            <a:schemeClr val="bg1">
              <a:lumMod val="95000"/>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19" name="矩形: 圆角 18">
            <a:extLst>
              <a:ext uri="{FF2B5EF4-FFF2-40B4-BE49-F238E27FC236}">
                <a16:creationId xmlns:a16="http://schemas.microsoft.com/office/drawing/2014/main" id="{425D713A-F856-4758-A480-5435B7FBB9BE}"/>
              </a:ext>
            </a:extLst>
          </p:cNvPr>
          <p:cNvSpPr/>
          <p:nvPr/>
        </p:nvSpPr>
        <p:spPr>
          <a:xfrm>
            <a:off x="317440" y="605127"/>
            <a:ext cx="7088776" cy="5789323"/>
          </a:xfrm>
          <a:prstGeom prst="roundRect">
            <a:avLst>
              <a:gd name="adj" fmla="val 7692"/>
            </a:avLst>
          </a:prstGeom>
          <a:solidFill>
            <a:srgbClr val="44546A">
              <a:lumMod val="75000"/>
              <a:alpha val="63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140B448-499B-4548-A84C-7A77CE24C63D}"/>
              </a:ext>
            </a:extLst>
          </p:cNvPr>
          <p:cNvSpPr txBox="1"/>
          <p:nvPr/>
        </p:nvSpPr>
        <p:spPr>
          <a:xfrm>
            <a:off x="7892626" y="2505291"/>
            <a:ext cx="3474720" cy="30162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quote-cjk-patch"/>
                <a:ea typeface="等线" panose="02010600030101010101" pitchFamily="2" charset="-122"/>
                <a:cs typeface="+mn-cs"/>
              </a:rPr>
              <a:t>Finally, don't forget — </a:t>
            </a:r>
            <a:r>
              <a:rPr kumimoji="0" lang="en-US" altLang="zh-CN" sz="1800" b="1" i="0" u="none" strike="noStrike" kern="1200" cap="none" spc="0" normalizeH="0" baseline="0" noProof="0" dirty="0">
                <a:ln>
                  <a:noFill/>
                </a:ln>
                <a:solidFill>
                  <a:prstClr val="white"/>
                </a:solidFill>
                <a:effectLst/>
                <a:uLnTx/>
                <a:uFillTx/>
                <a:latin typeface="quote-cjk-patch"/>
                <a:ea typeface="等线" panose="02010600030101010101" pitchFamily="2" charset="-122"/>
                <a:cs typeface="+mn-cs"/>
              </a:rPr>
              <a:t>Windows refresh wave is here</a:t>
            </a:r>
            <a:r>
              <a:rPr kumimoji="0" lang="en-US" altLang="zh-CN" sz="1800" b="0" i="0" u="none" strike="noStrike" kern="1200" cap="none" spc="0" normalizeH="0" baseline="0" noProof="0" dirty="0">
                <a:ln>
                  <a:noFill/>
                </a:ln>
                <a:solidFill>
                  <a:prstClr val="white"/>
                </a:solidFill>
                <a:effectLst/>
                <a:uLnTx/>
                <a:uFillTx/>
                <a:latin typeface="quote-cjk-patch"/>
                <a:ea typeface="等线" panose="02010600030101010101" pitchFamily="2" charset="-122"/>
                <a:cs typeface="+mn-cs"/>
              </a:rPr>
              <a:t>. Tons of existing meeting rooms need upgrades.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quote-cjk-patch"/>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quote-cjk-patch"/>
                <a:ea typeface="等线" panose="02010600030101010101" pitchFamily="2" charset="-122"/>
                <a:cs typeface="+mn-cs"/>
              </a:rPr>
              <a:t>Our </a:t>
            </a:r>
            <a:r>
              <a:rPr kumimoji="0" lang="en-US" altLang="zh-CN" sz="2800" b="1" i="0" u="none" strike="noStrike" kern="1200" cap="none" spc="0" normalizeH="0" baseline="0" noProof="0" dirty="0">
                <a:ln>
                  <a:noFill/>
                </a:ln>
                <a:solidFill>
                  <a:prstClr val="white"/>
                </a:solidFill>
                <a:effectLst/>
                <a:uLnTx/>
                <a:uFillTx/>
                <a:latin typeface="quote-cjk-patch"/>
                <a:ea typeface="等线" panose="02010600030101010101" pitchFamily="2" charset="-122"/>
                <a:cs typeface="+mn-cs"/>
              </a:rPr>
              <a:t>Trade-in policy </a:t>
            </a:r>
            <a:r>
              <a:rPr kumimoji="0" lang="en-US" altLang="zh-CN" sz="1800" b="0" i="0" u="none" strike="noStrike" kern="1200" cap="none" spc="0" normalizeH="0" baseline="0" noProof="0" dirty="0">
                <a:ln>
                  <a:noFill/>
                </a:ln>
                <a:solidFill>
                  <a:prstClr val="white"/>
                </a:solidFill>
                <a:effectLst/>
                <a:uLnTx/>
                <a:uFillTx/>
                <a:latin typeface="quote-cjk-patch"/>
                <a:ea typeface="等线" panose="02010600030101010101" pitchFamily="2" charset="-122"/>
                <a:cs typeface="+mn-cs"/>
              </a:rPr>
              <a:t>continues from 2025, covering more models. Existing customers become new projects — SIs don't start from zero. That's future-proof.</a:t>
            </a:r>
            <a:endParaRPr kumimoji="0" lang="en-US"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18" name="组合 17">
            <a:extLst>
              <a:ext uri="{FF2B5EF4-FFF2-40B4-BE49-F238E27FC236}">
                <a16:creationId xmlns:a16="http://schemas.microsoft.com/office/drawing/2014/main" id="{3FDF2900-690B-4E84-BD60-04311528AC6C}"/>
              </a:ext>
            </a:extLst>
          </p:cNvPr>
          <p:cNvGrpSpPr/>
          <p:nvPr/>
        </p:nvGrpSpPr>
        <p:grpSpPr>
          <a:xfrm>
            <a:off x="665543" y="1336499"/>
            <a:ext cx="6080274" cy="3450089"/>
            <a:chOff x="638027" y="334406"/>
            <a:chExt cx="6080274" cy="3450089"/>
          </a:xfrm>
        </p:grpSpPr>
        <p:sp>
          <p:nvSpPr>
            <p:cNvPr id="11" name="文本框 10">
              <a:extLst>
                <a:ext uri="{FF2B5EF4-FFF2-40B4-BE49-F238E27FC236}">
                  <a16:creationId xmlns:a16="http://schemas.microsoft.com/office/drawing/2014/main" id="{D86BD377-3415-46B5-83D1-6ADAFE5F290F}"/>
                </a:ext>
              </a:extLst>
            </p:cNvPr>
            <p:cNvSpPr txBox="1"/>
            <p:nvPr/>
          </p:nvSpPr>
          <p:spPr>
            <a:xfrm>
              <a:off x="638027" y="334406"/>
              <a:ext cx="1724173" cy="408573"/>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Arial" panose="020B0604020202020204" pitchFamily="34" charset="0"/>
                </a:rPr>
                <a:t>Boardroom</a:t>
              </a:r>
            </a:p>
          </p:txBody>
        </p:sp>
        <p:sp>
          <p:nvSpPr>
            <p:cNvPr id="12" name="文本框 11">
              <a:extLst>
                <a:ext uri="{FF2B5EF4-FFF2-40B4-BE49-F238E27FC236}">
                  <a16:creationId xmlns:a16="http://schemas.microsoft.com/office/drawing/2014/main" id="{26FB13DD-43E9-4642-9C22-FFD898968151}"/>
                </a:ext>
              </a:extLst>
            </p:cNvPr>
            <p:cNvSpPr txBox="1"/>
            <p:nvPr/>
          </p:nvSpPr>
          <p:spPr>
            <a:xfrm>
              <a:off x="638028" y="3375922"/>
              <a:ext cx="2276623" cy="408573"/>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Arial" panose="020B0604020202020204" pitchFamily="34" charset="0"/>
                </a:rPr>
                <a:t>Divisible room</a:t>
              </a:r>
            </a:p>
          </p:txBody>
        </p:sp>
        <p:sp>
          <p:nvSpPr>
            <p:cNvPr id="16" name="文本框 15">
              <a:extLst>
                <a:ext uri="{FF2B5EF4-FFF2-40B4-BE49-F238E27FC236}">
                  <a16:creationId xmlns:a16="http://schemas.microsoft.com/office/drawing/2014/main" id="{67C692D6-89BB-493C-A333-5C0826825269}"/>
                </a:ext>
              </a:extLst>
            </p:cNvPr>
            <p:cNvSpPr txBox="1"/>
            <p:nvPr/>
          </p:nvSpPr>
          <p:spPr>
            <a:xfrm>
              <a:off x="3870817" y="3375922"/>
              <a:ext cx="2847484" cy="408573"/>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cs typeface="Arial" panose="020B0604020202020204" pitchFamily="34" charset="0"/>
                </a:rPr>
                <a:t>Training room</a:t>
              </a:r>
            </a:p>
          </p:txBody>
        </p:sp>
      </p:grpSp>
      <p:pic>
        <p:nvPicPr>
          <p:cNvPr id="25" name="图形 24">
            <a:extLst>
              <a:ext uri="{FF2B5EF4-FFF2-40B4-BE49-F238E27FC236}">
                <a16:creationId xmlns:a16="http://schemas.microsoft.com/office/drawing/2014/main" id="{D60239FF-914C-41F6-B75F-D64F4E7D89C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68493" y="913702"/>
            <a:ext cx="1406282" cy="950984"/>
          </a:xfrm>
          <a:prstGeom prst="rect">
            <a:avLst/>
          </a:prstGeom>
        </p:spPr>
      </p:pic>
      <p:sp>
        <p:nvSpPr>
          <p:cNvPr id="26" name="文本框 25">
            <a:extLst>
              <a:ext uri="{FF2B5EF4-FFF2-40B4-BE49-F238E27FC236}">
                <a16:creationId xmlns:a16="http://schemas.microsoft.com/office/drawing/2014/main" id="{C252A962-843E-4FDF-89A2-CCD5175C3BF4}"/>
              </a:ext>
            </a:extLst>
          </p:cNvPr>
          <p:cNvSpPr txBox="1"/>
          <p:nvPr/>
        </p:nvSpPr>
        <p:spPr>
          <a:xfrm>
            <a:off x="8617919" y="1827384"/>
            <a:ext cx="17411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2D0AB"/>
                </a:solidFill>
                <a:effectLst/>
                <a:uLnTx/>
                <a:uFillTx/>
                <a:latin typeface="等线" panose="020F0502020204030204"/>
                <a:ea typeface="等线" panose="02010600030101010101" pitchFamily="2" charset="-122"/>
                <a:cs typeface="+mn-cs"/>
              </a:rPr>
              <a:t>can be stacked</a:t>
            </a:r>
          </a:p>
        </p:txBody>
      </p:sp>
      <p:pic>
        <p:nvPicPr>
          <p:cNvPr id="4" name="图片 3">
            <a:extLst>
              <a:ext uri="{FF2B5EF4-FFF2-40B4-BE49-F238E27FC236}">
                <a16:creationId xmlns:a16="http://schemas.microsoft.com/office/drawing/2014/main" id="{F54DA259-DC61-4EA3-883E-8D92408080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755" y="1864686"/>
            <a:ext cx="6407890" cy="2297920"/>
          </a:xfrm>
          <a:prstGeom prst="rect">
            <a:avLst/>
          </a:prstGeom>
        </p:spPr>
      </p:pic>
      <p:pic>
        <p:nvPicPr>
          <p:cNvPr id="8" name="图片 7">
            <a:extLst>
              <a:ext uri="{FF2B5EF4-FFF2-40B4-BE49-F238E27FC236}">
                <a16:creationId xmlns:a16="http://schemas.microsoft.com/office/drawing/2014/main" id="{05CCEBE2-B354-4C86-81D4-8F6BD29288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63629" y="4786588"/>
            <a:ext cx="3181016" cy="1454733"/>
          </a:xfrm>
          <a:prstGeom prst="rect">
            <a:avLst/>
          </a:prstGeom>
        </p:spPr>
      </p:pic>
      <p:pic>
        <p:nvPicPr>
          <p:cNvPr id="13" name="图片 12">
            <a:extLst>
              <a:ext uri="{FF2B5EF4-FFF2-40B4-BE49-F238E27FC236}">
                <a16:creationId xmlns:a16="http://schemas.microsoft.com/office/drawing/2014/main" id="{322B37A6-A73B-4051-9604-29F59A30E0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5543" y="4795100"/>
            <a:ext cx="3130051" cy="1446221"/>
          </a:xfrm>
          <a:prstGeom prst="rect">
            <a:avLst/>
          </a:prstGeom>
        </p:spPr>
      </p:pic>
    </p:spTree>
    <p:extLst>
      <p:ext uri="{BB962C8B-B14F-4D97-AF65-F5344CB8AC3E}">
        <p14:creationId xmlns:p14="http://schemas.microsoft.com/office/powerpoint/2010/main" val="468650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3B92F0-D9B1-476D-8A2A-17FD4B67557F}"/>
              </a:ext>
            </a:extLst>
          </p:cNvPr>
          <p:cNvSpPr>
            <a:spLocks noGrp="1"/>
          </p:cNvSpPr>
          <p:nvPr>
            <p:ph type="title"/>
          </p:nvPr>
        </p:nvSpPr>
        <p:spPr>
          <a:xfrm>
            <a:off x="838200" y="2334295"/>
            <a:ext cx="10515600" cy="2189409"/>
          </a:xfrm>
        </p:spPr>
        <p:txBody>
          <a:bodyPr>
            <a:normAutofit/>
          </a:bodyPr>
          <a:lstStyle/>
          <a:p>
            <a:pPr algn="ctr"/>
            <a:r>
              <a:rPr lang="en-US" altLang="zh-CN" sz="7300" b="1" dirty="0">
                <a:solidFill>
                  <a:prstClr val="white"/>
                </a:solidFill>
                <a:effectLst>
                  <a:reflection blurRad="50800" stA="40000" endPos="20000" dir="5400000" sy="-100000" algn="bl" rotWithShape="0"/>
                </a:effectLst>
                <a:latin typeface="Arial" panose="020B0604020202020204" pitchFamily="34" charset="0"/>
                <a:ea typeface="思源黑体 CN Bold" panose="020B0800000000000000" pitchFamily="34" charset="-122"/>
                <a:cs typeface="Arial" panose="020B0604020202020204" pitchFamily="34" charset="0"/>
              </a:rPr>
              <a:t>AVONE Live Demo</a:t>
            </a:r>
            <a:br>
              <a:rPr lang="en-US" altLang="zh-CN" b="1" dirty="0">
                <a:solidFill>
                  <a:prstClr val="white"/>
                </a:solidFill>
                <a:effectLst>
                  <a:reflection blurRad="50800" stA="40000" endPos="20000" dir="5400000" sy="-100000" algn="bl" rotWithShape="0"/>
                </a:effectLst>
                <a:latin typeface="Arial" panose="020B0604020202020204" pitchFamily="34" charset="0"/>
                <a:ea typeface="思源黑体 CN Bold" panose="020B0800000000000000" pitchFamily="34" charset="-122"/>
                <a:cs typeface="Arial" panose="020B0604020202020204" pitchFamily="34" charset="0"/>
              </a:rPr>
            </a:br>
            <a:br>
              <a:rPr lang="en-US" altLang="zh-CN" b="1" dirty="0">
                <a:solidFill>
                  <a:prstClr val="white"/>
                </a:solidFill>
                <a:effectLst>
                  <a:reflection blurRad="50800" stA="40000" endPos="20000" dir="5400000" sy="-100000" algn="bl" rotWithShape="0"/>
                </a:effectLst>
                <a:latin typeface="Arial" panose="020B0604020202020204" pitchFamily="34" charset="0"/>
                <a:ea typeface="思源黑体 CN Bold" panose="020B0800000000000000" pitchFamily="34" charset="-122"/>
                <a:cs typeface="Arial" panose="020B0604020202020204" pitchFamily="34" charset="0"/>
              </a:rPr>
            </a:br>
            <a:r>
              <a:rPr lang="en-US" altLang="zh-CN" sz="2000" b="1" dirty="0">
                <a:solidFill>
                  <a:prstClr val="white"/>
                </a:solidFill>
                <a:effectLst>
                  <a:reflection blurRad="50800" stA="40000" endPos="20000" dir="5400000" sy="-100000" algn="bl" rotWithShape="0"/>
                </a:effectLst>
                <a:latin typeface="Arial" panose="020B0604020202020204" pitchFamily="34" charset="0"/>
                <a:ea typeface="思源黑体 CN Bold" panose="020B0800000000000000" pitchFamily="34" charset="-122"/>
                <a:cs typeface="Arial" panose="020B0604020202020204" pitchFamily="34" charset="0"/>
              </a:rPr>
              <a:t>10 mins</a:t>
            </a:r>
            <a:endParaRPr lang="zh-CN" altLang="en-US" dirty="0"/>
          </a:p>
        </p:txBody>
      </p:sp>
    </p:spTree>
    <p:extLst>
      <p:ext uri="{BB962C8B-B14F-4D97-AF65-F5344CB8AC3E}">
        <p14:creationId xmlns:p14="http://schemas.microsoft.com/office/powerpoint/2010/main" val="2089474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E03FBF23-475C-49B9-B8C7-8BC1BA4B9730}"/>
              </a:ext>
            </a:extLst>
          </p:cNvPr>
          <p:cNvSpPr>
            <a:spLocks noGrp="1"/>
          </p:cNvSpPr>
          <p:nvPr>
            <p:ph type="title"/>
          </p:nvPr>
        </p:nvSpPr>
        <p:spPr>
          <a:xfrm>
            <a:off x="838200" y="2334295"/>
            <a:ext cx="10515600" cy="2189409"/>
          </a:xfrm>
        </p:spPr>
        <p:txBody>
          <a:bodyPr>
            <a:normAutofit/>
          </a:bodyPr>
          <a:lstStyle/>
          <a:p>
            <a:pPr algn="ctr"/>
            <a:r>
              <a:rPr lang="en-US" altLang="zh-CN" sz="8800" b="1" dirty="0">
                <a:solidFill>
                  <a:prstClr val="white"/>
                </a:solidFill>
                <a:effectLst>
                  <a:reflection blurRad="50800" stA="40000" endPos="20000" dir="5400000" sy="-100000" algn="bl" rotWithShape="0"/>
                </a:effectLst>
                <a:latin typeface="Arial" panose="020B0604020202020204" pitchFamily="34" charset="0"/>
                <a:ea typeface="思源黑体 CN Bold" panose="020B0800000000000000" pitchFamily="34" charset="-122"/>
                <a:cs typeface="Arial" panose="020B0604020202020204" pitchFamily="34" charset="0"/>
              </a:rPr>
              <a:t>Thank you</a:t>
            </a:r>
            <a:endParaRPr lang="zh-CN" altLang="en-US" sz="5400" dirty="0"/>
          </a:p>
        </p:txBody>
      </p:sp>
    </p:spTree>
    <p:extLst>
      <p:ext uri="{BB962C8B-B14F-4D97-AF65-F5344CB8AC3E}">
        <p14:creationId xmlns:p14="http://schemas.microsoft.com/office/powerpoint/2010/main" val="2751779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40A2CFF1-8E4F-416F-91F3-5C0BDA2E31EF}"/>
              </a:ext>
            </a:extLst>
          </p:cNvPr>
          <p:cNvGrpSpPr/>
          <p:nvPr/>
        </p:nvGrpSpPr>
        <p:grpSpPr>
          <a:xfrm>
            <a:off x="1309741" y="1481116"/>
            <a:ext cx="9572518" cy="3518099"/>
            <a:chOff x="1654282" y="1500610"/>
            <a:chExt cx="8968532" cy="3296122"/>
          </a:xfrm>
        </p:grpSpPr>
        <p:grpSp>
          <p:nvGrpSpPr>
            <p:cNvPr id="7" name="组合 6">
              <a:extLst>
                <a:ext uri="{FF2B5EF4-FFF2-40B4-BE49-F238E27FC236}">
                  <a16:creationId xmlns:a16="http://schemas.microsoft.com/office/drawing/2014/main" id="{9CB7288D-F5F6-47F7-B4B1-A52CBF7DC76D}"/>
                </a:ext>
              </a:extLst>
            </p:cNvPr>
            <p:cNvGrpSpPr/>
            <p:nvPr/>
          </p:nvGrpSpPr>
          <p:grpSpPr>
            <a:xfrm>
              <a:off x="1654282" y="1500610"/>
              <a:ext cx="8968532" cy="2871984"/>
              <a:chOff x="1509292" y="1919488"/>
              <a:chExt cx="8600442" cy="2754111"/>
            </a:xfrm>
          </p:grpSpPr>
          <p:pic>
            <p:nvPicPr>
              <p:cNvPr id="3" name="图片 2">
                <a:extLst>
                  <a:ext uri="{FF2B5EF4-FFF2-40B4-BE49-F238E27FC236}">
                    <a16:creationId xmlns:a16="http://schemas.microsoft.com/office/drawing/2014/main" id="{E75BE09E-DDBB-49A9-A1CB-CFA130E2A7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9292" y="1919488"/>
                <a:ext cx="4226561" cy="2754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a:extLst>
                  <a:ext uri="{FF2B5EF4-FFF2-40B4-BE49-F238E27FC236}">
                    <a16:creationId xmlns:a16="http://schemas.microsoft.com/office/drawing/2014/main" id="{AC807537-9AD9-4D54-AE22-4BD061A5A9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83172" y="1919489"/>
                <a:ext cx="4226562" cy="2754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8" name="矩形 27">
              <a:extLst>
                <a:ext uri="{FF2B5EF4-FFF2-40B4-BE49-F238E27FC236}">
                  <a16:creationId xmlns:a16="http://schemas.microsoft.com/office/drawing/2014/main" id="{76A55C3A-F506-4980-8B12-0DC82D8735CF}"/>
                </a:ext>
              </a:extLst>
            </p:cNvPr>
            <p:cNvSpPr/>
            <p:nvPr/>
          </p:nvSpPr>
          <p:spPr>
            <a:xfrm>
              <a:off x="2162602" y="4406970"/>
              <a:ext cx="3130758" cy="38976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1600" b="1" dirty="0">
                  <a:solidFill>
                    <a:srgbClr val="9C99DE"/>
                  </a:solidFill>
                  <a:latin typeface="Arial" panose="020B0604020202020204" pitchFamily="34" charset="0"/>
                  <a:ea typeface="思源黑体 CN Medium" panose="020B0600000000000000" pitchFamily="34" charset="-122"/>
                  <a:cs typeface="Arial" panose="020B0604020202020204" pitchFamily="34" charset="0"/>
                </a:rPr>
                <a:t>Huddle rooms</a:t>
              </a:r>
            </a:p>
          </p:txBody>
        </p:sp>
        <p:sp>
          <p:nvSpPr>
            <p:cNvPr id="33" name="矩形 32">
              <a:extLst>
                <a:ext uri="{FF2B5EF4-FFF2-40B4-BE49-F238E27FC236}">
                  <a16:creationId xmlns:a16="http://schemas.microsoft.com/office/drawing/2014/main" id="{6200AD62-09D4-4A5F-AD0F-BD707924666A}"/>
                </a:ext>
              </a:extLst>
            </p:cNvPr>
            <p:cNvSpPr/>
            <p:nvPr/>
          </p:nvSpPr>
          <p:spPr>
            <a:xfrm>
              <a:off x="7039402" y="4406970"/>
              <a:ext cx="3130758" cy="38976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1600" b="1" dirty="0" err="1">
                  <a:solidFill>
                    <a:srgbClr val="9C99DE"/>
                  </a:solidFill>
                  <a:latin typeface="Arial" panose="020B0604020202020204" pitchFamily="34" charset="0"/>
                  <a:ea typeface="思源黑体 CN Medium" panose="020B0600000000000000" pitchFamily="34" charset="-122"/>
                  <a:cs typeface="Arial" panose="020B0604020202020204" pitchFamily="34" charset="0"/>
                </a:rPr>
                <a:t>ProAV</a:t>
              </a:r>
              <a:r>
                <a:rPr lang="en-US" altLang="zh-CN" sz="1600" b="1" dirty="0">
                  <a:solidFill>
                    <a:srgbClr val="9C99DE"/>
                  </a:solidFill>
                  <a:latin typeface="Arial" panose="020B0604020202020204" pitchFamily="34" charset="0"/>
                  <a:ea typeface="思源黑体 CN Medium" panose="020B0600000000000000" pitchFamily="34" charset="-122"/>
                  <a:cs typeface="Arial" panose="020B0604020202020204" pitchFamily="34" charset="0"/>
                </a:rPr>
                <a:t> rooms</a:t>
              </a:r>
            </a:p>
          </p:txBody>
        </p:sp>
      </p:grpSp>
      <p:sp>
        <p:nvSpPr>
          <p:cNvPr id="22" name="矩形 21">
            <a:extLst>
              <a:ext uri="{FF2B5EF4-FFF2-40B4-BE49-F238E27FC236}">
                <a16:creationId xmlns:a16="http://schemas.microsoft.com/office/drawing/2014/main" id="{1E458392-17FF-4209-B70A-C55604698917}"/>
              </a:ext>
            </a:extLst>
          </p:cNvPr>
          <p:cNvSpPr/>
          <p:nvPr/>
        </p:nvSpPr>
        <p:spPr>
          <a:xfrm>
            <a:off x="0" y="5282733"/>
            <a:ext cx="12318997" cy="1591045"/>
          </a:xfrm>
          <a:prstGeom prst="rect">
            <a:avLst/>
          </a:prstGeom>
          <a:gradFill>
            <a:gsLst>
              <a:gs pos="100000">
                <a:srgbClr val="3D3698"/>
              </a:gs>
              <a:gs pos="0">
                <a:srgbClr val="013D48"/>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85D8E071-241D-4793-8299-F62DF50E8D7B}"/>
              </a:ext>
            </a:extLst>
          </p:cNvPr>
          <p:cNvSpPr/>
          <p:nvPr/>
        </p:nvSpPr>
        <p:spPr>
          <a:xfrm>
            <a:off x="-16718" y="719016"/>
            <a:ext cx="12310532" cy="66697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28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The Meeting Room Market Is Splitting</a:t>
            </a:r>
          </a:p>
        </p:txBody>
      </p:sp>
      <p:grpSp>
        <p:nvGrpSpPr>
          <p:cNvPr id="15" name="组合 14">
            <a:extLst>
              <a:ext uri="{FF2B5EF4-FFF2-40B4-BE49-F238E27FC236}">
                <a16:creationId xmlns:a16="http://schemas.microsoft.com/office/drawing/2014/main" id="{65CD4C19-0D41-4231-B916-7CE5FD023715}"/>
              </a:ext>
            </a:extLst>
          </p:cNvPr>
          <p:cNvGrpSpPr/>
          <p:nvPr/>
        </p:nvGrpSpPr>
        <p:grpSpPr>
          <a:xfrm>
            <a:off x="0" y="0"/>
            <a:ext cx="12596000" cy="623893"/>
            <a:chOff x="0" y="0"/>
            <a:chExt cx="12596000" cy="623893"/>
          </a:xfrm>
        </p:grpSpPr>
        <p:grpSp>
          <p:nvGrpSpPr>
            <p:cNvPr id="16" name="组合 15">
              <a:extLst>
                <a:ext uri="{FF2B5EF4-FFF2-40B4-BE49-F238E27FC236}">
                  <a16:creationId xmlns:a16="http://schemas.microsoft.com/office/drawing/2014/main" id="{10DBA69D-2AF5-440D-99EF-FB8AB02CAF88}"/>
                </a:ext>
              </a:extLst>
            </p:cNvPr>
            <p:cNvGrpSpPr/>
            <p:nvPr/>
          </p:nvGrpSpPr>
          <p:grpSpPr>
            <a:xfrm>
              <a:off x="0" y="0"/>
              <a:ext cx="12277096" cy="623893"/>
              <a:chOff x="0" y="0"/>
              <a:chExt cx="12277096" cy="623893"/>
            </a:xfrm>
          </p:grpSpPr>
          <p:sp>
            <p:nvSpPr>
              <p:cNvPr id="19" name="矩形 18">
                <a:extLst>
                  <a:ext uri="{FF2B5EF4-FFF2-40B4-BE49-F238E27FC236}">
                    <a16:creationId xmlns:a16="http://schemas.microsoft.com/office/drawing/2014/main" id="{181D57F6-20DD-4709-881A-3C8A551CD63A}"/>
                  </a:ext>
                </a:extLst>
              </p:cNvPr>
              <p:cNvSpPr/>
              <p:nvPr/>
            </p:nvSpPr>
            <p:spPr>
              <a:xfrm>
                <a:off x="0" y="0"/>
                <a:ext cx="12277096"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20" name="矩形 19">
                <a:extLst>
                  <a:ext uri="{FF2B5EF4-FFF2-40B4-BE49-F238E27FC236}">
                    <a16:creationId xmlns:a16="http://schemas.microsoft.com/office/drawing/2014/main" id="{4D2EC546-38B1-4A4F-9DB0-C50FEE99BEE4}"/>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7" name="文本框 41">
              <a:extLst>
                <a:ext uri="{FF2B5EF4-FFF2-40B4-BE49-F238E27FC236}">
                  <a16:creationId xmlns:a16="http://schemas.microsoft.com/office/drawing/2014/main" id="{A8832382-68B8-4C6A-A2C6-8A546BBF3F81}"/>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lvl="0">
                <a:defRPr/>
              </a:pPr>
              <a:r>
                <a:rPr lang="en-US" altLang="zh-CN" sz="3200" i="0" kern="100" dirty="0">
                  <a:gradFill>
                    <a:gsLst>
                      <a:gs pos="35000">
                        <a:schemeClr val="accent4">
                          <a:lumMod val="20000"/>
                          <a:lumOff val="80000"/>
                        </a:schemeClr>
                      </a:gs>
                      <a:gs pos="0">
                        <a:schemeClr val="bg1"/>
                      </a:gs>
                      <a:gs pos="100000">
                        <a:schemeClr val="accent1">
                          <a:lumMod val="40000"/>
                          <a:lumOff val="60000"/>
                        </a:schemeClr>
                      </a:gs>
                      <a:gs pos="69000">
                        <a:schemeClr val="bg1"/>
                      </a:gs>
                    </a:gsLst>
                    <a:lin ang="2100000" scaled="0"/>
                  </a:gradFill>
                  <a:effectLst>
                    <a:glow rad="114300">
                      <a:schemeClr val="accent4">
                        <a:lumMod val="20000"/>
                        <a:lumOff val="80000"/>
                        <a:alpha val="7000"/>
                      </a:schemeClr>
                    </a:glow>
                  </a:effectLst>
                  <a:latin typeface="Arial" panose="020B0604020202020204" pitchFamily="34" charset="0"/>
                  <a:ea typeface="微软雅黑" panose="020B0503020204020204" pitchFamily="34" charset="-122"/>
                  <a:cs typeface="Arial" panose="020B0604020202020204" pitchFamily="34" charset="0"/>
                </a:rPr>
                <a:t>2026 New Meeting Market Trends </a:t>
              </a:r>
            </a:p>
          </p:txBody>
        </p:sp>
      </p:grpSp>
      <p:sp>
        <p:nvSpPr>
          <p:cNvPr id="21" name="矩形 20">
            <a:extLst>
              <a:ext uri="{FF2B5EF4-FFF2-40B4-BE49-F238E27FC236}">
                <a16:creationId xmlns:a16="http://schemas.microsoft.com/office/drawing/2014/main" id="{54CDD735-EDDE-4076-AAF8-7C60CBCCDF11}"/>
              </a:ext>
            </a:extLst>
          </p:cNvPr>
          <p:cNvSpPr/>
          <p:nvPr/>
        </p:nvSpPr>
        <p:spPr>
          <a:xfrm>
            <a:off x="1" y="5462381"/>
            <a:ext cx="12310532" cy="74905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24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Whole VC Market:  </a:t>
            </a:r>
            <a:r>
              <a:rPr lang="en-US" altLang="zh-CN" sz="32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$41.6B (2025) </a:t>
            </a:r>
            <a:r>
              <a:rPr lang="en-US" altLang="zh-CN" sz="24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 </a:t>
            </a:r>
            <a:r>
              <a:rPr lang="en-US" altLang="zh-CN" sz="32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$65.7B (2034)</a:t>
            </a:r>
            <a:r>
              <a:rPr lang="en-US" altLang="zh-CN" sz="24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 | CAGR 5.90%</a:t>
            </a:r>
          </a:p>
        </p:txBody>
      </p:sp>
      <p:sp>
        <p:nvSpPr>
          <p:cNvPr id="27" name="矩形 26">
            <a:extLst>
              <a:ext uri="{FF2B5EF4-FFF2-40B4-BE49-F238E27FC236}">
                <a16:creationId xmlns:a16="http://schemas.microsoft.com/office/drawing/2014/main" id="{BF59A992-51A4-47DB-97A9-C4329831BA08}"/>
              </a:ext>
            </a:extLst>
          </p:cNvPr>
          <p:cNvSpPr/>
          <p:nvPr/>
        </p:nvSpPr>
        <p:spPr>
          <a:xfrm>
            <a:off x="-110489" y="6078255"/>
            <a:ext cx="11512549" cy="420693"/>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
                <a:prstClr val="black"/>
              </a:buClr>
              <a:buSzPts val="1100"/>
              <a:buFontTx/>
              <a:buNone/>
              <a:tabLst/>
              <a:defRPr/>
            </a:pPr>
            <a:r>
              <a:rPr lang="en-US" altLang="zh-CN" sz="1600" dirty="0">
                <a:solidFill>
                  <a:srgbClr val="9C99DE"/>
                </a:solidFill>
                <a:latin typeface="Arial" panose="020B0604020202020204" pitchFamily="34" charset="0"/>
                <a:ea typeface="思源黑体 CN Medium" panose="020B0600000000000000" pitchFamily="34" charset="-122"/>
                <a:cs typeface="Arial" panose="020B0604020202020204" pitchFamily="34" charset="0"/>
              </a:rPr>
              <a:t>Source: Fortune Business Insights 2026</a:t>
            </a:r>
          </a:p>
        </p:txBody>
      </p:sp>
    </p:spTree>
    <p:extLst>
      <p:ext uri="{BB962C8B-B14F-4D97-AF65-F5344CB8AC3E}">
        <p14:creationId xmlns:p14="http://schemas.microsoft.com/office/powerpoint/2010/main" val="4122505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BD70C399-F9B5-4184-B144-7808BB501F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5203"/>
            <a:ext cx="12293600" cy="6858000"/>
          </a:xfrm>
          <a:prstGeom prst="rect">
            <a:avLst/>
          </a:prstGeom>
        </p:spPr>
      </p:pic>
      <p:sp>
        <p:nvSpPr>
          <p:cNvPr id="18" name="矩形 17">
            <a:extLst>
              <a:ext uri="{FF2B5EF4-FFF2-40B4-BE49-F238E27FC236}">
                <a16:creationId xmlns:a16="http://schemas.microsoft.com/office/drawing/2014/main" id="{85D8E071-241D-4793-8299-F62DF50E8D7B}"/>
              </a:ext>
            </a:extLst>
          </p:cNvPr>
          <p:cNvSpPr/>
          <p:nvPr/>
        </p:nvSpPr>
        <p:spPr>
          <a:xfrm>
            <a:off x="-16932" y="542788"/>
            <a:ext cx="12310532" cy="66697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kumimoji="0" lang="en-US" altLang="zh-CN" sz="2800" b="1" i="0" u="none" strike="noStrike" kern="1200" cap="none" spc="0" normalizeH="0" baseline="0" noProof="0" dirty="0">
                <a:ln>
                  <a:noFill/>
                </a:ln>
                <a:solidFill>
                  <a:prstClr val="white"/>
                </a:solidFill>
                <a:effectLst/>
                <a:uLnTx/>
                <a:uFillTx/>
                <a:latin typeface="Product Sans" panose="020B0403030502040203" pitchFamily="34" charset="0"/>
                <a:ea typeface="思源黑体 CN Medium" panose="020B0600000000000000" pitchFamily="34" charset="-122"/>
                <a:cs typeface="Arial" panose="020B0604020202020204" pitchFamily="34" charset="0"/>
              </a:rPr>
              <a:t>Bigger </a:t>
            </a: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Arial" panose="020B0604020202020204" pitchFamily="34" charset="0"/>
              </a:rPr>
              <a:t>Opportunities</a:t>
            </a:r>
            <a:r>
              <a:rPr kumimoji="0" lang="en-US" altLang="zh-CN" sz="2800" b="1" i="0" u="none" strike="noStrike" kern="1200" cap="none" spc="0" normalizeH="0" baseline="0" noProof="0" dirty="0">
                <a:ln>
                  <a:noFill/>
                </a:ln>
                <a:solidFill>
                  <a:prstClr val="white"/>
                </a:solidFill>
                <a:effectLst/>
                <a:uLnTx/>
                <a:uFillTx/>
                <a:latin typeface="Product Sans" panose="020B0403030502040203" pitchFamily="34" charset="0"/>
                <a:ea typeface="思源黑体 CN Medium" panose="020B0600000000000000" pitchFamily="34" charset="-122"/>
                <a:cs typeface="Arial" panose="020B0604020202020204" pitchFamily="34" charset="0"/>
              </a:rPr>
              <a:t> Than Ever</a:t>
            </a:r>
          </a:p>
        </p:txBody>
      </p:sp>
      <p:grpSp>
        <p:nvGrpSpPr>
          <p:cNvPr id="15" name="组合 14">
            <a:extLst>
              <a:ext uri="{FF2B5EF4-FFF2-40B4-BE49-F238E27FC236}">
                <a16:creationId xmlns:a16="http://schemas.microsoft.com/office/drawing/2014/main" id="{65CD4C19-0D41-4231-B916-7CE5FD023715}"/>
              </a:ext>
            </a:extLst>
          </p:cNvPr>
          <p:cNvGrpSpPr/>
          <p:nvPr/>
        </p:nvGrpSpPr>
        <p:grpSpPr>
          <a:xfrm>
            <a:off x="0" y="0"/>
            <a:ext cx="12596000" cy="623893"/>
            <a:chOff x="0" y="0"/>
            <a:chExt cx="12596000" cy="623893"/>
          </a:xfrm>
        </p:grpSpPr>
        <p:grpSp>
          <p:nvGrpSpPr>
            <p:cNvPr id="16" name="组合 15">
              <a:extLst>
                <a:ext uri="{FF2B5EF4-FFF2-40B4-BE49-F238E27FC236}">
                  <a16:creationId xmlns:a16="http://schemas.microsoft.com/office/drawing/2014/main" id="{10DBA69D-2AF5-440D-99EF-FB8AB02CAF88}"/>
                </a:ext>
              </a:extLst>
            </p:cNvPr>
            <p:cNvGrpSpPr/>
            <p:nvPr/>
          </p:nvGrpSpPr>
          <p:grpSpPr>
            <a:xfrm>
              <a:off x="0" y="0"/>
              <a:ext cx="12277096" cy="623893"/>
              <a:chOff x="0" y="0"/>
              <a:chExt cx="12277096" cy="623893"/>
            </a:xfrm>
          </p:grpSpPr>
          <p:sp>
            <p:nvSpPr>
              <p:cNvPr id="19" name="矩形 18">
                <a:extLst>
                  <a:ext uri="{FF2B5EF4-FFF2-40B4-BE49-F238E27FC236}">
                    <a16:creationId xmlns:a16="http://schemas.microsoft.com/office/drawing/2014/main" id="{181D57F6-20DD-4709-881A-3C8A551CD63A}"/>
                  </a:ext>
                </a:extLst>
              </p:cNvPr>
              <p:cNvSpPr/>
              <p:nvPr/>
            </p:nvSpPr>
            <p:spPr>
              <a:xfrm>
                <a:off x="0" y="0"/>
                <a:ext cx="12277096"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20" name="矩形 19">
                <a:extLst>
                  <a:ext uri="{FF2B5EF4-FFF2-40B4-BE49-F238E27FC236}">
                    <a16:creationId xmlns:a16="http://schemas.microsoft.com/office/drawing/2014/main" id="{4D2EC546-38B1-4A4F-9DB0-C50FEE99BEE4}"/>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7" name="文本框 41">
              <a:extLst>
                <a:ext uri="{FF2B5EF4-FFF2-40B4-BE49-F238E27FC236}">
                  <a16:creationId xmlns:a16="http://schemas.microsoft.com/office/drawing/2014/main" id="{A8832382-68B8-4C6A-A2C6-8A546BBF3F81}"/>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5B9BD5">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2026 New Meeting Market Trends </a:t>
              </a:r>
            </a:p>
          </p:txBody>
        </p:sp>
      </p:grpSp>
      <p:sp>
        <p:nvSpPr>
          <p:cNvPr id="23" name="文本框 22">
            <a:extLst>
              <a:ext uri="{FF2B5EF4-FFF2-40B4-BE49-F238E27FC236}">
                <a16:creationId xmlns:a16="http://schemas.microsoft.com/office/drawing/2014/main" id="{4A7C1571-1CAC-4BF7-AD05-6CCD9A3BAB1E}"/>
              </a:ext>
            </a:extLst>
          </p:cNvPr>
          <p:cNvSpPr txBox="1"/>
          <p:nvPr/>
        </p:nvSpPr>
        <p:spPr>
          <a:xfrm>
            <a:off x="2771435" y="5891219"/>
            <a:ext cx="10687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Hunndle</a:t>
            </a: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Rooms</a:t>
            </a:r>
            <a:endPar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6" name="文本框 25">
            <a:extLst>
              <a:ext uri="{FF2B5EF4-FFF2-40B4-BE49-F238E27FC236}">
                <a16:creationId xmlns:a16="http://schemas.microsoft.com/office/drawing/2014/main" id="{6EB762F8-5DE7-40F1-86F5-71E73582ABFE}"/>
              </a:ext>
            </a:extLst>
          </p:cNvPr>
          <p:cNvSpPr txBox="1"/>
          <p:nvPr/>
        </p:nvSpPr>
        <p:spPr>
          <a:xfrm>
            <a:off x="5378328" y="5891219"/>
            <a:ext cx="187204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Standard Rooms</a:t>
            </a:r>
          </a:p>
        </p:txBody>
      </p:sp>
      <p:sp>
        <p:nvSpPr>
          <p:cNvPr id="31" name="文本框 30">
            <a:extLst>
              <a:ext uri="{FF2B5EF4-FFF2-40B4-BE49-F238E27FC236}">
                <a16:creationId xmlns:a16="http://schemas.microsoft.com/office/drawing/2014/main" id="{9133A3C7-56F8-46FB-8ACD-3169DC79BC47}"/>
              </a:ext>
            </a:extLst>
          </p:cNvPr>
          <p:cNvSpPr txBox="1"/>
          <p:nvPr/>
        </p:nvSpPr>
        <p:spPr>
          <a:xfrm>
            <a:off x="8633315" y="5891219"/>
            <a:ext cx="150040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High-End &amp; Complex Room </a:t>
            </a:r>
          </a:p>
        </p:txBody>
      </p:sp>
      <p:sp>
        <p:nvSpPr>
          <p:cNvPr id="32" name="文本框 31">
            <a:extLst>
              <a:ext uri="{FF2B5EF4-FFF2-40B4-BE49-F238E27FC236}">
                <a16:creationId xmlns:a16="http://schemas.microsoft.com/office/drawing/2014/main" id="{60F6D315-67D0-493B-86A9-F17CE9FDA00A}"/>
              </a:ext>
            </a:extLst>
          </p:cNvPr>
          <p:cNvSpPr txBox="1"/>
          <p:nvPr/>
        </p:nvSpPr>
        <p:spPr>
          <a:xfrm>
            <a:off x="1142638" y="5891219"/>
            <a:ext cx="15004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Room Size</a:t>
            </a:r>
          </a:p>
        </p:txBody>
      </p:sp>
      <p:sp>
        <p:nvSpPr>
          <p:cNvPr id="34" name="文本框 33">
            <a:extLst>
              <a:ext uri="{FF2B5EF4-FFF2-40B4-BE49-F238E27FC236}">
                <a16:creationId xmlns:a16="http://schemas.microsoft.com/office/drawing/2014/main" id="{4DD8F96C-5155-4744-9EAF-FF058B836853}"/>
              </a:ext>
            </a:extLst>
          </p:cNvPr>
          <p:cNvSpPr txBox="1"/>
          <p:nvPr/>
        </p:nvSpPr>
        <p:spPr>
          <a:xfrm>
            <a:off x="680041" y="1342800"/>
            <a:ext cx="14113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Emerging Opportunities</a:t>
            </a:r>
            <a:endPar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5" name="文本框 34">
            <a:extLst>
              <a:ext uri="{FF2B5EF4-FFF2-40B4-BE49-F238E27FC236}">
                <a16:creationId xmlns:a16="http://schemas.microsoft.com/office/drawing/2014/main" id="{AABDE02C-8688-4C0A-894A-38CCE93DF9FA}"/>
              </a:ext>
            </a:extLst>
          </p:cNvPr>
          <p:cNvSpPr txBox="1"/>
          <p:nvPr/>
        </p:nvSpPr>
        <p:spPr>
          <a:xfrm>
            <a:off x="2771435" y="1613330"/>
            <a:ext cx="154256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80B0FF"/>
                </a:solidFill>
                <a:effectLst/>
                <a:uLnTx/>
                <a:uFillTx/>
                <a:latin typeface="Arial" panose="020B0604020202020204" pitchFamily="34" charset="0"/>
                <a:ea typeface="等线" panose="02010600030101010101" pitchFamily="2" charset="-122"/>
                <a:cs typeface="Arial" panose="020B0604020202020204" pitchFamily="34" charset="0"/>
              </a:rPr>
              <a:t>GROWTH</a:t>
            </a:r>
            <a:endParaRPr kumimoji="0" lang="en-US" altLang="zh-CN" sz="1600" b="1" i="0" u="none" strike="noStrike" kern="1200" cap="none" spc="0" normalizeH="0" baseline="0" noProof="0" dirty="0">
              <a:ln>
                <a:noFill/>
              </a:ln>
              <a:solidFill>
                <a:srgbClr val="80B0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7" name="文本框 36">
            <a:extLst>
              <a:ext uri="{FF2B5EF4-FFF2-40B4-BE49-F238E27FC236}">
                <a16:creationId xmlns:a16="http://schemas.microsoft.com/office/drawing/2014/main" id="{B8F68AF3-0430-421A-B281-547685F45C69}"/>
              </a:ext>
            </a:extLst>
          </p:cNvPr>
          <p:cNvSpPr txBox="1"/>
          <p:nvPr/>
        </p:nvSpPr>
        <p:spPr>
          <a:xfrm>
            <a:off x="8807934" y="2474162"/>
            <a:ext cx="154256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80B0FF"/>
                </a:solidFill>
                <a:effectLst/>
                <a:uLnTx/>
                <a:uFillTx/>
                <a:latin typeface="Arial" panose="020B0604020202020204" pitchFamily="34" charset="0"/>
                <a:ea typeface="等线" panose="02010600030101010101" pitchFamily="2" charset="-122"/>
                <a:cs typeface="Arial" panose="020B0604020202020204" pitchFamily="34" charset="0"/>
              </a:rPr>
              <a:t>VALUE</a:t>
            </a:r>
            <a:endParaRPr kumimoji="0" lang="en-US" altLang="zh-CN" sz="1600" b="1" i="0" u="none" strike="noStrike" kern="1200" cap="none" spc="0" normalizeH="0" baseline="0" noProof="0" dirty="0">
              <a:ln>
                <a:noFill/>
              </a:ln>
              <a:solidFill>
                <a:srgbClr val="80B0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椭圆 12">
            <a:extLst>
              <a:ext uri="{FF2B5EF4-FFF2-40B4-BE49-F238E27FC236}">
                <a16:creationId xmlns:a16="http://schemas.microsoft.com/office/drawing/2014/main" id="{F0A1866B-3E3E-4203-9F59-6D27D3CEE12B}"/>
              </a:ext>
            </a:extLst>
          </p:cNvPr>
          <p:cNvSpPr/>
          <p:nvPr/>
        </p:nvSpPr>
        <p:spPr>
          <a:xfrm>
            <a:off x="3254375" y="2179977"/>
            <a:ext cx="228600" cy="228600"/>
          </a:xfrm>
          <a:prstGeom prst="ellipse">
            <a:avLst/>
          </a:prstGeom>
          <a:solidFill>
            <a:srgbClr val="1AC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8" name="椭圆 37">
            <a:extLst>
              <a:ext uri="{FF2B5EF4-FFF2-40B4-BE49-F238E27FC236}">
                <a16:creationId xmlns:a16="http://schemas.microsoft.com/office/drawing/2014/main" id="{FCE4E7A8-73BC-4EF0-AD9E-3C0D8617FB0A}"/>
              </a:ext>
            </a:extLst>
          </p:cNvPr>
          <p:cNvSpPr/>
          <p:nvPr/>
        </p:nvSpPr>
        <p:spPr>
          <a:xfrm>
            <a:off x="6200049" y="4444613"/>
            <a:ext cx="228600" cy="228600"/>
          </a:xfrm>
          <a:prstGeom prst="ellipse">
            <a:avLst/>
          </a:prstGeom>
          <a:solidFill>
            <a:srgbClr val="1AC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9" name="椭圆 38">
            <a:extLst>
              <a:ext uri="{FF2B5EF4-FFF2-40B4-BE49-F238E27FC236}">
                <a16:creationId xmlns:a16="http://schemas.microsoft.com/office/drawing/2014/main" id="{053F46AD-078B-4236-84E6-CFDDC08ED47F}"/>
              </a:ext>
            </a:extLst>
          </p:cNvPr>
          <p:cNvSpPr/>
          <p:nvPr/>
        </p:nvSpPr>
        <p:spPr>
          <a:xfrm>
            <a:off x="9248049" y="3006338"/>
            <a:ext cx="228600" cy="228600"/>
          </a:xfrm>
          <a:prstGeom prst="ellipse">
            <a:avLst/>
          </a:prstGeom>
          <a:solidFill>
            <a:srgbClr val="1AC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2" name="文本框 21">
            <a:extLst>
              <a:ext uri="{FF2B5EF4-FFF2-40B4-BE49-F238E27FC236}">
                <a16:creationId xmlns:a16="http://schemas.microsoft.com/office/drawing/2014/main" id="{3CA5F3E4-A54B-4627-A89E-8170B8D49D8C}"/>
              </a:ext>
            </a:extLst>
          </p:cNvPr>
          <p:cNvSpPr txBox="1"/>
          <p:nvPr/>
        </p:nvSpPr>
        <p:spPr>
          <a:xfrm>
            <a:off x="2920593" y="2609564"/>
            <a:ext cx="2336868"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AC0C2"/>
                </a:solidFill>
                <a:effectLst/>
                <a:uLnTx/>
                <a:uFillTx/>
                <a:latin typeface="Arial" panose="020B0604020202020204" pitchFamily="34" charset="0"/>
                <a:ea typeface="等线" panose="02010600030101010101" pitchFamily="2" charset="-122"/>
                <a:cs typeface="Arial" panose="020B0604020202020204" pitchFamily="34" charset="0"/>
              </a:rPr>
              <a:t>45%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of video conferencing hardware market is driven by huddle rooms.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(Source: Mordor Intelligence)</a:t>
            </a:r>
          </a:p>
        </p:txBody>
      </p:sp>
      <p:sp>
        <p:nvSpPr>
          <p:cNvPr id="24" name="文本框 23">
            <a:extLst>
              <a:ext uri="{FF2B5EF4-FFF2-40B4-BE49-F238E27FC236}">
                <a16:creationId xmlns:a16="http://schemas.microsoft.com/office/drawing/2014/main" id="{E691BF8D-D05F-4DF3-A18F-93D87E535BE2}"/>
              </a:ext>
            </a:extLst>
          </p:cNvPr>
          <p:cNvSpPr txBox="1"/>
          <p:nvPr/>
        </p:nvSpPr>
        <p:spPr>
          <a:xfrm>
            <a:off x="8861553" y="3419579"/>
            <a:ext cx="2289901"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Higher value, longer cycles,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more profitable long-term partnerships</a:t>
            </a:r>
          </a:p>
        </p:txBody>
      </p:sp>
    </p:spTree>
    <p:extLst>
      <p:ext uri="{BB962C8B-B14F-4D97-AF65-F5344CB8AC3E}">
        <p14:creationId xmlns:p14="http://schemas.microsoft.com/office/powerpoint/2010/main" val="2776053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E60E6"/>
        </a:solidFill>
        <a:effectLst/>
      </p:bgPr>
    </p:bg>
    <p:spTree>
      <p:nvGrpSpPr>
        <p:cNvPr id="1" name=""/>
        <p:cNvGrpSpPr/>
        <p:nvPr/>
      </p:nvGrpSpPr>
      <p:grpSpPr>
        <a:xfrm>
          <a:off x="0" y="0"/>
          <a:ext cx="0" cy="0"/>
          <a:chOff x="0" y="0"/>
          <a:chExt cx="0" cy="0"/>
        </a:xfrm>
      </p:grpSpPr>
      <p:sp>
        <p:nvSpPr>
          <p:cNvPr id="29" name="圆角矩形 7">
            <a:extLst>
              <a:ext uri="{FF2B5EF4-FFF2-40B4-BE49-F238E27FC236}">
                <a16:creationId xmlns:a16="http://schemas.microsoft.com/office/drawing/2014/main" id="{1A28EF6B-0246-4E71-AA96-139E2ECEF2C8}"/>
              </a:ext>
            </a:extLst>
          </p:cNvPr>
          <p:cNvSpPr/>
          <p:nvPr>
            <p:custDataLst>
              <p:tags r:id="rId1"/>
            </p:custDataLst>
          </p:nvPr>
        </p:nvSpPr>
        <p:spPr>
          <a:xfrm>
            <a:off x="786446" y="1537596"/>
            <a:ext cx="5301087" cy="4567520"/>
          </a:xfrm>
          <a:prstGeom prst="roundRect">
            <a:avLst>
              <a:gd name="adj" fmla="val 11124"/>
            </a:avLst>
          </a:prstGeom>
          <a:solidFill>
            <a:srgbClr val="7D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30" name="圆角矩形 7">
            <a:extLst>
              <a:ext uri="{FF2B5EF4-FFF2-40B4-BE49-F238E27FC236}">
                <a16:creationId xmlns:a16="http://schemas.microsoft.com/office/drawing/2014/main" id="{672126EE-56E0-4320-B180-372B1D95F81E}"/>
              </a:ext>
            </a:extLst>
          </p:cNvPr>
          <p:cNvSpPr/>
          <p:nvPr>
            <p:custDataLst>
              <p:tags r:id="rId2"/>
            </p:custDataLst>
          </p:nvPr>
        </p:nvSpPr>
        <p:spPr>
          <a:xfrm>
            <a:off x="6156497" y="1537596"/>
            <a:ext cx="5301088" cy="4567520"/>
          </a:xfrm>
          <a:prstGeom prst="roundRect">
            <a:avLst>
              <a:gd name="adj" fmla="val 11124"/>
            </a:avLst>
          </a:prstGeom>
          <a:solidFill>
            <a:srgbClr val="3E6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grpSp>
        <p:nvGrpSpPr>
          <p:cNvPr id="12" name="组合 11">
            <a:extLst>
              <a:ext uri="{FF2B5EF4-FFF2-40B4-BE49-F238E27FC236}">
                <a16:creationId xmlns:a16="http://schemas.microsoft.com/office/drawing/2014/main" id="{9D7D3EE8-45E0-4E10-B411-DEBE897FADC3}"/>
              </a:ext>
            </a:extLst>
          </p:cNvPr>
          <p:cNvGrpSpPr/>
          <p:nvPr/>
        </p:nvGrpSpPr>
        <p:grpSpPr>
          <a:xfrm>
            <a:off x="6932674" y="2795004"/>
            <a:ext cx="4156937" cy="2895287"/>
            <a:chOff x="6765063" y="2828872"/>
            <a:chExt cx="4527143" cy="2895287"/>
          </a:xfrm>
        </p:grpSpPr>
        <p:sp>
          <p:nvSpPr>
            <p:cNvPr id="37" name="矩形: 圆角 36">
              <a:extLst>
                <a:ext uri="{FF2B5EF4-FFF2-40B4-BE49-F238E27FC236}">
                  <a16:creationId xmlns:a16="http://schemas.microsoft.com/office/drawing/2014/main" id="{07288B71-21C3-4581-8A07-BD8924FDC2E1}"/>
                </a:ext>
              </a:extLst>
            </p:cNvPr>
            <p:cNvSpPr/>
            <p:nvPr/>
          </p:nvSpPr>
          <p:spPr>
            <a:xfrm>
              <a:off x="6765063" y="2828872"/>
              <a:ext cx="2222500" cy="1377950"/>
            </a:xfrm>
            <a:prstGeom prst="roundRect">
              <a:avLst>
                <a:gd name="adj" fmla="val 50000"/>
              </a:avLst>
            </a:prstGeom>
            <a:solidFill>
              <a:srgbClr val="0F1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FFE58B47-0EBE-488D-AF81-D46435213B67}"/>
                </a:ext>
              </a:extLst>
            </p:cNvPr>
            <p:cNvSpPr/>
            <p:nvPr/>
          </p:nvSpPr>
          <p:spPr>
            <a:xfrm>
              <a:off x="9069706" y="2828872"/>
              <a:ext cx="2222500" cy="1377950"/>
            </a:xfrm>
            <a:prstGeom prst="roundRect">
              <a:avLst>
                <a:gd name="adj" fmla="val 50000"/>
              </a:avLst>
            </a:prstGeom>
            <a:solidFill>
              <a:srgbClr val="0F1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B1F29D82-8A9C-4D1A-A2D2-F58517873AEE}"/>
                </a:ext>
              </a:extLst>
            </p:cNvPr>
            <p:cNvSpPr/>
            <p:nvPr/>
          </p:nvSpPr>
          <p:spPr>
            <a:xfrm>
              <a:off x="6765063" y="4346209"/>
              <a:ext cx="2222500" cy="1377950"/>
            </a:xfrm>
            <a:prstGeom prst="roundRect">
              <a:avLst>
                <a:gd name="adj" fmla="val 50000"/>
              </a:avLst>
            </a:prstGeom>
            <a:solidFill>
              <a:srgbClr val="0F1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a:extLst>
                <a:ext uri="{FF2B5EF4-FFF2-40B4-BE49-F238E27FC236}">
                  <a16:creationId xmlns:a16="http://schemas.microsoft.com/office/drawing/2014/main" id="{034C4F58-6FD3-4DA4-8D1B-C8E647415884}"/>
                </a:ext>
              </a:extLst>
            </p:cNvPr>
            <p:cNvSpPr/>
            <p:nvPr/>
          </p:nvSpPr>
          <p:spPr>
            <a:xfrm>
              <a:off x="9069706" y="4346209"/>
              <a:ext cx="2222500" cy="1377950"/>
            </a:xfrm>
            <a:prstGeom prst="roundRect">
              <a:avLst>
                <a:gd name="adj" fmla="val 50000"/>
              </a:avLst>
            </a:prstGeom>
            <a:solidFill>
              <a:srgbClr val="0F1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a:extLst>
              <a:ext uri="{FF2B5EF4-FFF2-40B4-BE49-F238E27FC236}">
                <a16:creationId xmlns:a16="http://schemas.microsoft.com/office/drawing/2014/main" id="{85D8E071-241D-4793-8299-F62DF50E8D7B}"/>
              </a:ext>
            </a:extLst>
          </p:cNvPr>
          <p:cNvSpPr/>
          <p:nvPr/>
        </p:nvSpPr>
        <p:spPr>
          <a:xfrm>
            <a:off x="-16718" y="719016"/>
            <a:ext cx="12310532" cy="66697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28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Requirements Are Splitting Too</a:t>
            </a:r>
          </a:p>
        </p:txBody>
      </p:sp>
      <p:grpSp>
        <p:nvGrpSpPr>
          <p:cNvPr id="15" name="组合 14">
            <a:extLst>
              <a:ext uri="{FF2B5EF4-FFF2-40B4-BE49-F238E27FC236}">
                <a16:creationId xmlns:a16="http://schemas.microsoft.com/office/drawing/2014/main" id="{65CD4C19-0D41-4231-B916-7CE5FD023715}"/>
              </a:ext>
            </a:extLst>
          </p:cNvPr>
          <p:cNvGrpSpPr/>
          <p:nvPr/>
        </p:nvGrpSpPr>
        <p:grpSpPr>
          <a:xfrm>
            <a:off x="0" y="0"/>
            <a:ext cx="12596000" cy="623893"/>
            <a:chOff x="0" y="0"/>
            <a:chExt cx="12596000" cy="623893"/>
          </a:xfrm>
        </p:grpSpPr>
        <p:grpSp>
          <p:nvGrpSpPr>
            <p:cNvPr id="16" name="组合 15">
              <a:extLst>
                <a:ext uri="{FF2B5EF4-FFF2-40B4-BE49-F238E27FC236}">
                  <a16:creationId xmlns:a16="http://schemas.microsoft.com/office/drawing/2014/main" id="{10DBA69D-2AF5-440D-99EF-FB8AB02CAF88}"/>
                </a:ext>
              </a:extLst>
            </p:cNvPr>
            <p:cNvGrpSpPr/>
            <p:nvPr/>
          </p:nvGrpSpPr>
          <p:grpSpPr>
            <a:xfrm>
              <a:off x="0" y="0"/>
              <a:ext cx="12277096" cy="623893"/>
              <a:chOff x="0" y="0"/>
              <a:chExt cx="12277096" cy="623893"/>
            </a:xfrm>
          </p:grpSpPr>
          <p:sp>
            <p:nvSpPr>
              <p:cNvPr id="19" name="矩形 18">
                <a:extLst>
                  <a:ext uri="{FF2B5EF4-FFF2-40B4-BE49-F238E27FC236}">
                    <a16:creationId xmlns:a16="http://schemas.microsoft.com/office/drawing/2014/main" id="{181D57F6-20DD-4709-881A-3C8A551CD63A}"/>
                  </a:ext>
                </a:extLst>
              </p:cNvPr>
              <p:cNvSpPr/>
              <p:nvPr/>
            </p:nvSpPr>
            <p:spPr>
              <a:xfrm>
                <a:off x="0" y="0"/>
                <a:ext cx="12277096"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20" name="矩形 19">
                <a:extLst>
                  <a:ext uri="{FF2B5EF4-FFF2-40B4-BE49-F238E27FC236}">
                    <a16:creationId xmlns:a16="http://schemas.microsoft.com/office/drawing/2014/main" id="{4D2EC546-38B1-4A4F-9DB0-C50FEE99BEE4}"/>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7" name="文本框 41">
              <a:extLst>
                <a:ext uri="{FF2B5EF4-FFF2-40B4-BE49-F238E27FC236}">
                  <a16:creationId xmlns:a16="http://schemas.microsoft.com/office/drawing/2014/main" id="{A8832382-68B8-4C6A-A2C6-8A546BBF3F81}"/>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lvl="0">
                <a:defRPr/>
              </a:pPr>
              <a:r>
                <a:rPr lang="en-US" altLang="zh-CN" sz="3200" i="0" kern="100" dirty="0">
                  <a:gradFill>
                    <a:gsLst>
                      <a:gs pos="35000">
                        <a:schemeClr val="accent4">
                          <a:lumMod val="20000"/>
                          <a:lumOff val="80000"/>
                        </a:schemeClr>
                      </a:gs>
                      <a:gs pos="0">
                        <a:schemeClr val="bg1"/>
                      </a:gs>
                      <a:gs pos="100000">
                        <a:schemeClr val="accent1">
                          <a:lumMod val="40000"/>
                          <a:lumOff val="60000"/>
                        </a:schemeClr>
                      </a:gs>
                      <a:gs pos="69000">
                        <a:schemeClr val="bg1"/>
                      </a:gs>
                    </a:gsLst>
                    <a:lin ang="2100000" scaled="0"/>
                  </a:gradFill>
                  <a:effectLst>
                    <a:glow rad="114300">
                      <a:schemeClr val="accent4">
                        <a:lumMod val="20000"/>
                        <a:lumOff val="80000"/>
                        <a:alpha val="7000"/>
                      </a:schemeClr>
                    </a:glow>
                  </a:effectLst>
                  <a:latin typeface="Arial" panose="020B0604020202020204" pitchFamily="34" charset="0"/>
                  <a:ea typeface="微软雅黑" panose="020B0503020204020204" pitchFamily="34" charset="-122"/>
                  <a:cs typeface="Arial" panose="020B0604020202020204" pitchFamily="34" charset="0"/>
                </a:rPr>
                <a:t>2026 New Meeting Market Trends </a:t>
              </a:r>
            </a:p>
          </p:txBody>
        </p:sp>
      </p:grpSp>
      <p:sp>
        <p:nvSpPr>
          <p:cNvPr id="28" name="矩形 27">
            <a:extLst>
              <a:ext uri="{FF2B5EF4-FFF2-40B4-BE49-F238E27FC236}">
                <a16:creationId xmlns:a16="http://schemas.microsoft.com/office/drawing/2014/main" id="{76A55C3A-F506-4980-8B12-0DC82D8735CF}"/>
              </a:ext>
            </a:extLst>
          </p:cNvPr>
          <p:cNvSpPr/>
          <p:nvPr/>
        </p:nvSpPr>
        <p:spPr>
          <a:xfrm>
            <a:off x="1122291" y="1828399"/>
            <a:ext cx="3341599" cy="666977"/>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
                <a:prstClr val="black"/>
              </a:buClr>
              <a:buSzPts val="1100"/>
              <a:buFontTx/>
              <a:buNone/>
              <a:tabLst/>
              <a:defRPr/>
            </a:pPr>
            <a:r>
              <a:rPr lang="en-US" altLang="zh-CN" sz="28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Small Room</a:t>
            </a:r>
          </a:p>
        </p:txBody>
      </p:sp>
      <p:sp>
        <p:nvSpPr>
          <p:cNvPr id="33" name="矩形 32">
            <a:extLst>
              <a:ext uri="{FF2B5EF4-FFF2-40B4-BE49-F238E27FC236}">
                <a16:creationId xmlns:a16="http://schemas.microsoft.com/office/drawing/2014/main" id="{6200AD62-09D4-4A5F-AD0F-BD707924666A}"/>
              </a:ext>
            </a:extLst>
          </p:cNvPr>
          <p:cNvSpPr/>
          <p:nvPr/>
        </p:nvSpPr>
        <p:spPr>
          <a:xfrm>
            <a:off x="6544158" y="1828399"/>
            <a:ext cx="3341599" cy="666977"/>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
                <a:prstClr val="black"/>
              </a:buClr>
              <a:buSzPts val="1100"/>
              <a:buFontTx/>
              <a:buNone/>
              <a:tabLst/>
              <a:defRPr/>
            </a:pPr>
            <a:r>
              <a:rPr lang="en-US" altLang="zh-CN" sz="28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Pro Room</a:t>
            </a:r>
          </a:p>
        </p:txBody>
      </p:sp>
      <p:grpSp>
        <p:nvGrpSpPr>
          <p:cNvPr id="13" name="组合 12">
            <a:extLst>
              <a:ext uri="{FF2B5EF4-FFF2-40B4-BE49-F238E27FC236}">
                <a16:creationId xmlns:a16="http://schemas.microsoft.com/office/drawing/2014/main" id="{6AA9CBA8-CDA0-4C05-A6AB-AA3811432FAA}"/>
              </a:ext>
            </a:extLst>
          </p:cNvPr>
          <p:cNvGrpSpPr/>
          <p:nvPr/>
        </p:nvGrpSpPr>
        <p:grpSpPr>
          <a:xfrm>
            <a:off x="1126084" y="2787710"/>
            <a:ext cx="4269527" cy="2895287"/>
            <a:chOff x="1096223" y="2828872"/>
            <a:chExt cx="4530804" cy="2895287"/>
          </a:xfrm>
        </p:grpSpPr>
        <p:grpSp>
          <p:nvGrpSpPr>
            <p:cNvPr id="11" name="组合 10">
              <a:extLst>
                <a:ext uri="{FF2B5EF4-FFF2-40B4-BE49-F238E27FC236}">
                  <a16:creationId xmlns:a16="http://schemas.microsoft.com/office/drawing/2014/main" id="{73D8995D-CB56-4C8B-907D-780E3C634DC0}"/>
                </a:ext>
              </a:extLst>
            </p:cNvPr>
            <p:cNvGrpSpPr/>
            <p:nvPr/>
          </p:nvGrpSpPr>
          <p:grpSpPr>
            <a:xfrm>
              <a:off x="1096223" y="2828872"/>
              <a:ext cx="4527143" cy="2895287"/>
              <a:chOff x="1096223" y="2828872"/>
              <a:chExt cx="4527143" cy="2895287"/>
            </a:xfrm>
          </p:grpSpPr>
          <p:sp>
            <p:nvSpPr>
              <p:cNvPr id="10" name="矩形: 圆角 9">
                <a:extLst>
                  <a:ext uri="{FF2B5EF4-FFF2-40B4-BE49-F238E27FC236}">
                    <a16:creationId xmlns:a16="http://schemas.microsoft.com/office/drawing/2014/main" id="{E90E614E-6091-4612-B4DA-CF7ADA8F677C}"/>
                  </a:ext>
                </a:extLst>
              </p:cNvPr>
              <p:cNvSpPr/>
              <p:nvPr/>
            </p:nvSpPr>
            <p:spPr>
              <a:xfrm>
                <a:off x="1096223" y="2828872"/>
                <a:ext cx="2222500" cy="1377950"/>
              </a:xfrm>
              <a:prstGeom prst="roundRect">
                <a:avLst>
                  <a:gd name="adj" fmla="val 50000"/>
                </a:avLst>
              </a:prstGeom>
              <a:solidFill>
                <a:srgbClr val="01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a:extLst>
                  <a:ext uri="{FF2B5EF4-FFF2-40B4-BE49-F238E27FC236}">
                    <a16:creationId xmlns:a16="http://schemas.microsoft.com/office/drawing/2014/main" id="{B49D635D-9274-49B9-86F0-6F6FC5A0D387}"/>
                  </a:ext>
                </a:extLst>
              </p:cNvPr>
              <p:cNvSpPr/>
              <p:nvPr/>
            </p:nvSpPr>
            <p:spPr>
              <a:xfrm>
                <a:off x="3400866" y="2828872"/>
                <a:ext cx="2222500" cy="1377950"/>
              </a:xfrm>
              <a:prstGeom prst="roundRect">
                <a:avLst>
                  <a:gd name="adj" fmla="val 50000"/>
                </a:avLst>
              </a:prstGeom>
              <a:solidFill>
                <a:srgbClr val="01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圆角 34">
                <a:extLst>
                  <a:ext uri="{FF2B5EF4-FFF2-40B4-BE49-F238E27FC236}">
                    <a16:creationId xmlns:a16="http://schemas.microsoft.com/office/drawing/2014/main" id="{D1174706-5B3D-450C-AA9A-4185DA761742}"/>
                  </a:ext>
                </a:extLst>
              </p:cNvPr>
              <p:cNvSpPr/>
              <p:nvPr/>
            </p:nvSpPr>
            <p:spPr>
              <a:xfrm>
                <a:off x="1111967" y="4346209"/>
                <a:ext cx="2222500" cy="1377950"/>
              </a:xfrm>
              <a:prstGeom prst="roundRect">
                <a:avLst>
                  <a:gd name="adj" fmla="val 50000"/>
                </a:avLst>
              </a:prstGeom>
              <a:solidFill>
                <a:srgbClr val="01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圆角 35">
              <a:extLst>
                <a:ext uri="{FF2B5EF4-FFF2-40B4-BE49-F238E27FC236}">
                  <a16:creationId xmlns:a16="http://schemas.microsoft.com/office/drawing/2014/main" id="{0577D9E6-52EB-481A-8959-D0D935129330}"/>
                </a:ext>
              </a:extLst>
            </p:cNvPr>
            <p:cNvSpPr/>
            <p:nvPr/>
          </p:nvSpPr>
          <p:spPr>
            <a:xfrm>
              <a:off x="3404527" y="4346209"/>
              <a:ext cx="2222500" cy="1377950"/>
            </a:xfrm>
            <a:prstGeom prst="roundRect">
              <a:avLst>
                <a:gd name="adj" fmla="val 50000"/>
              </a:avLst>
            </a:prstGeom>
            <a:solidFill>
              <a:srgbClr val="01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1" name="矩形 40">
            <a:extLst>
              <a:ext uri="{FF2B5EF4-FFF2-40B4-BE49-F238E27FC236}">
                <a16:creationId xmlns:a16="http://schemas.microsoft.com/office/drawing/2014/main" id="{18D29EBD-3E85-46ED-9D84-F24FEB291C99}"/>
              </a:ext>
            </a:extLst>
          </p:cNvPr>
          <p:cNvSpPr/>
          <p:nvPr/>
        </p:nvSpPr>
        <p:spPr>
          <a:xfrm>
            <a:off x="520950" y="3650219"/>
            <a:ext cx="3341599" cy="33861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12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Great experience</a:t>
            </a:r>
          </a:p>
        </p:txBody>
      </p:sp>
      <p:sp>
        <p:nvSpPr>
          <p:cNvPr id="42" name="矩形 41">
            <a:extLst>
              <a:ext uri="{FF2B5EF4-FFF2-40B4-BE49-F238E27FC236}">
                <a16:creationId xmlns:a16="http://schemas.microsoft.com/office/drawing/2014/main" id="{F788E269-E34E-4FBC-A7CF-032CF65BB31C}"/>
              </a:ext>
            </a:extLst>
          </p:cNvPr>
          <p:cNvSpPr/>
          <p:nvPr/>
        </p:nvSpPr>
        <p:spPr>
          <a:xfrm>
            <a:off x="2699678" y="3650219"/>
            <a:ext cx="3341599" cy="33861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12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Plug &amp; play</a:t>
            </a:r>
          </a:p>
        </p:txBody>
      </p:sp>
      <p:sp>
        <p:nvSpPr>
          <p:cNvPr id="44" name="矩形 43">
            <a:extLst>
              <a:ext uri="{FF2B5EF4-FFF2-40B4-BE49-F238E27FC236}">
                <a16:creationId xmlns:a16="http://schemas.microsoft.com/office/drawing/2014/main" id="{6ACC2DB5-A197-4809-A07A-CE8B4DC2E09A}"/>
              </a:ext>
            </a:extLst>
          </p:cNvPr>
          <p:cNvSpPr/>
          <p:nvPr/>
        </p:nvSpPr>
        <p:spPr>
          <a:xfrm>
            <a:off x="468844" y="5213640"/>
            <a:ext cx="3341599" cy="33861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12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Cost-effective</a:t>
            </a:r>
          </a:p>
        </p:txBody>
      </p:sp>
      <p:sp>
        <p:nvSpPr>
          <p:cNvPr id="45" name="矩形 44">
            <a:extLst>
              <a:ext uri="{FF2B5EF4-FFF2-40B4-BE49-F238E27FC236}">
                <a16:creationId xmlns:a16="http://schemas.microsoft.com/office/drawing/2014/main" id="{A7B4AFF6-241E-4049-B6CB-1EA4BF19B9F2}"/>
              </a:ext>
            </a:extLst>
          </p:cNvPr>
          <p:cNvSpPr/>
          <p:nvPr/>
        </p:nvSpPr>
        <p:spPr>
          <a:xfrm>
            <a:off x="2643456" y="5213640"/>
            <a:ext cx="3341599" cy="33861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12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Fast install</a:t>
            </a:r>
          </a:p>
        </p:txBody>
      </p:sp>
      <p:sp>
        <p:nvSpPr>
          <p:cNvPr id="46" name="矩形 45">
            <a:extLst>
              <a:ext uri="{FF2B5EF4-FFF2-40B4-BE49-F238E27FC236}">
                <a16:creationId xmlns:a16="http://schemas.microsoft.com/office/drawing/2014/main" id="{457541CF-4872-47FD-8161-C0B01B42E375}"/>
              </a:ext>
            </a:extLst>
          </p:cNvPr>
          <p:cNvSpPr/>
          <p:nvPr/>
        </p:nvSpPr>
        <p:spPr>
          <a:xfrm>
            <a:off x="6362131" y="3650219"/>
            <a:ext cx="3341599" cy="33861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12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Easy deployment</a:t>
            </a:r>
          </a:p>
        </p:txBody>
      </p:sp>
      <p:sp>
        <p:nvSpPr>
          <p:cNvPr id="47" name="矩形 46">
            <a:extLst>
              <a:ext uri="{FF2B5EF4-FFF2-40B4-BE49-F238E27FC236}">
                <a16:creationId xmlns:a16="http://schemas.microsoft.com/office/drawing/2014/main" id="{59D9C7FC-BDA5-4AC2-A53A-EABE339B76AF}"/>
              </a:ext>
            </a:extLst>
          </p:cNvPr>
          <p:cNvSpPr/>
          <p:nvPr/>
        </p:nvSpPr>
        <p:spPr>
          <a:xfrm>
            <a:off x="8398433" y="3650219"/>
            <a:ext cx="3341599" cy="33861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12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AI-powered</a:t>
            </a:r>
          </a:p>
        </p:txBody>
      </p:sp>
      <p:sp>
        <p:nvSpPr>
          <p:cNvPr id="48" name="矩形 47">
            <a:extLst>
              <a:ext uri="{FF2B5EF4-FFF2-40B4-BE49-F238E27FC236}">
                <a16:creationId xmlns:a16="http://schemas.microsoft.com/office/drawing/2014/main" id="{7279B69A-56D2-4664-898D-00F95D13B0AD}"/>
              </a:ext>
            </a:extLst>
          </p:cNvPr>
          <p:cNvSpPr/>
          <p:nvPr/>
        </p:nvSpPr>
        <p:spPr>
          <a:xfrm>
            <a:off x="6362131" y="5213640"/>
            <a:ext cx="3341599" cy="33861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12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Immersive</a:t>
            </a:r>
          </a:p>
        </p:txBody>
      </p:sp>
      <p:sp>
        <p:nvSpPr>
          <p:cNvPr id="49" name="矩形 48">
            <a:extLst>
              <a:ext uri="{FF2B5EF4-FFF2-40B4-BE49-F238E27FC236}">
                <a16:creationId xmlns:a16="http://schemas.microsoft.com/office/drawing/2014/main" id="{9381361D-4223-46AF-B54F-A616790B7953}"/>
              </a:ext>
            </a:extLst>
          </p:cNvPr>
          <p:cNvSpPr/>
          <p:nvPr/>
        </p:nvSpPr>
        <p:spPr>
          <a:xfrm>
            <a:off x="8398433" y="5213640"/>
            <a:ext cx="3341599" cy="33861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Pts val="1100"/>
              <a:buFontTx/>
              <a:buNone/>
              <a:tabLst/>
              <a:defRPr/>
            </a:pPr>
            <a:r>
              <a:rPr lang="en-US" altLang="zh-CN" sz="12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Custom integration</a:t>
            </a:r>
          </a:p>
        </p:txBody>
      </p:sp>
      <p:sp>
        <p:nvSpPr>
          <p:cNvPr id="14" name="椭圆 13">
            <a:extLst>
              <a:ext uri="{FF2B5EF4-FFF2-40B4-BE49-F238E27FC236}">
                <a16:creationId xmlns:a16="http://schemas.microsoft.com/office/drawing/2014/main" id="{4BA61E39-1905-4FFC-9929-7030FCA86CB4}"/>
              </a:ext>
            </a:extLst>
          </p:cNvPr>
          <p:cNvSpPr/>
          <p:nvPr/>
        </p:nvSpPr>
        <p:spPr>
          <a:xfrm>
            <a:off x="5482615" y="3417871"/>
            <a:ext cx="1334839" cy="1334839"/>
          </a:xfrm>
          <a:prstGeom prst="ellipse">
            <a:avLst/>
          </a:prstGeom>
          <a:solidFill>
            <a:srgbClr val="02D0AB"/>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0B0FF"/>
              </a:solidFill>
            </a:endParaRPr>
          </a:p>
        </p:txBody>
      </p:sp>
      <p:sp>
        <p:nvSpPr>
          <p:cNvPr id="50" name="矩形 49">
            <a:extLst>
              <a:ext uri="{FF2B5EF4-FFF2-40B4-BE49-F238E27FC236}">
                <a16:creationId xmlns:a16="http://schemas.microsoft.com/office/drawing/2014/main" id="{BE203121-4031-4CE9-A017-675DB385CD4B}"/>
              </a:ext>
            </a:extLst>
          </p:cNvPr>
          <p:cNvSpPr/>
          <p:nvPr/>
        </p:nvSpPr>
        <p:spPr>
          <a:xfrm>
            <a:off x="4480574" y="3652621"/>
            <a:ext cx="3341599" cy="738664"/>
          </a:xfrm>
          <a:prstGeom prst="rect">
            <a:avLst/>
          </a:prstGeom>
        </p:spPr>
        <p:txBody>
          <a:bodyPr wrap="square">
            <a:spAutoFit/>
          </a:bodyPr>
          <a:lstStyle/>
          <a:p>
            <a:pPr marL="0" marR="0" lvl="0" indent="0" algn="ctr" defTabSz="914400" rtl="0" eaLnBrk="1" fontAlgn="auto" latinLnBrk="0" hangingPunct="1">
              <a:spcBef>
                <a:spcPts val="0"/>
              </a:spcBef>
              <a:spcAft>
                <a:spcPts val="0"/>
              </a:spcAft>
              <a:buClr>
                <a:prstClr val="black"/>
              </a:buClr>
              <a:buSzPts val="1100"/>
              <a:buFontTx/>
              <a:buNone/>
              <a:tabLst/>
              <a:defRPr/>
            </a:pPr>
            <a:r>
              <a:rPr lang="en-US" altLang="zh-CN" sz="14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RESELLER/</a:t>
            </a:r>
          </a:p>
          <a:p>
            <a:pPr marL="0" marR="0" lvl="0" indent="0" algn="ctr" defTabSz="914400" rtl="0" eaLnBrk="1" fontAlgn="auto" latinLnBrk="0" hangingPunct="1">
              <a:spcBef>
                <a:spcPts val="0"/>
              </a:spcBef>
              <a:spcAft>
                <a:spcPts val="0"/>
              </a:spcAft>
              <a:buClr>
                <a:prstClr val="black"/>
              </a:buClr>
              <a:buSzPts val="1100"/>
              <a:buFontTx/>
              <a:buNone/>
              <a:tabLst/>
              <a:defRPr/>
            </a:pPr>
            <a:r>
              <a:rPr lang="en-US" altLang="zh-CN" sz="14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RESELLER </a:t>
            </a:r>
          </a:p>
          <a:p>
            <a:pPr marL="0" marR="0" lvl="0" indent="0" algn="ctr" defTabSz="914400" rtl="0" eaLnBrk="1" fontAlgn="auto" latinLnBrk="0" hangingPunct="1">
              <a:spcBef>
                <a:spcPts val="0"/>
              </a:spcBef>
              <a:spcAft>
                <a:spcPts val="0"/>
              </a:spcAft>
              <a:buClr>
                <a:prstClr val="black"/>
              </a:buClr>
              <a:buSzPts val="1100"/>
              <a:buFontTx/>
              <a:buNone/>
              <a:tabLst/>
              <a:defRPr/>
            </a:pPr>
            <a:r>
              <a:rPr lang="en-US" altLang="zh-CN" sz="1400" b="1"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PROFIT</a:t>
            </a:r>
          </a:p>
        </p:txBody>
      </p:sp>
      <p:grpSp>
        <p:nvGrpSpPr>
          <p:cNvPr id="54" name="组合 53">
            <a:extLst>
              <a:ext uri="{FF2B5EF4-FFF2-40B4-BE49-F238E27FC236}">
                <a16:creationId xmlns:a16="http://schemas.microsoft.com/office/drawing/2014/main" id="{D50D79B8-822B-4B91-81F9-00F4D1F7E6C1}"/>
              </a:ext>
            </a:extLst>
          </p:cNvPr>
          <p:cNvGrpSpPr/>
          <p:nvPr/>
        </p:nvGrpSpPr>
        <p:grpSpPr>
          <a:xfrm>
            <a:off x="6114555" y="4391285"/>
            <a:ext cx="237824" cy="126118"/>
            <a:chOff x="5900509" y="4503032"/>
            <a:chExt cx="430852" cy="251900"/>
          </a:xfrm>
        </p:grpSpPr>
        <p:pic>
          <p:nvPicPr>
            <p:cNvPr id="52" name="图形 51">
              <a:extLst>
                <a:ext uri="{FF2B5EF4-FFF2-40B4-BE49-F238E27FC236}">
                  <a16:creationId xmlns:a16="http://schemas.microsoft.com/office/drawing/2014/main" id="{371207F9-6915-415B-85C0-42F0E72508C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00376" y="4503032"/>
              <a:ext cx="230985" cy="251900"/>
            </a:xfrm>
            <a:prstGeom prst="rect">
              <a:avLst/>
            </a:prstGeom>
          </p:spPr>
        </p:pic>
        <p:pic>
          <p:nvPicPr>
            <p:cNvPr id="53" name="图形 52">
              <a:extLst>
                <a:ext uri="{FF2B5EF4-FFF2-40B4-BE49-F238E27FC236}">
                  <a16:creationId xmlns:a16="http://schemas.microsoft.com/office/drawing/2014/main" id="{A301258A-B2F9-480B-A39A-D4F0478E4DD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00509" y="4503032"/>
              <a:ext cx="230985" cy="251900"/>
            </a:xfrm>
            <a:prstGeom prst="rect">
              <a:avLst/>
            </a:prstGeom>
          </p:spPr>
        </p:pic>
      </p:grpSp>
      <p:pic>
        <p:nvPicPr>
          <p:cNvPr id="56" name="图形 55">
            <a:extLst>
              <a:ext uri="{FF2B5EF4-FFF2-40B4-BE49-F238E27FC236}">
                <a16:creationId xmlns:a16="http://schemas.microsoft.com/office/drawing/2014/main" id="{4F717225-A283-4D2F-A404-2E894A05DA2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44771" y="2955044"/>
            <a:ext cx="649374" cy="649374"/>
          </a:xfrm>
          <a:prstGeom prst="rect">
            <a:avLst/>
          </a:prstGeom>
        </p:spPr>
      </p:pic>
      <p:pic>
        <p:nvPicPr>
          <p:cNvPr id="58" name="图形 57">
            <a:extLst>
              <a:ext uri="{FF2B5EF4-FFF2-40B4-BE49-F238E27FC236}">
                <a16:creationId xmlns:a16="http://schemas.microsoft.com/office/drawing/2014/main" id="{2E2F0F47-7E5B-492A-87DC-3F5A45802BF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55700" y="3000047"/>
            <a:ext cx="597419" cy="616958"/>
          </a:xfrm>
          <a:prstGeom prst="rect">
            <a:avLst/>
          </a:prstGeom>
        </p:spPr>
      </p:pic>
      <p:pic>
        <p:nvPicPr>
          <p:cNvPr id="60" name="图形 59">
            <a:extLst>
              <a:ext uri="{FF2B5EF4-FFF2-40B4-BE49-F238E27FC236}">
                <a16:creationId xmlns:a16="http://schemas.microsoft.com/office/drawing/2014/main" id="{DF69C268-DCBE-44EC-8663-80AD632304E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824889" y="4557385"/>
            <a:ext cx="609021" cy="619628"/>
          </a:xfrm>
          <a:prstGeom prst="rect">
            <a:avLst/>
          </a:prstGeom>
        </p:spPr>
      </p:pic>
      <p:pic>
        <p:nvPicPr>
          <p:cNvPr id="62" name="图形 61">
            <a:extLst>
              <a:ext uri="{FF2B5EF4-FFF2-40B4-BE49-F238E27FC236}">
                <a16:creationId xmlns:a16="http://schemas.microsoft.com/office/drawing/2014/main" id="{A198E063-9A22-4B93-9463-F76CCBC662D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098939" y="4597176"/>
            <a:ext cx="510940" cy="583250"/>
          </a:xfrm>
          <a:prstGeom prst="rect">
            <a:avLst/>
          </a:prstGeom>
        </p:spPr>
      </p:pic>
      <p:pic>
        <p:nvPicPr>
          <p:cNvPr id="64" name="图形 63">
            <a:extLst>
              <a:ext uri="{FF2B5EF4-FFF2-40B4-BE49-F238E27FC236}">
                <a16:creationId xmlns:a16="http://schemas.microsoft.com/office/drawing/2014/main" id="{980C9A04-2D02-441F-B2D6-E892D328FE4D}"/>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678176" y="3053876"/>
            <a:ext cx="551290" cy="595227"/>
          </a:xfrm>
          <a:prstGeom prst="rect">
            <a:avLst/>
          </a:prstGeom>
        </p:spPr>
      </p:pic>
      <p:pic>
        <p:nvPicPr>
          <p:cNvPr id="66" name="图形 65">
            <a:extLst>
              <a:ext uri="{FF2B5EF4-FFF2-40B4-BE49-F238E27FC236}">
                <a16:creationId xmlns:a16="http://schemas.microsoft.com/office/drawing/2014/main" id="{B8EB98A9-5226-4355-8D71-1D2CE22D702A}"/>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757667" y="2972948"/>
            <a:ext cx="564597" cy="645254"/>
          </a:xfrm>
          <a:prstGeom prst="rect">
            <a:avLst/>
          </a:prstGeom>
        </p:spPr>
      </p:pic>
      <p:pic>
        <p:nvPicPr>
          <p:cNvPr id="68" name="图形 67">
            <a:extLst>
              <a:ext uri="{FF2B5EF4-FFF2-40B4-BE49-F238E27FC236}">
                <a16:creationId xmlns:a16="http://schemas.microsoft.com/office/drawing/2014/main" id="{590DAFD3-D300-49F2-933F-AD4DA45ED043}"/>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677910" y="4597176"/>
            <a:ext cx="620353" cy="598338"/>
          </a:xfrm>
          <a:prstGeom prst="rect">
            <a:avLst/>
          </a:prstGeom>
        </p:spPr>
      </p:pic>
      <p:pic>
        <p:nvPicPr>
          <p:cNvPr id="70" name="图形 69">
            <a:extLst>
              <a:ext uri="{FF2B5EF4-FFF2-40B4-BE49-F238E27FC236}">
                <a16:creationId xmlns:a16="http://schemas.microsoft.com/office/drawing/2014/main" id="{BE8EFFD5-F02F-43A1-8F42-4C3137F04A65}"/>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757667" y="4605921"/>
            <a:ext cx="776177" cy="580848"/>
          </a:xfrm>
          <a:prstGeom prst="rect">
            <a:avLst/>
          </a:prstGeom>
        </p:spPr>
      </p:pic>
    </p:spTree>
    <p:extLst>
      <p:ext uri="{BB962C8B-B14F-4D97-AF65-F5344CB8AC3E}">
        <p14:creationId xmlns:p14="http://schemas.microsoft.com/office/powerpoint/2010/main" val="420634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37DA2068-6913-4CF9-861B-C3BDA88B95F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
            <a:ext cx="12192000" cy="6858002"/>
          </a:xfrm>
          <a:prstGeom prst="rect">
            <a:avLst/>
          </a:prstGeom>
        </p:spPr>
      </p:pic>
      <p:sp>
        <p:nvSpPr>
          <p:cNvPr id="7" name="圆角矩形 7">
            <a:extLst>
              <a:ext uri="{FF2B5EF4-FFF2-40B4-BE49-F238E27FC236}">
                <a16:creationId xmlns:a16="http://schemas.microsoft.com/office/drawing/2014/main" id="{49F717D1-6536-4B27-93C2-721AC1FB6F04}"/>
              </a:ext>
            </a:extLst>
          </p:cNvPr>
          <p:cNvSpPr/>
          <p:nvPr>
            <p:custDataLst>
              <p:tags r:id="rId1"/>
            </p:custDataLst>
          </p:nvPr>
        </p:nvSpPr>
        <p:spPr>
          <a:xfrm>
            <a:off x="724081" y="3026471"/>
            <a:ext cx="3498244" cy="3412065"/>
          </a:xfrm>
          <a:prstGeom prst="roundRect">
            <a:avLst>
              <a:gd name="adj" fmla="val 11124"/>
            </a:avLst>
          </a:prstGeom>
          <a:solidFill>
            <a:schemeClr val="tx1">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4" name="矩形: 圆角 3">
            <a:extLst>
              <a:ext uri="{FF2B5EF4-FFF2-40B4-BE49-F238E27FC236}">
                <a16:creationId xmlns:a16="http://schemas.microsoft.com/office/drawing/2014/main" id="{8013B7E1-0A38-4561-84BF-C74BFA208566}"/>
              </a:ext>
            </a:extLst>
          </p:cNvPr>
          <p:cNvSpPr/>
          <p:nvPr/>
        </p:nvSpPr>
        <p:spPr>
          <a:xfrm>
            <a:off x="719082" y="794142"/>
            <a:ext cx="10750929" cy="2168140"/>
          </a:xfrm>
          <a:prstGeom prst="roundRect">
            <a:avLst/>
          </a:prstGeom>
          <a:solidFill>
            <a:srgbClr val="85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26C49B70-78F8-4CD2-95E7-20B7E68066E1}"/>
              </a:ext>
            </a:extLst>
          </p:cNvPr>
          <p:cNvGrpSpPr/>
          <p:nvPr/>
        </p:nvGrpSpPr>
        <p:grpSpPr>
          <a:xfrm>
            <a:off x="804877" y="3268650"/>
            <a:ext cx="3417448" cy="1107996"/>
            <a:chOff x="616917" y="3425645"/>
            <a:chExt cx="3417448" cy="1107996"/>
          </a:xfrm>
        </p:grpSpPr>
        <p:sp>
          <p:nvSpPr>
            <p:cNvPr id="18" name="文本框 17">
              <a:extLst>
                <a:ext uri="{FF2B5EF4-FFF2-40B4-BE49-F238E27FC236}">
                  <a16:creationId xmlns:a16="http://schemas.microsoft.com/office/drawing/2014/main" id="{84E4598C-9741-4A59-A34E-E6B2FD1AA210}"/>
                </a:ext>
              </a:extLst>
            </p:cNvPr>
            <p:cNvSpPr txBox="1"/>
            <p:nvPr/>
          </p:nvSpPr>
          <p:spPr>
            <a:xfrm>
              <a:off x="646551" y="3794977"/>
              <a:ext cx="3358181" cy="738664"/>
            </a:xfrm>
            <a:prstGeom prst="rect">
              <a:avLst/>
            </a:prstGeom>
            <a:noFill/>
          </p:spPr>
          <p:txBody>
            <a:bodyPr wrap="square">
              <a:spAutoFit/>
            </a:bodyPr>
            <a:lstStyle/>
            <a:p>
              <a:r>
                <a:rPr lang="en-US" altLang="zh-CN" sz="1400" dirty="0">
                  <a:solidFill>
                    <a:prstClr val="white"/>
                  </a:solidFill>
                  <a:latin typeface="Arial" panose="020B0604020202020204" pitchFamily="34" charset="0"/>
                  <a:cs typeface="Arial" panose="020B0604020202020204" pitchFamily="34" charset="0"/>
                </a:rPr>
                <a:t>Keeps everyone in frame with a wide FOV built for table-against-wall compact meeting setups.</a:t>
              </a:r>
            </a:p>
          </p:txBody>
        </p:sp>
        <p:sp>
          <p:nvSpPr>
            <p:cNvPr id="19" name="文本框 18">
              <a:extLst>
                <a:ext uri="{FF2B5EF4-FFF2-40B4-BE49-F238E27FC236}">
                  <a16:creationId xmlns:a16="http://schemas.microsoft.com/office/drawing/2014/main" id="{9FAA0F9B-6810-4382-B8BE-C3F7E47D6365}"/>
                </a:ext>
              </a:extLst>
            </p:cNvPr>
            <p:cNvSpPr txBox="1"/>
            <p:nvPr/>
          </p:nvSpPr>
          <p:spPr>
            <a:xfrm>
              <a:off x="616917" y="3425645"/>
              <a:ext cx="3417448" cy="369332"/>
            </a:xfrm>
            <a:prstGeom prst="rect">
              <a:avLst/>
            </a:prstGeom>
            <a:noFill/>
          </p:spPr>
          <p:txBody>
            <a:bodyPr wrap="square">
              <a:spAutoFit/>
            </a:bodyPr>
            <a:lstStyle/>
            <a:p>
              <a:r>
                <a:rPr lang="en-US" altLang="zh-CN" b="1" dirty="0">
                  <a:solidFill>
                    <a:srgbClr val="02D0AB"/>
                  </a:solidFill>
                  <a:latin typeface="Arial" panose="020B0604020202020204" pitchFamily="34" charset="0"/>
                  <a:cs typeface="Arial" panose="020B0604020202020204" pitchFamily="34" charset="0"/>
                </a:rPr>
                <a:t>151° HFOV Ultra-Wide Optics</a:t>
              </a:r>
            </a:p>
          </p:txBody>
        </p:sp>
      </p:grpSp>
      <p:grpSp>
        <p:nvGrpSpPr>
          <p:cNvPr id="35" name="组合 34">
            <a:extLst>
              <a:ext uri="{FF2B5EF4-FFF2-40B4-BE49-F238E27FC236}">
                <a16:creationId xmlns:a16="http://schemas.microsoft.com/office/drawing/2014/main" id="{FD448E4F-1E94-427E-8F92-25594F637762}"/>
              </a:ext>
            </a:extLst>
          </p:cNvPr>
          <p:cNvGrpSpPr/>
          <p:nvPr/>
        </p:nvGrpSpPr>
        <p:grpSpPr>
          <a:xfrm>
            <a:off x="-10160" y="-5080"/>
            <a:ext cx="12596000" cy="623893"/>
            <a:chOff x="0" y="0"/>
            <a:chExt cx="12596000" cy="623893"/>
          </a:xfrm>
        </p:grpSpPr>
        <p:grpSp>
          <p:nvGrpSpPr>
            <p:cNvPr id="36" name="组合 35">
              <a:extLst>
                <a:ext uri="{FF2B5EF4-FFF2-40B4-BE49-F238E27FC236}">
                  <a16:creationId xmlns:a16="http://schemas.microsoft.com/office/drawing/2014/main" id="{EA2C1F00-14A4-4EC0-9DE6-37073030BB9A}"/>
                </a:ext>
              </a:extLst>
            </p:cNvPr>
            <p:cNvGrpSpPr/>
            <p:nvPr/>
          </p:nvGrpSpPr>
          <p:grpSpPr>
            <a:xfrm>
              <a:off x="0" y="0"/>
              <a:ext cx="12212607" cy="623893"/>
              <a:chOff x="0" y="0"/>
              <a:chExt cx="12212607" cy="623893"/>
            </a:xfrm>
          </p:grpSpPr>
          <p:sp>
            <p:nvSpPr>
              <p:cNvPr id="38" name="矩形 37">
                <a:extLst>
                  <a:ext uri="{FF2B5EF4-FFF2-40B4-BE49-F238E27FC236}">
                    <a16:creationId xmlns:a16="http://schemas.microsoft.com/office/drawing/2014/main" id="{4613FD8A-0A27-4128-9EC0-24A50B3D6D57}"/>
                  </a:ext>
                </a:extLst>
              </p:cNvPr>
              <p:cNvSpPr/>
              <p:nvPr/>
            </p:nvSpPr>
            <p:spPr>
              <a:xfrm>
                <a:off x="0" y="0"/>
                <a:ext cx="12212607" cy="623893"/>
              </a:xfrm>
              <a:prstGeom prst="rect">
                <a:avLst/>
              </a:prstGeom>
              <a:solidFill>
                <a:sysClr val="windowText" lastClr="000000"/>
              </a:solidFill>
              <a:ln w="12700" cap="flat">
                <a:noFill/>
                <a:prstDash val="solid"/>
                <a:miter lim="800000"/>
              </a:ln>
              <a:effectLst/>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等线" panose="020F0502020204030204"/>
                  <a:sym typeface="等线" panose="02010600030101010101" charset="-122"/>
                </a:endParaRPr>
              </a:p>
            </p:txBody>
          </p:sp>
          <p:sp>
            <p:nvSpPr>
              <p:cNvPr id="39" name="矩形 38">
                <a:extLst>
                  <a:ext uri="{FF2B5EF4-FFF2-40B4-BE49-F238E27FC236}">
                    <a16:creationId xmlns:a16="http://schemas.microsoft.com/office/drawing/2014/main" id="{448DB066-2D43-42BD-A50C-3EC5D4A3BDDC}"/>
                  </a:ext>
                </a:extLst>
              </p:cNvPr>
              <p:cNvSpPr/>
              <p:nvPr/>
            </p:nvSpPr>
            <p:spPr>
              <a:xfrm>
                <a:off x="0" y="0"/>
                <a:ext cx="158750" cy="623893"/>
              </a:xfrm>
              <a:prstGeom prst="rect">
                <a:avLst/>
              </a:prstGeom>
              <a:solidFill>
                <a:srgbClr val="FFF7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7" name="文本框 41">
              <a:extLst>
                <a:ext uri="{FF2B5EF4-FFF2-40B4-BE49-F238E27FC236}">
                  <a16:creationId xmlns:a16="http://schemas.microsoft.com/office/drawing/2014/main" id="{496DBC3A-FF4C-4C71-B8F9-84092F7D3DEE}"/>
                </a:ext>
              </a:extLst>
            </p:cNvPr>
            <p:cNvSpPr txBox="1"/>
            <p:nvPr/>
          </p:nvSpPr>
          <p:spPr>
            <a:xfrm>
              <a:off x="404000" y="90347"/>
              <a:ext cx="12192000" cy="443198"/>
            </a:xfrm>
            <a:prstGeom prst="rect">
              <a:avLst/>
            </a:prstGeom>
            <a:ln w="12700">
              <a:miter lim="400000"/>
            </a:ln>
            <a:effectLst>
              <a:glow rad="152400">
                <a:srgbClr val="FFC000">
                  <a:lumMod val="20000"/>
                  <a:lumOff val="80000"/>
                  <a:alpha val="87000"/>
                </a:srgb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5B9BD5">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Purpose-Built for Small Spaces – </a:t>
              </a:r>
              <a:r>
                <a:rPr kumimoji="0" lang="en-US" altLang="zh-CN" sz="3200" b="1" i="0" u="none" strike="noStrike" kern="100" cap="none" spc="0" normalizeH="0" baseline="0" noProof="0" dirty="0" err="1">
                  <a:ln>
                    <a:noFill/>
                  </a:ln>
                  <a:gradFill>
                    <a:gsLst>
                      <a:gs pos="35000">
                        <a:srgbClr val="FFC000">
                          <a:lumMod val="20000"/>
                          <a:lumOff val="80000"/>
                        </a:srgbClr>
                      </a:gs>
                      <a:gs pos="0">
                        <a:prstClr val="white"/>
                      </a:gs>
                      <a:gs pos="100000">
                        <a:srgbClr val="5B9BD5">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MeetingBar</a:t>
              </a: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5B9BD5">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 A25</a:t>
              </a:r>
            </a:p>
          </p:txBody>
        </p:sp>
      </p:grpSp>
      <p:pic>
        <p:nvPicPr>
          <p:cNvPr id="54" name="图片 53">
            <a:extLst>
              <a:ext uri="{FF2B5EF4-FFF2-40B4-BE49-F238E27FC236}">
                <a16:creationId xmlns:a16="http://schemas.microsoft.com/office/drawing/2014/main" id="{5485B3C3-B6F0-4BB7-B5E3-A1BC025C65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6649" y="4647279"/>
            <a:ext cx="2649757" cy="1705554"/>
          </a:xfrm>
          <a:prstGeom prst="rect">
            <a:avLst/>
          </a:prstGeom>
        </p:spPr>
      </p:pic>
      <p:grpSp>
        <p:nvGrpSpPr>
          <p:cNvPr id="65" name="组合 64">
            <a:extLst>
              <a:ext uri="{FF2B5EF4-FFF2-40B4-BE49-F238E27FC236}">
                <a16:creationId xmlns:a16="http://schemas.microsoft.com/office/drawing/2014/main" id="{40DEE865-6C33-4965-A6FA-601CD3CF6ACE}"/>
              </a:ext>
            </a:extLst>
          </p:cNvPr>
          <p:cNvGrpSpPr/>
          <p:nvPr/>
        </p:nvGrpSpPr>
        <p:grpSpPr>
          <a:xfrm>
            <a:off x="4338276" y="3026472"/>
            <a:ext cx="3538689" cy="3412065"/>
            <a:chOff x="4266035" y="3183467"/>
            <a:chExt cx="3538689" cy="3412065"/>
          </a:xfrm>
        </p:grpSpPr>
        <p:sp>
          <p:nvSpPr>
            <p:cNvPr id="8" name="圆角矩形 7">
              <a:extLst>
                <a:ext uri="{FF2B5EF4-FFF2-40B4-BE49-F238E27FC236}">
                  <a16:creationId xmlns:a16="http://schemas.microsoft.com/office/drawing/2014/main" id="{A94FF045-9A7A-44D9-AF87-CBD607C60249}"/>
                </a:ext>
              </a:extLst>
            </p:cNvPr>
            <p:cNvSpPr/>
            <p:nvPr>
              <p:custDataLst>
                <p:tags r:id="rId3"/>
              </p:custDataLst>
            </p:nvPr>
          </p:nvSpPr>
          <p:spPr>
            <a:xfrm>
              <a:off x="4266035" y="3183467"/>
              <a:ext cx="3498244" cy="3412065"/>
            </a:xfrm>
            <a:prstGeom prst="roundRect">
              <a:avLst>
                <a:gd name="adj" fmla="val 11124"/>
              </a:avLst>
            </a:prstGeom>
            <a:solidFill>
              <a:schemeClr val="tx1">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grpSp>
          <p:nvGrpSpPr>
            <p:cNvPr id="40" name="组合 39">
              <a:extLst>
                <a:ext uri="{FF2B5EF4-FFF2-40B4-BE49-F238E27FC236}">
                  <a16:creationId xmlns:a16="http://schemas.microsoft.com/office/drawing/2014/main" id="{141E7B82-4846-4967-BC25-97A2DF2DB3F1}"/>
                </a:ext>
              </a:extLst>
            </p:cNvPr>
            <p:cNvGrpSpPr/>
            <p:nvPr/>
          </p:nvGrpSpPr>
          <p:grpSpPr>
            <a:xfrm>
              <a:off x="4387276" y="3425645"/>
              <a:ext cx="3417448" cy="1323439"/>
              <a:chOff x="616917" y="3425645"/>
              <a:chExt cx="3417448" cy="1323439"/>
            </a:xfrm>
          </p:grpSpPr>
          <p:sp>
            <p:nvSpPr>
              <p:cNvPr id="41" name="文本框 40">
                <a:extLst>
                  <a:ext uri="{FF2B5EF4-FFF2-40B4-BE49-F238E27FC236}">
                    <a16:creationId xmlns:a16="http://schemas.microsoft.com/office/drawing/2014/main" id="{1F68998D-5CBF-4852-9066-98FFFD596CDE}"/>
                  </a:ext>
                </a:extLst>
              </p:cNvPr>
              <p:cNvSpPr txBox="1"/>
              <p:nvPr/>
            </p:nvSpPr>
            <p:spPr>
              <a:xfrm>
                <a:off x="646551" y="3794977"/>
                <a:ext cx="3358181" cy="954107"/>
              </a:xfrm>
              <a:prstGeom prst="rect">
                <a:avLst/>
              </a:prstGeom>
              <a:noFill/>
            </p:spPr>
            <p:txBody>
              <a:bodyPr wrap="square">
                <a:spAutoFit/>
              </a:bodyPr>
              <a:lstStyle/>
              <a:p>
                <a:r>
                  <a:rPr lang="en-US" altLang="zh-CN" sz="1400" dirty="0">
                    <a:solidFill>
                      <a:prstClr val="white"/>
                    </a:solidFill>
                    <a:latin typeface="Arial" panose="020B0604020202020204" pitchFamily="34" charset="0"/>
                    <a:cs typeface="Arial" panose="020B0604020202020204" pitchFamily="34" charset="0"/>
                  </a:rPr>
                  <a:t>Compared with a 180° stitched view, A25's 1 ultra-wide + 2 telephoto lenses coordinate intelligently for sharper, edge-to-edge clarity.</a:t>
                </a:r>
              </a:p>
            </p:txBody>
          </p:sp>
          <p:sp>
            <p:nvSpPr>
              <p:cNvPr id="42" name="文本框 41">
                <a:extLst>
                  <a:ext uri="{FF2B5EF4-FFF2-40B4-BE49-F238E27FC236}">
                    <a16:creationId xmlns:a16="http://schemas.microsoft.com/office/drawing/2014/main" id="{97DBEDAA-9856-4443-B0A2-13BA083A4F09}"/>
                  </a:ext>
                </a:extLst>
              </p:cNvPr>
              <p:cNvSpPr txBox="1"/>
              <p:nvPr/>
            </p:nvSpPr>
            <p:spPr>
              <a:xfrm>
                <a:off x="616917" y="3425645"/>
                <a:ext cx="3417448" cy="369332"/>
              </a:xfrm>
              <a:prstGeom prst="rect">
                <a:avLst/>
              </a:prstGeom>
              <a:noFill/>
            </p:spPr>
            <p:txBody>
              <a:bodyPr wrap="square">
                <a:spAutoFit/>
              </a:bodyPr>
              <a:lstStyle/>
              <a:p>
                <a:r>
                  <a:rPr lang="en-US" altLang="zh-CN" b="1" dirty="0">
                    <a:solidFill>
                      <a:srgbClr val="02D0AB"/>
                    </a:solidFill>
                    <a:latin typeface="Arial" panose="020B0604020202020204" pitchFamily="34" charset="0"/>
                    <a:cs typeface="Arial" panose="020B0604020202020204" pitchFamily="34" charset="0"/>
                  </a:rPr>
                  <a:t>Triple 4K Lens System</a:t>
                </a:r>
              </a:p>
            </p:txBody>
          </p:sp>
        </p:grpSp>
        <p:pic>
          <p:nvPicPr>
            <p:cNvPr id="56" name="图片 55">
              <a:extLst>
                <a:ext uri="{FF2B5EF4-FFF2-40B4-BE49-F238E27FC236}">
                  <a16:creationId xmlns:a16="http://schemas.microsoft.com/office/drawing/2014/main" id="{7DD7D941-3B1E-42F8-B8C3-CE8C291D370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24423" y="4804276"/>
              <a:ext cx="2649757" cy="1705580"/>
            </a:xfrm>
            <a:prstGeom prst="rect">
              <a:avLst/>
            </a:prstGeom>
          </p:spPr>
        </p:pic>
      </p:grpSp>
      <p:grpSp>
        <p:nvGrpSpPr>
          <p:cNvPr id="66" name="组合 65">
            <a:extLst>
              <a:ext uri="{FF2B5EF4-FFF2-40B4-BE49-F238E27FC236}">
                <a16:creationId xmlns:a16="http://schemas.microsoft.com/office/drawing/2014/main" id="{DAB20A82-E344-411F-8EF7-8E3C58737C36}"/>
              </a:ext>
            </a:extLst>
          </p:cNvPr>
          <p:cNvGrpSpPr/>
          <p:nvPr/>
        </p:nvGrpSpPr>
        <p:grpSpPr>
          <a:xfrm>
            <a:off x="7971767" y="3026471"/>
            <a:ext cx="3560736" cy="3412065"/>
            <a:chOff x="8014347" y="3183466"/>
            <a:chExt cx="3560736" cy="3412065"/>
          </a:xfrm>
        </p:grpSpPr>
        <p:sp>
          <p:nvSpPr>
            <p:cNvPr id="9" name="圆角矩形 7">
              <a:extLst>
                <a:ext uri="{FF2B5EF4-FFF2-40B4-BE49-F238E27FC236}">
                  <a16:creationId xmlns:a16="http://schemas.microsoft.com/office/drawing/2014/main" id="{4A548690-B65F-4C57-9CAF-012AF72F134A}"/>
                </a:ext>
              </a:extLst>
            </p:cNvPr>
            <p:cNvSpPr/>
            <p:nvPr>
              <p:custDataLst>
                <p:tags r:id="rId2"/>
              </p:custDataLst>
            </p:nvPr>
          </p:nvSpPr>
          <p:spPr>
            <a:xfrm>
              <a:off x="8014347" y="3183466"/>
              <a:ext cx="3498244" cy="3412065"/>
            </a:xfrm>
            <a:prstGeom prst="roundRect">
              <a:avLst>
                <a:gd name="adj" fmla="val 11124"/>
              </a:avLst>
            </a:prstGeom>
            <a:solidFill>
              <a:schemeClr val="tx1">
                <a:alpha val="13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grpSp>
          <p:nvGrpSpPr>
            <p:cNvPr id="47" name="组合 46">
              <a:extLst>
                <a:ext uri="{FF2B5EF4-FFF2-40B4-BE49-F238E27FC236}">
                  <a16:creationId xmlns:a16="http://schemas.microsoft.com/office/drawing/2014/main" id="{0D270251-309F-4BB3-ADB1-934256C4D96A}"/>
                </a:ext>
              </a:extLst>
            </p:cNvPr>
            <p:cNvGrpSpPr/>
            <p:nvPr/>
          </p:nvGrpSpPr>
          <p:grpSpPr>
            <a:xfrm>
              <a:off x="8157635" y="3409336"/>
              <a:ext cx="3417448" cy="1107996"/>
              <a:chOff x="616917" y="3425645"/>
              <a:chExt cx="3417448" cy="1107996"/>
            </a:xfrm>
          </p:grpSpPr>
          <p:sp>
            <p:nvSpPr>
              <p:cNvPr id="48" name="文本框 47">
                <a:extLst>
                  <a:ext uri="{FF2B5EF4-FFF2-40B4-BE49-F238E27FC236}">
                    <a16:creationId xmlns:a16="http://schemas.microsoft.com/office/drawing/2014/main" id="{11528FAD-D1E7-49D2-8CC5-D115DAE93E04}"/>
                  </a:ext>
                </a:extLst>
              </p:cNvPr>
              <p:cNvSpPr txBox="1"/>
              <p:nvPr/>
            </p:nvSpPr>
            <p:spPr>
              <a:xfrm>
                <a:off x="646551" y="3794977"/>
                <a:ext cx="3358181" cy="738664"/>
              </a:xfrm>
              <a:prstGeom prst="rect">
                <a:avLst/>
              </a:prstGeom>
              <a:noFill/>
            </p:spPr>
            <p:txBody>
              <a:bodyPr wrap="square">
                <a:spAutoFit/>
              </a:bodyPr>
              <a:lstStyle/>
              <a:p>
                <a:r>
                  <a:rPr lang="en-US" altLang="zh-CN" sz="1400" dirty="0">
                    <a:solidFill>
                      <a:prstClr val="white"/>
                    </a:solidFill>
                    <a:latin typeface="Arial" panose="020B0604020202020204" pitchFamily="34" charset="0"/>
                    <a:cs typeface="Arial" panose="020B0604020202020204" pitchFamily="34" charset="0"/>
                  </a:rPr>
                  <a:t>Participants can talk freely from both ends — no awkward pauses, no lost ideas.</a:t>
                </a:r>
              </a:p>
            </p:txBody>
          </p:sp>
          <p:sp>
            <p:nvSpPr>
              <p:cNvPr id="49" name="文本框 48">
                <a:extLst>
                  <a:ext uri="{FF2B5EF4-FFF2-40B4-BE49-F238E27FC236}">
                    <a16:creationId xmlns:a16="http://schemas.microsoft.com/office/drawing/2014/main" id="{7AE264F6-2C2A-44CC-87A5-38FE75F42387}"/>
                  </a:ext>
                </a:extLst>
              </p:cNvPr>
              <p:cNvSpPr txBox="1"/>
              <p:nvPr/>
            </p:nvSpPr>
            <p:spPr>
              <a:xfrm>
                <a:off x="616917" y="3425645"/>
                <a:ext cx="3417448" cy="369332"/>
              </a:xfrm>
              <a:prstGeom prst="rect">
                <a:avLst/>
              </a:prstGeom>
              <a:noFill/>
            </p:spPr>
            <p:txBody>
              <a:bodyPr wrap="square">
                <a:spAutoFit/>
              </a:bodyPr>
              <a:lstStyle/>
              <a:p>
                <a:r>
                  <a:rPr lang="en-US" altLang="zh-CN" b="1" dirty="0">
                    <a:solidFill>
                      <a:srgbClr val="02D0AB"/>
                    </a:solidFill>
                    <a:latin typeface="Arial" panose="020B0604020202020204" pitchFamily="34" charset="0"/>
                    <a:cs typeface="Arial" panose="020B0604020202020204" pitchFamily="34" charset="0"/>
                  </a:rPr>
                  <a:t>Full-Duplex Acoustic Engine</a:t>
                </a:r>
              </a:p>
            </p:txBody>
          </p:sp>
        </p:grpSp>
        <p:pic>
          <p:nvPicPr>
            <p:cNvPr id="58" name="图片 57">
              <a:extLst>
                <a:ext uri="{FF2B5EF4-FFF2-40B4-BE49-F238E27FC236}">
                  <a16:creationId xmlns:a16="http://schemas.microsoft.com/office/drawing/2014/main" id="{444F989C-CEAE-4DA2-84AD-38DAD7F99B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01801" y="4787963"/>
              <a:ext cx="2649684" cy="1705533"/>
            </a:xfrm>
            <a:prstGeom prst="rect">
              <a:avLst/>
            </a:prstGeom>
          </p:spPr>
        </p:pic>
      </p:grpSp>
      <p:pic>
        <p:nvPicPr>
          <p:cNvPr id="60" name="图片 59">
            <a:extLst>
              <a:ext uri="{FF2B5EF4-FFF2-40B4-BE49-F238E27FC236}">
                <a16:creationId xmlns:a16="http://schemas.microsoft.com/office/drawing/2014/main" id="{47551FC9-80B6-4279-ADC4-5FDB4997510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9082" y="793281"/>
            <a:ext cx="5292094" cy="2168140"/>
          </a:xfrm>
          <a:prstGeom prst="rect">
            <a:avLst/>
          </a:prstGeom>
        </p:spPr>
      </p:pic>
      <p:sp>
        <p:nvSpPr>
          <p:cNvPr id="64" name="文本框 63">
            <a:extLst>
              <a:ext uri="{FF2B5EF4-FFF2-40B4-BE49-F238E27FC236}">
                <a16:creationId xmlns:a16="http://schemas.microsoft.com/office/drawing/2014/main" id="{1A51356D-84DD-4F26-B7D2-D3801A70C499}"/>
              </a:ext>
            </a:extLst>
          </p:cNvPr>
          <p:cNvSpPr txBox="1"/>
          <p:nvPr/>
        </p:nvSpPr>
        <p:spPr>
          <a:xfrm>
            <a:off x="8427681" y="1248587"/>
            <a:ext cx="2184439" cy="1323439"/>
          </a:xfrm>
          <a:prstGeom prst="rect">
            <a:avLst/>
          </a:prstGeom>
          <a:noFill/>
        </p:spPr>
        <p:txBody>
          <a:bodyPr wrap="square">
            <a:spAutoFit/>
          </a:bodyPr>
          <a:lstStyle/>
          <a:p>
            <a:r>
              <a:rPr kumimoji="0" lang="en-US" altLang="zh-CN" sz="8000" b="1" i="0" u="none" strike="noStrike" kern="100" cap="none" spc="0" normalizeH="0" baseline="0" noProof="0" dirty="0">
                <a:ln>
                  <a:noFill/>
                </a:ln>
                <a:gradFill>
                  <a:gsLst>
                    <a:gs pos="35000">
                      <a:srgbClr val="FFC000">
                        <a:lumMod val="20000"/>
                        <a:lumOff val="80000"/>
                      </a:srgbClr>
                    </a:gs>
                    <a:gs pos="0">
                      <a:prstClr val="white"/>
                    </a:gs>
                    <a:gs pos="100000">
                      <a:srgbClr val="5B9BD5">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A25</a:t>
            </a:r>
            <a:endParaRPr lang="zh-CN" altLang="en-US" sz="8000" dirty="0"/>
          </a:p>
        </p:txBody>
      </p:sp>
      <p:pic>
        <p:nvPicPr>
          <p:cNvPr id="62" name="图片 61">
            <a:extLst>
              <a:ext uri="{FF2B5EF4-FFF2-40B4-BE49-F238E27FC236}">
                <a16:creationId xmlns:a16="http://schemas.microsoft.com/office/drawing/2014/main" id="{D0C811B2-BB05-4105-85A5-4AE73DC8F36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949062" y="793281"/>
            <a:ext cx="3338815" cy="2086759"/>
          </a:xfrm>
          <a:prstGeom prst="rect">
            <a:avLst/>
          </a:prstGeom>
        </p:spPr>
      </p:pic>
    </p:spTree>
    <p:extLst>
      <p:ext uri="{BB962C8B-B14F-4D97-AF65-F5344CB8AC3E}">
        <p14:creationId xmlns:p14="http://schemas.microsoft.com/office/powerpoint/2010/main" val="70431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1FEEB88B-AF3C-408F-AB25-D33905FAF2B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6200000">
            <a:off x="2661778" y="-2678932"/>
            <a:ext cx="6858001" cy="12202446"/>
          </a:xfrm>
          <a:prstGeom prst="rect">
            <a:avLst/>
          </a:prstGeom>
        </p:spPr>
      </p:pic>
      <p:pic>
        <p:nvPicPr>
          <p:cNvPr id="35" name="图片 34">
            <a:extLst>
              <a:ext uri="{FF2B5EF4-FFF2-40B4-BE49-F238E27FC236}">
                <a16:creationId xmlns:a16="http://schemas.microsoft.com/office/drawing/2014/main" id="{0805FF21-B59C-4F38-9640-5101F9DE031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
            <a:ext cx="12191999" cy="6858002"/>
          </a:xfrm>
          <a:prstGeom prst="rect">
            <a:avLst/>
          </a:prstGeom>
        </p:spPr>
      </p:pic>
      <p:pic>
        <p:nvPicPr>
          <p:cNvPr id="34" name="图片 33">
            <a:extLst>
              <a:ext uri="{FF2B5EF4-FFF2-40B4-BE49-F238E27FC236}">
                <a16:creationId xmlns:a16="http://schemas.microsoft.com/office/drawing/2014/main" id="{407726FC-F65E-4ED5-925C-F637E932555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
            <a:ext cx="12192000" cy="6858002"/>
          </a:xfrm>
          <a:prstGeom prst="rect">
            <a:avLst/>
          </a:prstGeom>
        </p:spPr>
      </p:pic>
      <p:sp>
        <p:nvSpPr>
          <p:cNvPr id="29" name="矩形 28">
            <a:extLst>
              <a:ext uri="{FF2B5EF4-FFF2-40B4-BE49-F238E27FC236}">
                <a16:creationId xmlns:a16="http://schemas.microsoft.com/office/drawing/2014/main" id="{BA1D332F-F2B4-433D-AC76-66345114417C}"/>
              </a:ext>
            </a:extLst>
          </p:cNvPr>
          <p:cNvSpPr/>
          <p:nvPr/>
        </p:nvSpPr>
        <p:spPr>
          <a:xfrm>
            <a:off x="1" y="5512067"/>
            <a:ext cx="12191999" cy="1334006"/>
          </a:xfrm>
          <a:prstGeom prst="rect">
            <a:avLst/>
          </a:prstGeom>
          <a:gradFill>
            <a:gsLst>
              <a:gs pos="100000">
                <a:srgbClr val="3D3698"/>
              </a:gs>
              <a:gs pos="0">
                <a:srgbClr val="013D48"/>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29743DEE-E696-47AF-ADD1-6D6618C8A79A}"/>
              </a:ext>
            </a:extLst>
          </p:cNvPr>
          <p:cNvGrpSpPr/>
          <p:nvPr/>
        </p:nvGrpSpPr>
        <p:grpSpPr>
          <a:xfrm>
            <a:off x="577920" y="1041401"/>
            <a:ext cx="11025999" cy="2899076"/>
            <a:chOff x="454801" y="1041401"/>
            <a:chExt cx="11341147" cy="2899076"/>
          </a:xfrm>
        </p:grpSpPr>
        <p:sp>
          <p:nvSpPr>
            <p:cNvPr id="18" name="圆角矩形 7">
              <a:extLst>
                <a:ext uri="{FF2B5EF4-FFF2-40B4-BE49-F238E27FC236}">
                  <a16:creationId xmlns:a16="http://schemas.microsoft.com/office/drawing/2014/main" id="{25A66B1B-0347-4FD8-AB7C-A7E56C2E6A5B}"/>
                </a:ext>
              </a:extLst>
            </p:cNvPr>
            <p:cNvSpPr/>
            <p:nvPr>
              <p:custDataLst>
                <p:tags r:id="rId1"/>
              </p:custDataLst>
            </p:nvPr>
          </p:nvSpPr>
          <p:spPr>
            <a:xfrm>
              <a:off x="454801" y="1041401"/>
              <a:ext cx="3719109" cy="2899076"/>
            </a:xfrm>
            <a:prstGeom prst="roundRect">
              <a:avLst>
                <a:gd name="adj" fmla="val 11124"/>
              </a:avLst>
            </a:prstGeom>
            <a:solidFill>
              <a:schemeClr val="tx1">
                <a:alpha val="35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24" name="圆角矩形 7">
              <a:extLst>
                <a:ext uri="{FF2B5EF4-FFF2-40B4-BE49-F238E27FC236}">
                  <a16:creationId xmlns:a16="http://schemas.microsoft.com/office/drawing/2014/main" id="{F6F4C106-D666-4FEF-951B-797A6C56D7B6}"/>
                </a:ext>
              </a:extLst>
            </p:cNvPr>
            <p:cNvSpPr/>
            <p:nvPr>
              <p:custDataLst>
                <p:tags r:id="rId2"/>
              </p:custDataLst>
            </p:nvPr>
          </p:nvSpPr>
          <p:spPr>
            <a:xfrm>
              <a:off x="4266034" y="1041401"/>
              <a:ext cx="3719109" cy="2899076"/>
            </a:xfrm>
            <a:prstGeom prst="roundRect">
              <a:avLst>
                <a:gd name="adj" fmla="val 11124"/>
              </a:avLst>
            </a:prstGeom>
            <a:solidFill>
              <a:schemeClr val="tx1">
                <a:alpha val="35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25" name="圆角矩形 7">
              <a:extLst>
                <a:ext uri="{FF2B5EF4-FFF2-40B4-BE49-F238E27FC236}">
                  <a16:creationId xmlns:a16="http://schemas.microsoft.com/office/drawing/2014/main" id="{4D301456-6D9F-43B7-8281-1A19807C6D24}"/>
                </a:ext>
              </a:extLst>
            </p:cNvPr>
            <p:cNvSpPr/>
            <p:nvPr>
              <p:custDataLst>
                <p:tags r:id="rId3"/>
              </p:custDataLst>
            </p:nvPr>
          </p:nvSpPr>
          <p:spPr>
            <a:xfrm>
              <a:off x="8076839" y="1041401"/>
              <a:ext cx="3719109" cy="2899076"/>
            </a:xfrm>
            <a:prstGeom prst="roundRect">
              <a:avLst>
                <a:gd name="adj" fmla="val 11124"/>
              </a:avLst>
            </a:prstGeom>
            <a:solidFill>
              <a:schemeClr val="tx1">
                <a:alpha val="35000"/>
              </a:schemeClr>
            </a:solidFill>
            <a:ln>
              <a:gradFill>
                <a:gsLst>
                  <a:gs pos="100000">
                    <a:schemeClr val="accent1">
                      <a:lumMod val="5000"/>
                      <a:lumOff val="95000"/>
                      <a:alpha val="70000"/>
                    </a:schemeClr>
                  </a:gs>
                  <a:gs pos="15000">
                    <a:schemeClr val="accent1">
                      <a:lumMod val="5000"/>
                      <a:lumOff val="95000"/>
                      <a:alpha val="70000"/>
                    </a:schemeClr>
                  </a:gs>
                  <a:gs pos="60000">
                    <a:schemeClr val="accent1">
                      <a:lumMod val="30000"/>
                      <a:lumOff val="70000"/>
                      <a:alpha val="13000"/>
                    </a:schemeClr>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charset="-122"/>
                <a:cs typeface="Calibri" panose="020F0502020204030204" pitchFamily="34" charset="0"/>
              </a:endParaRPr>
            </a:p>
          </p:txBody>
        </p:sp>
      </p:grpSp>
      <p:sp>
        <p:nvSpPr>
          <p:cNvPr id="5" name="文本框 4">
            <a:extLst>
              <a:ext uri="{FF2B5EF4-FFF2-40B4-BE49-F238E27FC236}">
                <a16:creationId xmlns:a16="http://schemas.microsoft.com/office/drawing/2014/main" id="{68A557B9-A4F5-410E-ADDC-E45EEB95F622}"/>
              </a:ext>
            </a:extLst>
          </p:cNvPr>
          <p:cNvSpPr txBox="1"/>
          <p:nvPr/>
        </p:nvSpPr>
        <p:spPr>
          <a:xfrm>
            <a:off x="1539186" y="3267927"/>
            <a:ext cx="175756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A25-031</a:t>
            </a:r>
          </a:p>
        </p:txBody>
      </p:sp>
      <p:sp>
        <p:nvSpPr>
          <p:cNvPr id="6" name="文本框 5">
            <a:extLst>
              <a:ext uri="{FF2B5EF4-FFF2-40B4-BE49-F238E27FC236}">
                <a16:creationId xmlns:a16="http://schemas.microsoft.com/office/drawing/2014/main" id="{68A557B9-A4F5-410E-ADDC-E45EEB95F622}"/>
              </a:ext>
            </a:extLst>
          </p:cNvPr>
          <p:cNvSpPr txBox="1"/>
          <p:nvPr/>
        </p:nvSpPr>
        <p:spPr>
          <a:xfrm>
            <a:off x="4744418" y="3267927"/>
            <a:ext cx="281850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MeetingDisplay</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55</a:t>
            </a:r>
          </a:p>
        </p:txBody>
      </p:sp>
      <p:sp>
        <p:nvSpPr>
          <p:cNvPr id="7" name="文本框 6">
            <a:extLst>
              <a:ext uri="{FF2B5EF4-FFF2-40B4-BE49-F238E27FC236}">
                <a16:creationId xmlns:a16="http://schemas.microsoft.com/office/drawing/2014/main" id="{68A557B9-A4F5-410E-ADDC-E45EEB95F622}"/>
              </a:ext>
            </a:extLst>
          </p:cNvPr>
          <p:cNvSpPr txBox="1"/>
          <p:nvPr/>
        </p:nvSpPr>
        <p:spPr>
          <a:xfrm>
            <a:off x="8479294" y="3267927"/>
            <a:ext cx="281850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Heckler - H1090-CAST</a:t>
            </a:r>
            <a:endParaRPr kumimoji="0" lang="en-US" altLang="zh-CN" sz="20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图片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51896" y="1715749"/>
            <a:ext cx="2359153" cy="1569791"/>
          </a:xfrm>
          <a:prstGeom prst="rect">
            <a:avLst/>
          </a:prstGeom>
        </p:spPr>
      </p:pic>
      <p:sp>
        <p:nvSpPr>
          <p:cNvPr id="17" name="文本框 16">
            <a:extLst>
              <a:ext uri="{FF2B5EF4-FFF2-40B4-BE49-F238E27FC236}">
                <a16:creationId xmlns:a16="http://schemas.microsoft.com/office/drawing/2014/main" id="{68A557B9-A4F5-410E-ADDC-E45EEB95F622}"/>
              </a:ext>
            </a:extLst>
          </p:cNvPr>
          <p:cNvSpPr txBox="1"/>
          <p:nvPr/>
        </p:nvSpPr>
        <p:spPr>
          <a:xfrm>
            <a:off x="452443" y="5966948"/>
            <a:ext cx="1157921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2000" b="1" dirty="0" err="1">
                <a:latin typeface="Arial" panose="020B0604020202020204" pitchFamily="34" charset="0"/>
                <a:cs typeface="Arial" panose="020B0604020202020204" pitchFamily="34" charset="0"/>
              </a:rPr>
              <a:t>MeetingDisplay</a:t>
            </a:r>
            <a:r>
              <a:rPr lang="en-CA" sz="2000" b="1" dirty="0">
                <a:latin typeface="Arial" panose="020B0604020202020204" pitchFamily="34" charset="0"/>
                <a:cs typeface="Arial" panose="020B0604020202020204" pitchFamily="34" charset="0"/>
              </a:rPr>
              <a:t> 55 - Global GA expected </a:t>
            </a:r>
            <a:r>
              <a:rPr lang="en-CA" sz="2000" b="1" dirty="0">
                <a:solidFill>
                  <a:srgbClr val="FFC000"/>
                </a:solidFill>
                <a:latin typeface="Arial" panose="020B0604020202020204" pitchFamily="34" charset="0"/>
                <a:cs typeface="Arial" panose="020B0604020202020204" pitchFamily="34" charset="0"/>
              </a:rPr>
              <a:t>by the end of M</a:t>
            </a:r>
            <a:r>
              <a:rPr lang="en-US" altLang="zh-CN" sz="2000" b="1" dirty="0">
                <a:solidFill>
                  <a:srgbClr val="FFC000"/>
                </a:solidFill>
                <a:latin typeface="Arial" panose="020B0604020202020204" pitchFamily="34" charset="0"/>
                <a:cs typeface="Arial" panose="020B0604020202020204" pitchFamily="34" charset="0"/>
              </a:rPr>
              <a:t>ay</a:t>
            </a:r>
            <a:r>
              <a:rPr lang="en-CA" sz="2000" b="1" dirty="0">
                <a:solidFill>
                  <a:srgbClr val="FFC000"/>
                </a:solidFill>
                <a:latin typeface="Arial" panose="020B0604020202020204" pitchFamily="34" charset="0"/>
                <a:cs typeface="Arial" panose="020B0604020202020204" pitchFamily="34" charset="0"/>
              </a:rPr>
              <a:t>.</a:t>
            </a:r>
            <a:endParaRPr kumimoji="0" lang="en-US" altLang="zh-CN" sz="2000" b="1" i="0" u="none" strike="noStrike" kern="1200" cap="none" spc="0" normalizeH="0" baseline="0" noProof="0" dirty="0">
              <a:ln>
                <a:noFill/>
              </a:ln>
              <a:solidFill>
                <a:srgbClr val="FFC000"/>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9" name="组合 18">
            <a:extLst>
              <a:ext uri="{FF2B5EF4-FFF2-40B4-BE49-F238E27FC236}">
                <a16:creationId xmlns:a16="http://schemas.microsoft.com/office/drawing/2014/main" id="{29535940-E779-4CC1-9505-88CE580808BD}"/>
              </a:ext>
            </a:extLst>
          </p:cNvPr>
          <p:cNvGrpSpPr/>
          <p:nvPr/>
        </p:nvGrpSpPr>
        <p:grpSpPr>
          <a:xfrm>
            <a:off x="-10160" y="-5080"/>
            <a:ext cx="12596000" cy="623893"/>
            <a:chOff x="0" y="0"/>
            <a:chExt cx="12596000" cy="623893"/>
          </a:xfrm>
        </p:grpSpPr>
        <p:grpSp>
          <p:nvGrpSpPr>
            <p:cNvPr id="20" name="组合 19">
              <a:extLst>
                <a:ext uri="{FF2B5EF4-FFF2-40B4-BE49-F238E27FC236}">
                  <a16:creationId xmlns:a16="http://schemas.microsoft.com/office/drawing/2014/main" id="{6EB15368-92BE-4538-AB39-4420D8571AAA}"/>
                </a:ext>
              </a:extLst>
            </p:cNvPr>
            <p:cNvGrpSpPr/>
            <p:nvPr/>
          </p:nvGrpSpPr>
          <p:grpSpPr>
            <a:xfrm>
              <a:off x="0" y="0"/>
              <a:ext cx="12202160" cy="623893"/>
              <a:chOff x="0" y="0"/>
              <a:chExt cx="12202160" cy="623893"/>
            </a:xfrm>
          </p:grpSpPr>
          <p:sp>
            <p:nvSpPr>
              <p:cNvPr id="22" name="矩形 21">
                <a:extLst>
                  <a:ext uri="{FF2B5EF4-FFF2-40B4-BE49-F238E27FC236}">
                    <a16:creationId xmlns:a16="http://schemas.microsoft.com/office/drawing/2014/main" id="{55844A37-96D3-4BFC-B714-1D8D5B12193E}"/>
                  </a:ext>
                </a:extLst>
              </p:cNvPr>
              <p:cNvSpPr/>
              <p:nvPr/>
            </p:nvSpPr>
            <p:spPr>
              <a:xfrm>
                <a:off x="0" y="0"/>
                <a:ext cx="12202160" cy="623893"/>
              </a:xfrm>
              <a:prstGeom prst="rect">
                <a:avLst/>
              </a:prstGeom>
              <a:solidFill>
                <a:sysClr val="windowText" lastClr="000000"/>
              </a:solidFill>
              <a:ln w="12700" cap="flat">
                <a:noFill/>
                <a:prstDash val="solid"/>
                <a:miter lim="800000"/>
              </a:ln>
              <a:effectLst/>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等线" panose="020F0502020204030204"/>
                  <a:sym typeface="等线" panose="02010600030101010101" charset="-122"/>
                </a:endParaRPr>
              </a:p>
            </p:txBody>
          </p:sp>
          <p:sp>
            <p:nvSpPr>
              <p:cNvPr id="23" name="矩形 22">
                <a:extLst>
                  <a:ext uri="{FF2B5EF4-FFF2-40B4-BE49-F238E27FC236}">
                    <a16:creationId xmlns:a16="http://schemas.microsoft.com/office/drawing/2014/main" id="{7D0524F5-FD40-49B5-A70A-87D99677B465}"/>
                  </a:ext>
                </a:extLst>
              </p:cNvPr>
              <p:cNvSpPr/>
              <p:nvPr/>
            </p:nvSpPr>
            <p:spPr>
              <a:xfrm>
                <a:off x="0" y="0"/>
                <a:ext cx="158750" cy="623893"/>
              </a:xfrm>
              <a:prstGeom prst="rect">
                <a:avLst/>
              </a:prstGeom>
              <a:solidFill>
                <a:srgbClr val="FFF7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21" name="文本框 41">
              <a:extLst>
                <a:ext uri="{FF2B5EF4-FFF2-40B4-BE49-F238E27FC236}">
                  <a16:creationId xmlns:a16="http://schemas.microsoft.com/office/drawing/2014/main" id="{152DE23E-09E9-44BC-8D1E-EC391AC1B02F}"/>
                </a:ext>
              </a:extLst>
            </p:cNvPr>
            <p:cNvSpPr txBox="1"/>
            <p:nvPr/>
          </p:nvSpPr>
          <p:spPr>
            <a:xfrm>
              <a:off x="404000" y="90347"/>
              <a:ext cx="12192000" cy="443198"/>
            </a:xfrm>
            <a:prstGeom prst="rect">
              <a:avLst/>
            </a:prstGeom>
            <a:ln w="12700">
              <a:miter lim="400000"/>
            </a:ln>
            <a:effectLst>
              <a:glow rad="152400">
                <a:srgbClr val="FFC000">
                  <a:lumMod val="20000"/>
                  <a:lumOff val="80000"/>
                  <a:alpha val="87000"/>
                </a:srgb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5B9BD5">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Express Install: Deploy Fast. Scale Faster.</a:t>
              </a:r>
            </a:p>
          </p:txBody>
        </p:sp>
      </p:grpSp>
      <p:pic>
        <p:nvPicPr>
          <p:cNvPr id="10" name="图片 9">
            <a:extLst>
              <a:ext uri="{FF2B5EF4-FFF2-40B4-BE49-F238E27FC236}">
                <a16:creationId xmlns:a16="http://schemas.microsoft.com/office/drawing/2014/main" id="{FCAE3F67-95B5-4DF3-8D5B-111ECF3A5F4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61735" y="1593202"/>
            <a:ext cx="1668605" cy="1671212"/>
          </a:xfrm>
          <a:prstGeom prst="rect">
            <a:avLst/>
          </a:prstGeom>
        </p:spPr>
      </p:pic>
      <p:grpSp>
        <p:nvGrpSpPr>
          <p:cNvPr id="14" name="组合 13">
            <a:extLst>
              <a:ext uri="{FF2B5EF4-FFF2-40B4-BE49-F238E27FC236}">
                <a16:creationId xmlns:a16="http://schemas.microsoft.com/office/drawing/2014/main" id="{7108D77A-910B-4C27-9AC1-F8F31C52D0F0}"/>
              </a:ext>
            </a:extLst>
          </p:cNvPr>
          <p:cNvGrpSpPr/>
          <p:nvPr/>
        </p:nvGrpSpPr>
        <p:grpSpPr>
          <a:xfrm>
            <a:off x="988201" y="4110123"/>
            <a:ext cx="11798991" cy="1154675"/>
            <a:chOff x="988201" y="4110123"/>
            <a:chExt cx="11798991" cy="1154675"/>
          </a:xfrm>
        </p:grpSpPr>
        <p:sp>
          <p:nvSpPr>
            <p:cNvPr id="13" name="文本框 12">
              <a:extLst>
                <a:ext uri="{FF2B5EF4-FFF2-40B4-BE49-F238E27FC236}">
                  <a16:creationId xmlns:a16="http://schemas.microsoft.com/office/drawing/2014/main" id="{68A557B9-A4F5-410E-ADDC-E45EEB95F622}"/>
                </a:ext>
              </a:extLst>
            </p:cNvPr>
            <p:cNvSpPr txBox="1"/>
            <p:nvPr/>
          </p:nvSpPr>
          <p:spPr>
            <a:xfrm>
              <a:off x="1207978" y="4110123"/>
              <a:ext cx="11579214" cy="115467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CA" altLang="zh-CN" sz="16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mn-cs"/>
                </a:rPr>
                <a:t>Quick &amp; Easy Deployment </a:t>
              </a:r>
              <a:r>
                <a:rPr kumimoji="0" lang="en-US" altLang="zh-CN" sz="16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mn-cs"/>
                </a:rPr>
                <a:t>— </a:t>
              </a:r>
              <a:r>
                <a:rPr kumimoji="0" lang="en-CA" altLang="zh-CN" sz="16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mn-cs"/>
                </a:rPr>
                <a:t>Streamline installation with user-friendly setup tools.</a:t>
              </a:r>
              <a:r>
                <a:rPr kumimoji="0" lang="en-US" altLang="zh-CN" sz="16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mn-cs"/>
                </a:rPr>
                <a:t>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CA" altLang="zh-CN" sz="16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mn-cs"/>
                </a:rPr>
                <a:t>Unified &amp; Seamless Integration </a:t>
              </a:r>
              <a:r>
                <a:rPr kumimoji="0" lang="en-US" altLang="zh-CN" sz="16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mn-cs"/>
                </a:rPr>
                <a:t>— </a:t>
              </a:r>
              <a:r>
                <a:rPr kumimoji="0" lang="en-CA" altLang="zh-CN" sz="1600" b="0" i="0" u="none" strike="noStrike" kern="1200" cap="none" spc="0" normalizeH="0" baseline="0" noProof="0" dirty="0" err="1">
                  <a:ln>
                    <a:noFill/>
                  </a:ln>
                  <a:solidFill>
                    <a:prstClr val="white"/>
                  </a:solidFill>
                  <a:effectLst/>
                  <a:uLnTx/>
                  <a:uFillTx/>
                  <a:latin typeface="Arial" panose="020B0604020202020204" pitchFamily="34" charset="0"/>
                  <a:ea typeface="等线" panose="02010600030101010101" pitchFamily="2" charset="-122"/>
                  <a:cs typeface="+mn-cs"/>
                </a:rPr>
                <a:t>MeetingDisplay</a:t>
              </a:r>
              <a:r>
                <a:rPr kumimoji="0" lang="en-CA" altLang="zh-CN" sz="16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mn-cs"/>
                </a:rPr>
                <a:t> 55 matches perfectly with A25.</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CA" altLang="zh-CN" sz="16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Automatic source switching, digital signage support, and complete control with one touch console.</a:t>
              </a:r>
              <a:endParaRPr kumimoji="0" lang="en-US" altLang="zh-CN" sz="16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椭圆 10">
              <a:extLst>
                <a:ext uri="{FF2B5EF4-FFF2-40B4-BE49-F238E27FC236}">
                  <a16:creationId xmlns:a16="http://schemas.microsoft.com/office/drawing/2014/main" id="{A67C713D-E23F-4688-B275-A230FC22B2E1}"/>
                </a:ext>
              </a:extLst>
            </p:cNvPr>
            <p:cNvSpPr/>
            <p:nvPr/>
          </p:nvSpPr>
          <p:spPr>
            <a:xfrm>
              <a:off x="988201" y="4284344"/>
              <a:ext cx="165514" cy="165514"/>
            </a:xfrm>
            <a:prstGeom prst="ellipse">
              <a:avLst/>
            </a:prstGeom>
            <a:solidFill>
              <a:srgbClr val="02D0AB"/>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54B5DCE9-653A-4BDB-8F7A-54FCFEADC3E1}"/>
                </a:ext>
              </a:extLst>
            </p:cNvPr>
            <p:cNvSpPr/>
            <p:nvPr/>
          </p:nvSpPr>
          <p:spPr>
            <a:xfrm>
              <a:off x="988201" y="4650908"/>
              <a:ext cx="165514" cy="165514"/>
            </a:xfrm>
            <a:prstGeom prst="ellipse">
              <a:avLst/>
            </a:prstGeom>
            <a:solidFill>
              <a:srgbClr val="02D0AB"/>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B1EF9EA6-623A-4B7F-94C5-78D08A88E4D1}"/>
                </a:ext>
              </a:extLst>
            </p:cNvPr>
            <p:cNvSpPr/>
            <p:nvPr/>
          </p:nvSpPr>
          <p:spPr>
            <a:xfrm>
              <a:off x="988201" y="4996120"/>
              <a:ext cx="165514" cy="165514"/>
            </a:xfrm>
            <a:prstGeom prst="ellipse">
              <a:avLst/>
            </a:prstGeom>
            <a:solidFill>
              <a:srgbClr val="02D0AB"/>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a:extLst>
              <a:ext uri="{FF2B5EF4-FFF2-40B4-BE49-F238E27FC236}">
                <a16:creationId xmlns:a16="http://schemas.microsoft.com/office/drawing/2014/main" id="{1C706188-1A81-4E92-AB2E-E555BDF88C3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64405" y="1593202"/>
            <a:ext cx="2888360" cy="1705286"/>
          </a:xfrm>
          <a:prstGeom prst="rect">
            <a:avLst/>
          </a:prstGeom>
        </p:spPr>
      </p:pic>
      <p:grpSp>
        <p:nvGrpSpPr>
          <p:cNvPr id="33" name="组合 32">
            <a:extLst>
              <a:ext uri="{FF2B5EF4-FFF2-40B4-BE49-F238E27FC236}">
                <a16:creationId xmlns:a16="http://schemas.microsoft.com/office/drawing/2014/main" id="{55908DDD-1C69-4130-B91E-29EF82821D7A}"/>
              </a:ext>
            </a:extLst>
          </p:cNvPr>
          <p:cNvGrpSpPr/>
          <p:nvPr/>
        </p:nvGrpSpPr>
        <p:grpSpPr>
          <a:xfrm>
            <a:off x="7022591" y="1073694"/>
            <a:ext cx="881495" cy="753717"/>
            <a:chOff x="6824307" y="1145036"/>
            <a:chExt cx="881495" cy="753717"/>
          </a:xfrm>
        </p:grpSpPr>
        <p:sp>
          <p:nvSpPr>
            <p:cNvPr id="30" name="星形: 十角 29">
              <a:extLst>
                <a:ext uri="{FF2B5EF4-FFF2-40B4-BE49-F238E27FC236}">
                  <a16:creationId xmlns:a16="http://schemas.microsoft.com/office/drawing/2014/main" id="{5C86163D-2248-4A66-9BD7-9EF3FA37492F}"/>
                </a:ext>
              </a:extLst>
            </p:cNvPr>
            <p:cNvSpPr/>
            <p:nvPr/>
          </p:nvSpPr>
          <p:spPr>
            <a:xfrm>
              <a:off x="6888197" y="1145036"/>
              <a:ext cx="753717" cy="753717"/>
            </a:xfrm>
            <a:prstGeom prst="star10">
              <a:avLst/>
            </a:prstGeom>
            <a:solidFill>
              <a:srgbClr val="02D0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2BFEF6E6-BE35-4E89-BB37-B641D6D2AC73}"/>
                </a:ext>
              </a:extLst>
            </p:cNvPr>
            <p:cNvSpPr txBox="1"/>
            <p:nvPr/>
          </p:nvSpPr>
          <p:spPr>
            <a:xfrm>
              <a:off x="6824307" y="1339102"/>
              <a:ext cx="88149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E60E6"/>
                  </a:solidFill>
                  <a:effectLst/>
                  <a:uLnTx/>
                  <a:uFillTx/>
                  <a:latin typeface="Arial" panose="020B0604020202020204" pitchFamily="34" charset="0"/>
                  <a:ea typeface="+mn-ea"/>
                  <a:cs typeface="Arial" panose="020B0604020202020204" pitchFamily="34" charset="0"/>
                </a:rPr>
                <a:t>NEW</a:t>
              </a:r>
            </a:p>
          </p:txBody>
        </p:sp>
      </p:grpSp>
    </p:spTree>
    <p:extLst>
      <p:ext uri="{BB962C8B-B14F-4D97-AF65-F5344CB8AC3E}">
        <p14:creationId xmlns:p14="http://schemas.microsoft.com/office/powerpoint/2010/main" val="531308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65">
            <a:extLst>
              <a:ext uri="{FF2B5EF4-FFF2-40B4-BE49-F238E27FC236}">
                <a16:creationId xmlns:a16="http://schemas.microsoft.com/office/drawing/2014/main" id="{C3621850-F80F-42FF-BAFB-D136591C02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
            <a:ext cx="12219132" cy="6858002"/>
          </a:xfrm>
          <a:prstGeom prst="rect">
            <a:avLst/>
          </a:prstGeom>
        </p:spPr>
      </p:pic>
      <p:sp>
        <p:nvSpPr>
          <p:cNvPr id="24" name="文本框 23">
            <a:extLst>
              <a:ext uri="{FF2B5EF4-FFF2-40B4-BE49-F238E27FC236}">
                <a16:creationId xmlns:a16="http://schemas.microsoft.com/office/drawing/2014/main" id="{5E2D44EA-848D-4712-8E48-36EC1DADB52C}"/>
              </a:ext>
            </a:extLst>
          </p:cNvPr>
          <p:cNvSpPr txBox="1"/>
          <p:nvPr/>
        </p:nvSpPr>
        <p:spPr>
          <a:xfrm>
            <a:off x="10969375" y="-1543412"/>
            <a:ext cx="13155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E7E6E6">
                    <a:lumMod val="90000"/>
                  </a:srgbClr>
                </a:solidFill>
                <a:effectLst/>
                <a:uLnTx/>
                <a:uFillTx/>
                <a:latin typeface="Manrope3" panose="00000506000000000000" pitchFamily="50" charset="0"/>
                <a:ea typeface="Microsoft YaHei UI" panose="020B0503020204020204" pitchFamily="34" charset="-122"/>
                <a:cs typeface="+mn-cs"/>
              </a:rPr>
              <a:t>放微软的</a:t>
            </a:r>
            <a:r>
              <a:rPr kumimoji="0" lang="en-US" altLang="zh-CN" sz="1100" b="1" i="0" u="none" strike="noStrike" kern="1200" cap="none" spc="0" normalizeH="0" baseline="0" noProof="0" dirty="0">
                <a:ln>
                  <a:noFill/>
                </a:ln>
                <a:solidFill>
                  <a:srgbClr val="E7E6E6">
                    <a:lumMod val="90000"/>
                  </a:srgbClr>
                </a:solidFill>
                <a:effectLst/>
                <a:uLnTx/>
                <a:uFillTx/>
                <a:latin typeface="Manrope3" panose="00000506000000000000" pitchFamily="50" charset="0"/>
                <a:ea typeface="Microsoft YaHei UI" panose="020B0503020204020204" pitchFamily="34" charset="-122"/>
                <a:cs typeface="+mn-cs"/>
              </a:rPr>
              <a:t>logo</a:t>
            </a:r>
          </a:p>
        </p:txBody>
      </p:sp>
      <p:sp>
        <p:nvSpPr>
          <p:cNvPr id="12" name="文本框 11">
            <a:extLst>
              <a:ext uri="{FF2B5EF4-FFF2-40B4-BE49-F238E27FC236}">
                <a16:creationId xmlns:a16="http://schemas.microsoft.com/office/drawing/2014/main" id="{28EE3D33-D67A-41D0-8738-8DDFD86BD450}"/>
              </a:ext>
            </a:extLst>
          </p:cNvPr>
          <p:cNvSpPr txBox="1"/>
          <p:nvPr/>
        </p:nvSpPr>
        <p:spPr>
          <a:xfrm>
            <a:off x="0" y="1011148"/>
            <a:ext cx="12192000" cy="584775"/>
          </a:xfrm>
          <a:prstGeom prst="rect">
            <a:avLst/>
          </a:prstGeom>
          <a:noFill/>
        </p:spPr>
        <p:txBody>
          <a:bodyPr wrap="square">
            <a:spAutoFit/>
          </a:bodyPr>
          <a:lstStyle/>
          <a:p>
            <a:pPr algn="ctr"/>
            <a:r>
              <a:rPr lang="en-US" altLang="zh-CN" sz="3200" b="1" dirty="0">
                <a:solidFill>
                  <a:schemeClr val="bg2"/>
                </a:solidFill>
                <a:effectLst/>
                <a:latin typeface="Arial" panose="020B0604020202020204" pitchFamily="34" charset="0"/>
                <a:cs typeface="Arial" panose="020B0604020202020204" pitchFamily="34" charset="0"/>
              </a:rPr>
              <a:t>Pain Points: Bigger Space, Bigger Problems</a:t>
            </a:r>
          </a:p>
        </p:txBody>
      </p:sp>
      <p:grpSp>
        <p:nvGrpSpPr>
          <p:cNvPr id="13" name="组合 12">
            <a:extLst>
              <a:ext uri="{FF2B5EF4-FFF2-40B4-BE49-F238E27FC236}">
                <a16:creationId xmlns:a16="http://schemas.microsoft.com/office/drawing/2014/main" id="{A777310D-DEE0-4318-B849-BA0E25CF261D}"/>
              </a:ext>
            </a:extLst>
          </p:cNvPr>
          <p:cNvGrpSpPr/>
          <p:nvPr/>
        </p:nvGrpSpPr>
        <p:grpSpPr>
          <a:xfrm>
            <a:off x="0" y="0"/>
            <a:ext cx="12596000" cy="623893"/>
            <a:chOff x="0" y="0"/>
            <a:chExt cx="12596000" cy="623893"/>
          </a:xfrm>
        </p:grpSpPr>
        <p:grpSp>
          <p:nvGrpSpPr>
            <p:cNvPr id="15" name="组合 14">
              <a:extLst>
                <a:ext uri="{FF2B5EF4-FFF2-40B4-BE49-F238E27FC236}">
                  <a16:creationId xmlns:a16="http://schemas.microsoft.com/office/drawing/2014/main" id="{9ACAEB68-5B21-4B99-B6B3-7F36AD458BFB}"/>
                </a:ext>
              </a:extLst>
            </p:cNvPr>
            <p:cNvGrpSpPr/>
            <p:nvPr/>
          </p:nvGrpSpPr>
          <p:grpSpPr>
            <a:xfrm>
              <a:off x="0" y="0"/>
              <a:ext cx="12202447" cy="623893"/>
              <a:chOff x="0" y="0"/>
              <a:chExt cx="12202447" cy="623893"/>
            </a:xfrm>
          </p:grpSpPr>
          <p:sp>
            <p:nvSpPr>
              <p:cNvPr id="17" name="矩形 16">
                <a:extLst>
                  <a:ext uri="{FF2B5EF4-FFF2-40B4-BE49-F238E27FC236}">
                    <a16:creationId xmlns:a16="http://schemas.microsoft.com/office/drawing/2014/main" id="{B779D52D-2D22-4E6F-A1FE-4762E8F8F700}"/>
                  </a:ext>
                </a:extLst>
              </p:cNvPr>
              <p:cNvSpPr/>
              <p:nvPr/>
            </p:nvSpPr>
            <p:spPr>
              <a:xfrm>
                <a:off x="0" y="0"/>
                <a:ext cx="12202447" cy="623893"/>
              </a:xfrm>
              <a:prstGeom prst="rect">
                <a:avLst/>
              </a:prstGeom>
              <a:solidFill>
                <a:schemeClr val="tx1"/>
              </a:solidFill>
              <a:ln w="12700" cap="flat">
                <a:noFill/>
                <a:prstDash val="solid"/>
                <a:miter lim="8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sym typeface="等线" panose="02010600030101010101" charset="-122"/>
                </a:endParaRPr>
              </a:p>
            </p:txBody>
          </p:sp>
          <p:sp>
            <p:nvSpPr>
              <p:cNvPr id="18" name="矩形 17">
                <a:extLst>
                  <a:ext uri="{FF2B5EF4-FFF2-40B4-BE49-F238E27FC236}">
                    <a16:creationId xmlns:a16="http://schemas.microsoft.com/office/drawing/2014/main" id="{333E4FDA-E2EC-49C1-B8B4-60CE525E76AD}"/>
                  </a:ext>
                </a:extLst>
              </p:cNvPr>
              <p:cNvSpPr/>
              <p:nvPr/>
            </p:nvSpPr>
            <p:spPr>
              <a:xfrm>
                <a:off x="0" y="0"/>
                <a:ext cx="158750" cy="623893"/>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6" name="文本框 41">
              <a:extLst>
                <a:ext uri="{FF2B5EF4-FFF2-40B4-BE49-F238E27FC236}">
                  <a16:creationId xmlns:a16="http://schemas.microsoft.com/office/drawing/2014/main" id="{B08407ED-6762-4697-A924-8B945ADF0E4F}"/>
                </a:ext>
              </a:extLst>
            </p:cNvPr>
            <p:cNvSpPr txBox="1"/>
            <p:nvPr/>
          </p:nvSpPr>
          <p:spPr>
            <a:xfrm>
              <a:off x="404000" y="90347"/>
              <a:ext cx="12192000" cy="443198"/>
            </a:xfrm>
            <a:prstGeom prst="rect">
              <a:avLst/>
            </a:prstGeom>
            <a:ln w="12700">
              <a:miter lim="400000"/>
            </a:ln>
            <a:effectLst>
              <a:glow rad="152400">
                <a:schemeClr val="accent4">
                  <a:lumMod val="20000"/>
                  <a:lumOff val="80000"/>
                  <a:alpha val="87000"/>
                </a:scheme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lvl="0">
                <a:defRPr/>
              </a:pPr>
              <a:r>
                <a:rPr lang="en-US" altLang="zh-CN" sz="3200" i="0" kern="100" dirty="0">
                  <a:gradFill>
                    <a:gsLst>
                      <a:gs pos="35000">
                        <a:schemeClr val="accent4">
                          <a:lumMod val="20000"/>
                          <a:lumOff val="80000"/>
                        </a:schemeClr>
                      </a:gs>
                      <a:gs pos="0">
                        <a:schemeClr val="bg1"/>
                      </a:gs>
                      <a:gs pos="100000">
                        <a:schemeClr val="accent1">
                          <a:lumMod val="40000"/>
                          <a:lumOff val="60000"/>
                        </a:schemeClr>
                      </a:gs>
                      <a:gs pos="69000">
                        <a:schemeClr val="bg1"/>
                      </a:gs>
                    </a:gsLst>
                    <a:lin ang="2100000" scaled="0"/>
                  </a:gradFill>
                  <a:effectLst>
                    <a:glow rad="114300">
                      <a:schemeClr val="accent4">
                        <a:lumMod val="20000"/>
                        <a:lumOff val="80000"/>
                        <a:alpha val="7000"/>
                      </a:schemeClr>
                    </a:glow>
                  </a:effectLst>
                  <a:latin typeface="Arial" panose="020B0604020202020204" pitchFamily="34" charset="0"/>
                  <a:ea typeface="微软雅黑" panose="020B0503020204020204" pitchFamily="34" charset="-122"/>
                  <a:cs typeface="Arial" panose="020B0604020202020204" pitchFamily="34" charset="0"/>
                </a:rPr>
                <a:t>Expanding into Larger Spaces </a:t>
              </a:r>
            </a:p>
          </p:txBody>
        </p:sp>
      </p:grpSp>
      <p:sp>
        <p:nvSpPr>
          <p:cNvPr id="2" name="椭圆 1">
            <a:extLst>
              <a:ext uri="{FF2B5EF4-FFF2-40B4-BE49-F238E27FC236}">
                <a16:creationId xmlns:a16="http://schemas.microsoft.com/office/drawing/2014/main" id="{08021F40-46AC-4149-A082-838AFB599F69}"/>
              </a:ext>
            </a:extLst>
          </p:cNvPr>
          <p:cNvSpPr/>
          <p:nvPr/>
        </p:nvSpPr>
        <p:spPr>
          <a:xfrm>
            <a:off x="1869049" y="1989590"/>
            <a:ext cx="2247900" cy="2247900"/>
          </a:xfrm>
          <a:prstGeom prst="ellipse">
            <a:avLst/>
          </a:prstGeom>
          <a:solidFill>
            <a:srgbClr val="0F1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35DB71AE-C97C-4505-90D9-F7EDD7A22F41}"/>
              </a:ext>
            </a:extLst>
          </p:cNvPr>
          <p:cNvSpPr/>
          <p:nvPr/>
        </p:nvSpPr>
        <p:spPr>
          <a:xfrm>
            <a:off x="4958324" y="1989590"/>
            <a:ext cx="2247900" cy="2247900"/>
          </a:xfrm>
          <a:prstGeom prst="ellipse">
            <a:avLst/>
          </a:prstGeom>
          <a:solidFill>
            <a:srgbClr val="0F1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D0628B78-7A3A-43F8-B0D8-3AB8C454419B}"/>
              </a:ext>
            </a:extLst>
          </p:cNvPr>
          <p:cNvSpPr/>
          <p:nvPr/>
        </p:nvSpPr>
        <p:spPr>
          <a:xfrm>
            <a:off x="8047599" y="1989590"/>
            <a:ext cx="2247900" cy="2247900"/>
          </a:xfrm>
          <a:prstGeom prst="ellipse">
            <a:avLst/>
          </a:prstGeom>
          <a:solidFill>
            <a:srgbClr val="0F1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a:extLst>
              <a:ext uri="{FF2B5EF4-FFF2-40B4-BE49-F238E27FC236}">
                <a16:creationId xmlns:a16="http://schemas.microsoft.com/office/drawing/2014/main" id="{EC0969A8-4A33-4CA9-A884-6BC9BA4A08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9049" y="1996042"/>
            <a:ext cx="2247900" cy="2247900"/>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41" name="图片 40">
            <a:extLst>
              <a:ext uri="{FF2B5EF4-FFF2-40B4-BE49-F238E27FC236}">
                <a16:creationId xmlns:a16="http://schemas.microsoft.com/office/drawing/2014/main" id="{FE3914D1-BE1F-422F-B72B-A158A32953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58324" y="1983179"/>
            <a:ext cx="2247900" cy="2247900"/>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grpSp>
        <p:nvGrpSpPr>
          <p:cNvPr id="53" name="组合 52">
            <a:extLst>
              <a:ext uri="{FF2B5EF4-FFF2-40B4-BE49-F238E27FC236}">
                <a16:creationId xmlns:a16="http://schemas.microsoft.com/office/drawing/2014/main" id="{199E3DFE-C201-46B6-B04A-90C1DC66E108}"/>
              </a:ext>
            </a:extLst>
          </p:cNvPr>
          <p:cNvGrpSpPr/>
          <p:nvPr/>
        </p:nvGrpSpPr>
        <p:grpSpPr>
          <a:xfrm>
            <a:off x="2837104" y="3673497"/>
            <a:ext cx="378146" cy="378146"/>
            <a:chOff x="2638044" y="3570282"/>
            <a:chExt cx="454467" cy="454467"/>
          </a:xfrm>
        </p:grpSpPr>
        <p:sp>
          <p:nvSpPr>
            <p:cNvPr id="42" name="椭圆 41">
              <a:extLst>
                <a:ext uri="{FF2B5EF4-FFF2-40B4-BE49-F238E27FC236}">
                  <a16:creationId xmlns:a16="http://schemas.microsoft.com/office/drawing/2014/main" id="{8E083054-01F0-45A7-82D4-37B84C172164}"/>
                </a:ext>
              </a:extLst>
            </p:cNvPr>
            <p:cNvSpPr/>
            <p:nvPr/>
          </p:nvSpPr>
          <p:spPr>
            <a:xfrm>
              <a:off x="2638044" y="3570282"/>
              <a:ext cx="454467" cy="45446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合 48">
              <a:extLst>
                <a:ext uri="{FF2B5EF4-FFF2-40B4-BE49-F238E27FC236}">
                  <a16:creationId xmlns:a16="http://schemas.microsoft.com/office/drawing/2014/main" id="{0739F768-0BE6-49BF-B081-5270FE8A8EA1}"/>
                </a:ext>
              </a:extLst>
            </p:cNvPr>
            <p:cNvGrpSpPr/>
            <p:nvPr/>
          </p:nvGrpSpPr>
          <p:grpSpPr>
            <a:xfrm>
              <a:off x="2765201" y="3695635"/>
              <a:ext cx="200152" cy="188760"/>
              <a:chOff x="4304115" y="3643212"/>
              <a:chExt cx="200152" cy="188760"/>
            </a:xfrm>
          </p:grpSpPr>
          <p:cxnSp>
            <p:nvCxnSpPr>
              <p:cNvPr id="44" name="直接连接符 43">
                <a:extLst>
                  <a:ext uri="{FF2B5EF4-FFF2-40B4-BE49-F238E27FC236}">
                    <a16:creationId xmlns:a16="http://schemas.microsoft.com/office/drawing/2014/main" id="{20E9A6DD-8C93-4B96-ADAE-95BCCE339F04}"/>
                  </a:ext>
                </a:extLst>
              </p:cNvPr>
              <p:cNvCxnSpPr>
                <a:cxnSpLocks/>
              </p:cNvCxnSpPr>
              <p:nvPr/>
            </p:nvCxnSpPr>
            <p:spPr>
              <a:xfrm>
                <a:off x="4308162" y="3643212"/>
                <a:ext cx="188760" cy="18876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2D3406B1-45BD-4EB3-9E38-BF7E11AC5DE9}"/>
                  </a:ext>
                </a:extLst>
              </p:cNvPr>
              <p:cNvCxnSpPr>
                <a:cxnSpLocks/>
              </p:cNvCxnSpPr>
              <p:nvPr/>
            </p:nvCxnSpPr>
            <p:spPr>
              <a:xfrm flipV="1">
                <a:off x="4304115" y="3643212"/>
                <a:ext cx="200152" cy="187044"/>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4" name="组合 53">
            <a:extLst>
              <a:ext uri="{FF2B5EF4-FFF2-40B4-BE49-F238E27FC236}">
                <a16:creationId xmlns:a16="http://schemas.microsoft.com/office/drawing/2014/main" id="{A77F7B2B-3118-48DF-A8D2-3CFF0CEC012A}"/>
              </a:ext>
            </a:extLst>
          </p:cNvPr>
          <p:cNvGrpSpPr/>
          <p:nvPr/>
        </p:nvGrpSpPr>
        <p:grpSpPr>
          <a:xfrm>
            <a:off x="5990197" y="3673497"/>
            <a:ext cx="378146" cy="378146"/>
            <a:chOff x="2638044" y="3570282"/>
            <a:chExt cx="454467" cy="454467"/>
          </a:xfrm>
        </p:grpSpPr>
        <p:sp>
          <p:nvSpPr>
            <p:cNvPr id="55" name="椭圆 54">
              <a:extLst>
                <a:ext uri="{FF2B5EF4-FFF2-40B4-BE49-F238E27FC236}">
                  <a16:creationId xmlns:a16="http://schemas.microsoft.com/office/drawing/2014/main" id="{BD02940C-5A4C-4D2B-B7C3-8B9D58FBDED8}"/>
                </a:ext>
              </a:extLst>
            </p:cNvPr>
            <p:cNvSpPr/>
            <p:nvPr/>
          </p:nvSpPr>
          <p:spPr>
            <a:xfrm>
              <a:off x="2638044" y="3570282"/>
              <a:ext cx="454467" cy="45446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a:extLst>
                <a:ext uri="{FF2B5EF4-FFF2-40B4-BE49-F238E27FC236}">
                  <a16:creationId xmlns:a16="http://schemas.microsoft.com/office/drawing/2014/main" id="{561FF0D7-A622-46C3-835A-F89790D41F93}"/>
                </a:ext>
              </a:extLst>
            </p:cNvPr>
            <p:cNvGrpSpPr/>
            <p:nvPr/>
          </p:nvGrpSpPr>
          <p:grpSpPr>
            <a:xfrm>
              <a:off x="2765201" y="3695635"/>
              <a:ext cx="200152" cy="188760"/>
              <a:chOff x="4304115" y="3643212"/>
              <a:chExt cx="200152" cy="188760"/>
            </a:xfrm>
          </p:grpSpPr>
          <p:cxnSp>
            <p:nvCxnSpPr>
              <p:cNvPr id="57" name="直接连接符 56">
                <a:extLst>
                  <a:ext uri="{FF2B5EF4-FFF2-40B4-BE49-F238E27FC236}">
                    <a16:creationId xmlns:a16="http://schemas.microsoft.com/office/drawing/2014/main" id="{B7F47819-3F5E-44D3-82E4-FFE1786DA103}"/>
                  </a:ext>
                </a:extLst>
              </p:cNvPr>
              <p:cNvCxnSpPr>
                <a:cxnSpLocks/>
              </p:cNvCxnSpPr>
              <p:nvPr/>
            </p:nvCxnSpPr>
            <p:spPr>
              <a:xfrm>
                <a:off x="4308162" y="3643212"/>
                <a:ext cx="188760" cy="18876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B84EB90A-1528-4D28-B92A-4BF2260A98BE}"/>
                  </a:ext>
                </a:extLst>
              </p:cNvPr>
              <p:cNvCxnSpPr>
                <a:cxnSpLocks/>
              </p:cNvCxnSpPr>
              <p:nvPr/>
            </p:nvCxnSpPr>
            <p:spPr>
              <a:xfrm flipV="1">
                <a:off x="4304115" y="3643212"/>
                <a:ext cx="200152" cy="187044"/>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60" name="图片 59">
            <a:extLst>
              <a:ext uri="{FF2B5EF4-FFF2-40B4-BE49-F238E27FC236}">
                <a16:creationId xmlns:a16="http://schemas.microsoft.com/office/drawing/2014/main" id="{4682BF95-86A3-4E48-827A-4F0517326F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47599" y="1989590"/>
            <a:ext cx="2247900" cy="2247900"/>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grpSp>
        <p:nvGrpSpPr>
          <p:cNvPr id="61" name="组合 60">
            <a:extLst>
              <a:ext uri="{FF2B5EF4-FFF2-40B4-BE49-F238E27FC236}">
                <a16:creationId xmlns:a16="http://schemas.microsoft.com/office/drawing/2014/main" id="{2D934ADE-B931-4EA7-8D8A-E5B9D9D6A571}"/>
              </a:ext>
            </a:extLst>
          </p:cNvPr>
          <p:cNvGrpSpPr/>
          <p:nvPr/>
        </p:nvGrpSpPr>
        <p:grpSpPr>
          <a:xfrm>
            <a:off x="9075273" y="3673497"/>
            <a:ext cx="378146" cy="378146"/>
            <a:chOff x="2638044" y="3570282"/>
            <a:chExt cx="454467" cy="454467"/>
          </a:xfrm>
        </p:grpSpPr>
        <p:sp>
          <p:nvSpPr>
            <p:cNvPr id="62" name="椭圆 61">
              <a:extLst>
                <a:ext uri="{FF2B5EF4-FFF2-40B4-BE49-F238E27FC236}">
                  <a16:creationId xmlns:a16="http://schemas.microsoft.com/office/drawing/2014/main" id="{E7F77012-6592-4E22-AB4C-69536542EDFA}"/>
                </a:ext>
              </a:extLst>
            </p:cNvPr>
            <p:cNvSpPr/>
            <p:nvPr/>
          </p:nvSpPr>
          <p:spPr>
            <a:xfrm>
              <a:off x="2638044" y="3570282"/>
              <a:ext cx="454467" cy="45446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3" name="组合 62">
              <a:extLst>
                <a:ext uri="{FF2B5EF4-FFF2-40B4-BE49-F238E27FC236}">
                  <a16:creationId xmlns:a16="http://schemas.microsoft.com/office/drawing/2014/main" id="{715DD08C-F23B-4846-B90B-542818DCDE58}"/>
                </a:ext>
              </a:extLst>
            </p:cNvPr>
            <p:cNvGrpSpPr/>
            <p:nvPr/>
          </p:nvGrpSpPr>
          <p:grpSpPr>
            <a:xfrm>
              <a:off x="2765201" y="3695635"/>
              <a:ext cx="200152" cy="188760"/>
              <a:chOff x="4304115" y="3643212"/>
              <a:chExt cx="200152" cy="188760"/>
            </a:xfrm>
          </p:grpSpPr>
          <p:cxnSp>
            <p:nvCxnSpPr>
              <p:cNvPr id="64" name="直接连接符 63">
                <a:extLst>
                  <a:ext uri="{FF2B5EF4-FFF2-40B4-BE49-F238E27FC236}">
                    <a16:creationId xmlns:a16="http://schemas.microsoft.com/office/drawing/2014/main" id="{69C35633-ABCB-4BDA-9DBA-9FF8DCDF79CE}"/>
                  </a:ext>
                </a:extLst>
              </p:cNvPr>
              <p:cNvCxnSpPr>
                <a:cxnSpLocks/>
              </p:cNvCxnSpPr>
              <p:nvPr/>
            </p:nvCxnSpPr>
            <p:spPr>
              <a:xfrm>
                <a:off x="4308162" y="3643212"/>
                <a:ext cx="188760" cy="18876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8F5586B8-0257-482D-BE19-4394314E0627}"/>
                  </a:ext>
                </a:extLst>
              </p:cNvPr>
              <p:cNvCxnSpPr>
                <a:cxnSpLocks/>
              </p:cNvCxnSpPr>
              <p:nvPr/>
            </p:nvCxnSpPr>
            <p:spPr>
              <a:xfrm flipV="1">
                <a:off x="4304115" y="3643212"/>
                <a:ext cx="200152" cy="187044"/>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2" name="组合 21">
            <a:extLst>
              <a:ext uri="{FF2B5EF4-FFF2-40B4-BE49-F238E27FC236}">
                <a16:creationId xmlns:a16="http://schemas.microsoft.com/office/drawing/2014/main" id="{3F7AE782-5C65-495F-BF3C-ABD0A3AADEBE}"/>
              </a:ext>
            </a:extLst>
          </p:cNvPr>
          <p:cNvGrpSpPr/>
          <p:nvPr/>
        </p:nvGrpSpPr>
        <p:grpSpPr>
          <a:xfrm>
            <a:off x="1294720" y="4315371"/>
            <a:ext cx="3417448" cy="892552"/>
            <a:chOff x="616917" y="3425645"/>
            <a:chExt cx="3417448" cy="892552"/>
          </a:xfrm>
        </p:grpSpPr>
        <p:sp>
          <p:nvSpPr>
            <p:cNvPr id="23" name="文本框 22">
              <a:extLst>
                <a:ext uri="{FF2B5EF4-FFF2-40B4-BE49-F238E27FC236}">
                  <a16:creationId xmlns:a16="http://schemas.microsoft.com/office/drawing/2014/main" id="{EEBE14A6-B9A9-40AA-A0E6-47A8C309F081}"/>
                </a:ext>
              </a:extLst>
            </p:cNvPr>
            <p:cNvSpPr txBox="1"/>
            <p:nvPr/>
          </p:nvSpPr>
          <p:spPr>
            <a:xfrm>
              <a:off x="1330021" y="3794977"/>
              <a:ext cx="1991239" cy="523220"/>
            </a:xfrm>
            <a:prstGeom prst="rect">
              <a:avLst/>
            </a:prstGeom>
            <a:noFill/>
          </p:spPr>
          <p:txBody>
            <a:bodyPr wrap="square">
              <a:spAutoFit/>
            </a:bodyPr>
            <a:lstStyle/>
            <a:p>
              <a:pPr algn="ctr"/>
              <a:r>
                <a:rPr lang="en-US" altLang="zh-CN" sz="1400" dirty="0">
                  <a:solidFill>
                    <a:prstClr val="white"/>
                  </a:solidFill>
                  <a:latin typeface="Arial" panose="020B0604020202020204" pitchFamily="34" charset="0"/>
                  <a:cs typeface="Arial" panose="020B0604020202020204" pitchFamily="34" charset="0"/>
                </a:rPr>
                <a:t>faces, whiteboards, PPTs all blur</a:t>
              </a:r>
            </a:p>
          </p:txBody>
        </p:sp>
        <p:sp>
          <p:nvSpPr>
            <p:cNvPr id="25" name="文本框 24">
              <a:extLst>
                <a:ext uri="{FF2B5EF4-FFF2-40B4-BE49-F238E27FC236}">
                  <a16:creationId xmlns:a16="http://schemas.microsoft.com/office/drawing/2014/main" id="{742FAD6F-B3FB-420A-9015-8DD12CA19495}"/>
                </a:ext>
              </a:extLst>
            </p:cNvPr>
            <p:cNvSpPr txBox="1"/>
            <p:nvPr/>
          </p:nvSpPr>
          <p:spPr>
            <a:xfrm>
              <a:off x="616917" y="3425645"/>
              <a:ext cx="3417448" cy="369332"/>
            </a:xfrm>
            <a:prstGeom prst="rect">
              <a:avLst/>
            </a:prstGeom>
            <a:noFill/>
          </p:spPr>
          <p:txBody>
            <a:bodyPr wrap="square">
              <a:spAutoFit/>
            </a:bodyPr>
            <a:lstStyle/>
            <a:p>
              <a:pPr algn="ctr"/>
              <a:r>
                <a:rPr lang="en-US" altLang="zh-CN" b="1" dirty="0">
                  <a:solidFill>
                    <a:srgbClr val="FFF3D1"/>
                  </a:solidFill>
                  <a:latin typeface="Arial" panose="020B0604020202020204" pitchFamily="34" charset="0"/>
                  <a:cs typeface="Arial" panose="020B0604020202020204" pitchFamily="34" charset="0"/>
                </a:rPr>
                <a:t>Back row can't see </a:t>
              </a:r>
            </a:p>
          </p:txBody>
        </p:sp>
      </p:grpSp>
      <p:grpSp>
        <p:nvGrpSpPr>
          <p:cNvPr id="26" name="组合 25">
            <a:extLst>
              <a:ext uri="{FF2B5EF4-FFF2-40B4-BE49-F238E27FC236}">
                <a16:creationId xmlns:a16="http://schemas.microsoft.com/office/drawing/2014/main" id="{9A8CE114-3913-4272-A4E4-A2F0DFC648A5}"/>
              </a:ext>
            </a:extLst>
          </p:cNvPr>
          <p:cNvGrpSpPr/>
          <p:nvPr/>
        </p:nvGrpSpPr>
        <p:grpSpPr>
          <a:xfrm>
            <a:off x="4373550" y="4313235"/>
            <a:ext cx="3417448" cy="892552"/>
            <a:chOff x="616917" y="3425645"/>
            <a:chExt cx="3417448" cy="892552"/>
          </a:xfrm>
        </p:grpSpPr>
        <p:sp>
          <p:nvSpPr>
            <p:cNvPr id="27" name="文本框 26">
              <a:extLst>
                <a:ext uri="{FF2B5EF4-FFF2-40B4-BE49-F238E27FC236}">
                  <a16:creationId xmlns:a16="http://schemas.microsoft.com/office/drawing/2014/main" id="{5B30A800-F957-419C-895E-0C108C4462B6}"/>
                </a:ext>
              </a:extLst>
            </p:cNvPr>
            <p:cNvSpPr txBox="1"/>
            <p:nvPr/>
          </p:nvSpPr>
          <p:spPr>
            <a:xfrm>
              <a:off x="1330021" y="3794977"/>
              <a:ext cx="1991239" cy="523220"/>
            </a:xfrm>
            <a:prstGeom prst="rect">
              <a:avLst/>
            </a:prstGeom>
            <a:noFill/>
          </p:spPr>
          <p:txBody>
            <a:bodyPr wrap="square">
              <a:spAutoFit/>
            </a:bodyPr>
            <a:lstStyle/>
            <a:p>
              <a:pPr algn="ctr"/>
              <a:r>
                <a:rPr lang="en-US" altLang="zh-CN" sz="1400" dirty="0">
                  <a:solidFill>
                    <a:prstClr val="white"/>
                  </a:solidFill>
                  <a:latin typeface="Arial" panose="020B0604020202020204" pitchFamily="34" charset="0"/>
                  <a:cs typeface="Arial" panose="020B0604020202020204" pitchFamily="34" charset="0"/>
                </a:rPr>
                <a:t>sound disperses, echo increases</a:t>
              </a:r>
            </a:p>
          </p:txBody>
        </p:sp>
        <p:sp>
          <p:nvSpPr>
            <p:cNvPr id="28" name="文本框 27">
              <a:extLst>
                <a:ext uri="{FF2B5EF4-FFF2-40B4-BE49-F238E27FC236}">
                  <a16:creationId xmlns:a16="http://schemas.microsoft.com/office/drawing/2014/main" id="{344B1232-0B06-40F1-97BC-BA7DEC0819D6}"/>
                </a:ext>
              </a:extLst>
            </p:cNvPr>
            <p:cNvSpPr txBox="1"/>
            <p:nvPr/>
          </p:nvSpPr>
          <p:spPr>
            <a:xfrm>
              <a:off x="616917" y="3425645"/>
              <a:ext cx="3417448" cy="369332"/>
            </a:xfrm>
            <a:prstGeom prst="rect">
              <a:avLst/>
            </a:prstGeom>
            <a:noFill/>
          </p:spPr>
          <p:txBody>
            <a:bodyPr wrap="square">
              <a:spAutoFit/>
            </a:bodyPr>
            <a:lstStyle/>
            <a:p>
              <a:pPr algn="ctr"/>
              <a:r>
                <a:rPr lang="en-US" altLang="zh-CN" b="1" dirty="0">
                  <a:solidFill>
                    <a:srgbClr val="FFF3D1"/>
                  </a:solidFill>
                  <a:latin typeface="Arial" panose="020B0604020202020204" pitchFamily="34" charset="0"/>
                  <a:cs typeface="Arial" panose="020B0604020202020204" pitchFamily="34" charset="0"/>
                </a:rPr>
                <a:t>Speakers can't be heard </a:t>
              </a:r>
            </a:p>
          </p:txBody>
        </p:sp>
      </p:grpSp>
      <p:grpSp>
        <p:nvGrpSpPr>
          <p:cNvPr id="29" name="组合 28">
            <a:extLst>
              <a:ext uri="{FF2B5EF4-FFF2-40B4-BE49-F238E27FC236}">
                <a16:creationId xmlns:a16="http://schemas.microsoft.com/office/drawing/2014/main" id="{C3D75358-EBFB-4135-AB30-53701BD57A44}"/>
              </a:ext>
            </a:extLst>
          </p:cNvPr>
          <p:cNvGrpSpPr/>
          <p:nvPr/>
        </p:nvGrpSpPr>
        <p:grpSpPr>
          <a:xfrm>
            <a:off x="7476552" y="4313235"/>
            <a:ext cx="3417448" cy="892552"/>
            <a:chOff x="616917" y="3425645"/>
            <a:chExt cx="3417448" cy="892552"/>
          </a:xfrm>
        </p:grpSpPr>
        <p:sp>
          <p:nvSpPr>
            <p:cNvPr id="30" name="文本框 29">
              <a:extLst>
                <a:ext uri="{FF2B5EF4-FFF2-40B4-BE49-F238E27FC236}">
                  <a16:creationId xmlns:a16="http://schemas.microsoft.com/office/drawing/2014/main" id="{6583481B-CC6C-49EB-B894-2085F3FE3327}"/>
                </a:ext>
              </a:extLst>
            </p:cNvPr>
            <p:cNvSpPr txBox="1"/>
            <p:nvPr/>
          </p:nvSpPr>
          <p:spPr>
            <a:xfrm>
              <a:off x="1330021" y="3794977"/>
              <a:ext cx="1991239" cy="523220"/>
            </a:xfrm>
            <a:prstGeom prst="rect">
              <a:avLst/>
            </a:prstGeom>
            <a:noFill/>
          </p:spPr>
          <p:txBody>
            <a:bodyPr wrap="square">
              <a:spAutoFit/>
            </a:bodyPr>
            <a:lstStyle/>
            <a:p>
              <a:pPr algn="ctr"/>
              <a:r>
                <a:rPr lang="en-US" altLang="zh-CN" sz="1400" dirty="0">
                  <a:solidFill>
                    <a:prstClr val="white"/>
                  </a:solidFill>
                  <a:latin typeface="Arial" panose="020B0604020202020204" pitchFamily="34" charset="0"/>
                  <a:cs typeface="Arial" panose="020B0604020202020204" pitchFamily="34" charset="0"/>
                </a:rPr>
                <a:t>multi-camera cabling, tuning, compatibility</a:t>
              </a:r>
            </a:p>
          </p:txBody>
        </p:sp>
        <p:sp>
          <p:nvSpPr>
            <p:cNvPr id="31" name="文本框 30">
              <a:extLst>
                <a:ext uri="{FF2B5EF4-FFF2-40B4-BE49-F238E27FC236}">
                  <a16:creationId xmlns:a16="http://schemas.microsoft.com/office/drawing/2014/main" id="{8B76F33A-ADEC-4EA2-AEE9-5E6D286DF289}"/>
                </a:ext>
              </a:extLst>
            </p:cNvPr>
            <p:cNvSpPr txBox="1"/>
            <p:nvPr/>
          </p:nvSpPr>
          <p:spPr>
            <a:xfrm>
              <a:off x="616917" y="3425645"/>
              <a:ext cx="3417448" cy="369332"/>
            </a:xfrm>
            <a:prstGeom prst="rect">
              <a:avLst/>
            </a:prstGeom>
            <a:noFill/>
          </p:spPr>
          <p:txBody>
            <a:bodyPr wrap="square">
              <a:spAutoFit/>
            </a:bodyPr>
            <a:lstStyle/>
            <a:p>
              <a:pPr algn="ctr"/>
              <a:r>
                <a:rPr lang="en-US" altLang="zh-CN" b="1" dirty="0">
                  <a:solidFill>
                    <a:srgbClr val="FFF3D1"/>
                  </a:solidFill>
                  <a:latin typeface="Arial" panose="020B0604020202020204" pitchFamily="34" charset="0"/>
                  <a:cs typeface="Arial" panose="020B0604020202020204" pitchFamily="34" charset="0"/>
                </a:rPr>
                <a:t>Deployment complexity </a:t>
              </a:r>
            </a:p>
          </p:txBody>
        </p:sp>
      </p:grpSp>
    </p:spTree>
    <p:extLst>
      <p:ext uri="{BB962C8B-B14F-4D97-AF65-F5344CB8AC3E}">
        <p14:creationId xmlns:p14="http://schemas.microsoft.com/office/powerpoint/2010/main" val="26408288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6FA259B3-11D3-41CB-9B07-0B462AC9F1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
            <a:ext cx="12192000" cy="6858002"/>
          </a:xfrm>
          <a:prstGeom prst="rect">
            <a:avLst/>
          </a:prstGeom>
        </p:spPr>
      </p:pic>
      <p:sp>
        <p:nvSpPr>
          <p:cNvPr id="19" name="文本框 18">
            <a:extLst>
              <a:ext uri="{FF2B5EF4-FFF2-40B4-BE49-F238E27FC236}">
                <a16:creationId xmlns:a16="http://schemas.microsoft.com/office/drawing/2014/main" id="{CB2C5686-D893-45BD-A482-E95AA9048A4C}"/>
              </a:ext>
            </a:extLst>
          </p:cNvPr>
          <p:cNvSpPr txBox="1"/>
          <p:nvPr/>
        </p:nvSpPr>
        <p:spPr>
          <a:xfrm>
            <a:off x="-10160" y="975467"/>
            <a:ext cx="12202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Meeting the Three Must-Haves.</a:t>
            </a:r>
          </a:p>
        </p:txBody>
      </p:sp>
      <p:sp>
        <p:nvSpPr>
          <p:cNvPr id="20" name="矩形: 圆角 19">
            <a:extLst>
              <a:ext uri="{FF2B5EF4-FFF2-40B4-BE49-F238E27FC236}">
                <a16:creationId xmlns:a16="http://schemas.microsoft.com/office/drawing/2014/main" id="{6F7D5C57-7F07-476E-AC8C-49ACD706F94B}"/>
              </a:ext>
            </a:extLst>
          </p:cNvPr>
          <p:cNvSpPr/>
          <p:nvPr/>
        </p:nvSpPr>
        <p:spPr>
          <a:xfrm rot="5400000" flipV="1">
            <a:off x="192970" y="2022879"/>
            <a:ext cx="3971484" cy="3747823"/>
          </a:xfrm>
          <a:prstGeom prst="roundRect">
            <a:avLst>
              <a:gd name="adj" fmla="val 6306"/>
            </a:avLst>
          </a:prstGeom>
          <a:gradFill>
            <a:gsLst>
              <a:gs pos="100000">
                <a:srgbClr val="C3DAEF">
                  <a:alpha val="18000"/>
                </a:srgbClr>
              </a:gs>
              <a:gs pos="0">
                <a:srgbClr val="FFFFFF">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矩形: 圆角 20">
            <a:extLst>
              <a:ext uri="{FF2B5EF4-FFF2-40B4-BE49-F238E27FC236}">
                <a16:creationId xmlns:a16="http://schemas.microsoft.com/office/drawing/2014/main" id="{43FA54F9-7B36-4303-81D8-C32494486DBA}"/>
              </a:ext>
            </a:extLst>
          </p:cNvPr>
          <p:cNvSpPr/>
          <p:nvPr/>
        </p:nvSpPr>
        <p:spPr>
          <a:xfrm rot="5400000" flipV="1">
            <a:off x="4110257" y="2022880"/>
            <a:ext cx="3971485" cy="3747823"/>
          </a:xfrm>
          <a:prstGeom prst="roundRect">
            <a:avLst>
              <a:gd name="adj" fmla="val 6306"/>
            </a:avLst>
          </a:prstGeom>
          <a:gradFill>
            <a:gsLst>
              <a:gs pos="100000">
                <a:srgbClr val="C3DAEF">
                  <a:alpha val="18000"/>
                </a:srgbClr>
              </a:gs>
              <a:gs pos="0">
                <a:srgbClr val="FFFFFF">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矩形: 圆角 21">
            <a:extLst>
              <a:ext uri="{FF2B5EF4-FFF2-40B4-BE49-F238E27FC236}">
                <a16:creationId xmlns:a16="http://schemas.microsoft.com/office/drawing/2014/main" id="{35384E41-C9CD-455D-8C30-8110F8EE9336}"/>
              </a:ext>
            </a:extLst>
          </p:cNvPr>
          <p:cNvSpPr/>
          <p:nvPr/>
        </p:nvSpPr>
        <p:spPr>
          <a:xfrm rot="5400000" flipV="1">
            <a:off x="8027544" y="2022879"/>
            <a:ext cx="3971486" cy="3747823"/>
          </a:xfrm>
          <a:prstGeom prst="roundRect">
            <a:avLst>
              <a:gd name="adj" fmla="val 6306"/>
            </a:avLst>
          </a:prstGeom>
          <a:gradFill>
            <a:gsLst>
              <a:gs pos="100000">
                <a:srgbClr val="C3DAEF">
                  <a:alpha val="18000"/>
                </a:srgbClr>
              </a:gs>
              <a:gs pos="0">
                <a:srgbClr val="FFFFFF">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 name="文本框 22">
            <a:extLst>
              <a:ext uri="{FF2B5EF4-FFF2-40B4-BE49-F238E27FC236}">
                <a16:creationId xmlns:a16="http://schemas.microsoft.com/office/drawing/2014/main" id="{6733CA60-7640-4822-A8F8-76E184E318F6}"/>
              </a:ext>
            </a:extLst>
          </p:cNvPr>
          <p:cNvSpPr txBox="1"/>
          <p:nvPr/>
        </p:nvSpPr>
        <p:spPr>
          <a:xfrm>
            <a:off x="755940" y="2100166"/>
            <a:ext cx="26508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2D0AB"/>
                </a:solidFill>
                <a:effectLst/>
                <a:uLnTx/>
                <a:uFillTx/>
                <a:latin typeface="Arial" panose="020B0604020202020204" pitchFamily="34" charset="0"/>
                <a:ea typeface="等线" panose="02010600030101010101" pitchFamily="2" charset="-122"/>
                <a:cs typeface="Arial" panose="020B0604020202020204" pitchFamily="34" charset="0"/>
              </a:rPr>
              <a:t>Must-Have 1</a:t>
            </a:r>
            <a:endParaRPr kumimoji="0" lang="zh-CN" altLang="en-US" sz="2400" b="0" i="0" u="none" strike="noStrike" kern="1200" cap="none" spc="0" normalizeH="0" baseline="0" noProof="0" dirty="0">
              <a:ln>
                <a:noFill/>
              </a:ln>
              <a:solidFill>
                <a:srgbClr val="02D0AB"/>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4" name="文本框 23">
            <a:extLst>
              <a:ext uri="{FF2B5EF4-FFF2-40B4-BE49-F238E27FC236}">
                <a16:creationId xmlns:a16="http://schemas.microsoft.com/office/drawing/2014/main" id="{8AAC0E21-217F-4456-B8B6-101FB1B9CA06}"/>
              </a:ext>
            </a:extLst>
          </p:cNvPr>
          <p:cNvSpPr txBox="1"/>
          <p:nvPr/>
        </p:nvSpPr>
        <p:spPr>
          <a:xfrm>
            <a:off x="4503764" y="2100166"/>
            <a:ext cx="22323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2D0AB"/>
                </a:solidFill>
                <a:effectLst/>
                <a:uLnTx/>
                <a:uFillTx/>
                <a:latin typeface="Arial" panose="020B0604020202020204" pitchFamily="34" charset="0"/>
                <a:ea typeface="等线" panose="02010600030101010101" pitchFamily="2" charset="-122"/>
                <a:cs typeface="Arial" panose="020B0604020202020204" pitchFamily="34" charset="0"/>
              </a:rPr>
              <a:t>Must-Have 2</a:t>
            </a:r>
            <a:endParaRPr kumimoji="0" lang="zh-CN" altLang="en-US" sz="2400" b="0" i="0" u="none" strike="noStrike" kern="1200" cap="none" spc="0" normalizeH="0" baseline="0" noProof="0" dirty="0">
              <a:ln>
                <a:noFill/>
              </a:ln>
              <a:solidFill>
                <a:srgbClr val="02D0AB"/>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文本框 24">
            <a:extLst>
              <a:ext uri="{FF2B5EF4-FFF2-40B4-BE49-F238E27FC236}">
                <a16:creationId xmlns:a16="http://schemas.microsoft.com/office/drawing/2014/main" id="{DD1DDCAE-96EE-4F1E-AAB5-9A41CC0CF80D}"/>
              </a:ext>
            </a:extLst>
          </p:cNvPr>
          <p:cNvSpPr txBox="1"/>
          <p:nvPr/>
        </p:nvSpPr>
        <p:spPr>
          <a:xfrm>
            <a:off x="8445316" y="2100166"/>
            <a:ext cx="22323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2D0AB"/>
                </a:solidFill>
                <a:effectLst/>
                <a:uLnTx/>
                <a:uFillTx/>
                <a:latin typeface="Arial" panose="020B0604020202020204" pitchFamily="34" charset="0"/>
                <a:ea typeface="等线" panose="02010600030101010101" pitchFamily="2" charset="-122"/>
                <a:cs typeface="Arial" panose="020B0604020202020204" pitchFamily="34" charset="0"/>
              </a:rPr>
              <a:t>Must-Have 3</a:t>
            </a:r>
            <a:endParaRPr kumimoji="0" lang="zh-CN" altLang="en-US" sz="2400" b="0" i="0" u="none" strike="noStrike" kern="1200" cap="none" spc="0" normalizeH="0" baseline="0" noProof="0" dirty="0">
              <a:ln>
                <a:noFill/>
              </a:ln>
              <a:solidFill>
                <a:srgbClr val="02D0AB"/>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0" name="文本框 29">
            <a:extLst>
              <a:ext uri="{FF2B5EF4-FFF2-40B4-BE49-F238E27FC236}">
                <a16:creationId xmlns:a16="http://schemas.microsoft.com/office/drawing/2014/main" id="{07B3ED72-E1F4-42B0-9810-AFED992BC08F}"/>
              </a:ext>
            </a:extLst>
          </p:cNvPr>
          <p:cNvSpPr txBox="1"/>
          <p:nvPr/>
        </p:nvSpPr>
        <p:spPr>
          <a:xfrm>
            <a:off x="755940" y="2552202"/>
            <a:ext cx="284805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Everyone visible</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Best View Experience</a:t>
            </a:r>
            <a:r>
              <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sz="1400" b="0" i="0" u="none" strike="noStrike" kern="1200" cap="none" spc="0" normalizeH="0" baseline="0" noProof="0" dirty="0" err="1">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MTower</a:t>
            </a:r>
            <a:r>
              <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sz="1400" b="0" i="0" u="none" strike="noStrike" kern="1200" cap="none" spc="0" normalizeH="0" baseline="0" noProof="0" dirty="0" err="1">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IntelliFocus</a:t>
            </a: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 Front/Center</a:t>
            </a:r>
            <a:r>
              <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400" b="0" i="0" u="none" strike="noStrike" kern="1200" cap="none" spc="0" normalizeH="0" baseline="0" noProof="0" dirty="0" err="1">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Ccamera</a:t>
            </a:r>
            <a:r>
              <a:rPr kumimoji="0" lang="en-US" altLang="zh-CN" sz="14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switching</a:t>
            </a:r>
          </a:p>
        </p:txBody>
      </p:sp>
      <p:sp>
        <p:nvSpPr>
          <p:cNvPr id="32" name="文本框 31">
            <a:extLst>
              <a:ext uri="{FF2B5EF4-FFF2-40B4-BE49-F238E27FC236}">
                <a16:creationId xmlns:a16="http://schemas.microsoft.com/office/drawing/2014/main" id="{989AB602-93A5-41C5-A24B-E14F9EC52350}"/>
              </a:ext>
            </a:extLst>
          </p:cNvPr>
          <p:cNvSpPr txBox="1"/>
          <p:nvPr/>
        </p:nvSpPr>
        <p:spPr>
          <a:xfrm>
            <a:off x="4503764" y="2552202"/>
            <a:ext cx="331640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Everyone heard</a:t>
            </a:r>
            <a:endPar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Pro-grade pickup + coverage and extended mics</a:t>
            </a:r>
          </a:p>
        </p:txBody>
      </p:sp>
      <p:sp>
        <p:nvSpPr>
          <p:cNvPr id="34" name="文本框 33">
            <a:extLst>
              <a:ext uri="{FF2B5EF4-FFF2-40B4-BE49-F238E27FC236}">
                <a16:creationId xmlns:a16="http://schemas.microsoft.com/office/drawing/2014/main" id="{7F4278C9-451C-4EB3-A2DB-BA60C0810876}"/>
              </a:ext>
            </a:extLst>
          </p:cNvPr>
          <p:cNvSpPr txBox="1"/>
          <p:nvPr/>
        </p:nvSpPr>
        <p:spPr>
          <a:xfrm>
            <a:off x="8445316" y="2612842"/>
            <a:ext cx="344188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Simple deployment</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Plug &amp; play, minimal tuning and Daisy-chain linkage</a:t>
            </a:r>
          </a:p>
        </p:txBody>
      </p:sp>
      <p:pic>
        <p:nvPicPr>
          <p:cNvPr id="36" name="图片 35">
            <a:extLst>
              <a:ext uri="{FF2B5EF4-FFF2-40B4-BE49-F238E27FC236}">
                <a16:creationId xmlns:a16="http://schemas.microsoft.com/office/drawing/2014/main" id="{54EF9945-F51C-4709-A07B-74E9F9FC1E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3716" y="3693160"/>
            <a:ext cx="2810291" cy="1846056"/>
          </a:xfrm>
          <a:prstGeom prst="roundRect">
            <a:avLst>
              <a:gd name="adj" fmla="val 7118"/>
            </a:avLst>
          </a:prstGeom>
          <a:solidFill>
            <a:srgbClr val="FFFFFF">
              <a:shade val="85000"/>
            </a:srgbClr>
          </a:solidFill>
          <a:ln>
            <a:noFill/>
          </a:ln>
          <a:effectLst>
            <a:reflection blurRad="12700" stA="38000" endPos="28000" dist="5000" dir="5400000" sy="-100000" algn="bl" rotWithShape="0"/>
          </a:effectLst>
        </p:spPr>
      </p:pic>
      <p:pic>
        <p:nvPicPr>
          <p:cNvPr id="38" name="图片 37">
            <a:extLst>
              <a:ext uri="{FF2B5EF4-FFF2-40B4-BE49-F238E27FC236}">
                <a16:creationId xmlns:a16="http://schemas.microsoft.com/office/drawing/2014/main" id="{504A9F07-0A27-40C7-9181-D8E99748BF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15897" y="3765776"/>
            <a:ext cx="2510013" cy="1770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7" name="组合 16">
            <a:extLst>
              <a:ext uri="{FF2B5EF4-FFF2-40B4-BE49-F238E27FC236}">
                <a16:creationId xmlns:a16="http://schemas.microsoft.com/office/drawing/2014/main" id="{49A9E1A4-B522-449A-B0FC-6AAC4CA5A952}"/>
              </a:ext>
            </a:extLst>
          </p:cNvPr>
          <p:cNvGrpSpPr/>
          <p:nvPr/>
        </p:nvGrpSpPr>
        <p:grpSpPr>
          <a:xfrm>
            <a:off x="-10160" y="-5080"/>
            <a:ext cx="12596000" cy="623893"/>
            <a:chOff x="0" y="0"/>
            <a:chExt cx="12596000" cy="623893"/>
          </a:xfrm>
        </p:grpSpPr>
        <p:grpSp>
          <p:nvGrpSpPr>
            <p:cNvPr id="18" name="组合 17">
              <a:extLst>
                <a:ext uri="{FF2B5EF4-FFF2-40B4-BE49-F238E27FC236}">
                  <a16:creationId xmlns:a16="http://schemas.microsoft.com/office/drawing/2014/main" id="{106BEA1C-D6CA-4370-BB06-29702DF5F8F5}"/>
                </a:ext>
              </a:extLst>
            </p:cNvPr>
            <p:cNvGrpSpPr/>
            <p:nvPr/>
          </p:nvGrpSpPr>
          <p:grpSpPr>
            <a:xfrm>
              <a:off x="0" y="0"/>
              <a:ext cx="12202160" cy="623893"/>
              <a:chOff x="0" y="0"/>
              <a:chExt cx="12202160" cy="623893"/>
            </a:xfrm>
          </p:grpSpPr>
          <p:sp>
            <p:nvSpPr>
              <p:cNvPr id="28" name="矩形 27">
                <a:extLst>
                  <a:ext uri="{FF2B5EF4-FFF2-40B4-BE49-F238E27FC236}">
                    <a16:creationId xmlns:a16="http://schemas.microsoft.com/office/drawing/2014/main" id="{E5D57AF1-36BA-4A43-88FA-EC7A5DE2B7C6}"/>
                  </a:ext>
                </a:extLst>
              </p:cNvPr>
              <p:cNvSpPr/>
              <p:nvPr/>
            </p:nvSpPr>
            <p:spPr>
              <a:xfrm>
                <a:off x="0" y="0"/>
                <a:ext cx="12202160" cy="623893"/>
              </a:xfrm>
              <a:prstGeom prst="rect">
                <a:avLst/>
              </a:prstGeom>
              <a:solidFill>
                <a:sysClr val="windowText" lastClr="000000"/>
              </a:solidFill>
              <a:ln w="12700" cap="flat">
                <a:noFill/>
                <a:prstDash val="solid"/>
                <a:miter lim="800000"/>
              </a:ln>
              <a:effectLst/>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等线" panose="020F0502020204030204"/>
                  <a:sym typeface="等线" panose="02010600030101010101" charset="-122"/>
                </a:endParaRPr>
              </a:p>
            </p:txBody>
          </p:sp>
          <p:sp>
            <p:nvSpPr>
              <p:cNvPr id="29" name="矩形 28">
                <a:extLst>
                  <a:ext uri="{FF2B5EF4-FFF2-40B4-BE49-F238E27FC236}">
                    <a16:creationId xmlns:a16="http://schemas.microsoft.com/office/drawing/2014/main" id="{3D041DB2-344A-4BD3-91F6-CCA6B692882D}"/>
                  </a:ext>
                </a:extLst>
              </p:cNvPr>
              <p:cNvSpPr/>
              <p:nvPr/>
            </p:nvSpPr>
            <p:spPr>
              <a:xfrm>
                <a:off x="0" y="0"/>
                <a:ext cx="158750" cy="623893"/>
              </a:xfrm>
              <a:prstGeom prst="rect">
                <a:avLst/>
              </a:prstGeom>
              <a:solidFill>
                <a:srgbClr val="FFF7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27" name="文本框 41">
              <a:extLst>
                <a:ext uri="{FF2B5EF4-FFF2-40B4-BE49-F238E27FC236}">
                  <a16:creationId xmlns:a16="http://schemas.microsoft.com/office/drawing/2014/main" id="{5A33C72A-952F-4B54-88CC-644F3FD9423C}"/>
                </a:ext>
              </a:extLst>
            </p:cNvPr>
            <p:cNvSpPr txBox="1"/>
            <p:nvPr/>
          </p:nvSpPr>
          <p:spPr>
            <a:xfrm>
              <a:off x="404000" y="90347"/>
              <a:ext cx="12192000" cy="443198"/>
            </a:xfrm>
            <a:prstGeom prst="rect">
              <a:avLst/>
            </a:prstGeom>
            <a:ln w="12700">
              <a:miter lim="400000"/>
            </a:ln>
            <a:effectLst>
              <a:glow rad="152400">
                <a:srgbClr val="FFC000">
                  <a:lumMod val="20000"/>
                  <a:lumOff val="80000"/>
                  <a:alpha val="87000"/>
                </a:srgbClr>
              </a:glow>
            </a:effectLst>
          </p:spPr>
          <p:txBody>
            <a:bodyPr wrap="square" lIns="0" tIns="0" rIns="0" bIns="0">
              <a:spAutoFit/>
            </a:bodyPr>
            <a:lstStyle>
              <a:lvl1pPr>
                <a:lnSpc>
                  <a:spcPct val="90000"/>
                </a:lnSpc>
                <a:defRPr sz="4000" b="1" i="1">
                  <a:gradFill flip="none" rotWithShape="1">
                    <a:gsLst>
                      <a:gs pos="0">
                        <a:srgbClr val="14CD68"/>
                      </a:gs>
                      <a:gs pos="100000">
                        <a:srgbClr val="035C7D"/>
                      </a:gs>
                    </a:gsLst>
                    <a:lin ang="0" scaled="0"/>
                  </a:gradFill>
                  <a:latin typeface="Arial" panose="020B0604020202020204"/>
                  <a:ea typeface="Arial" panose="020B0604020202020204"/>
                  <a:cs typeface="Arial" panose="020B0604020202020204"/>
                  <a:sym typeface="Arial" panose="020B0604020202020204"/>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altLang="zh-CN" sz="3200" b="1" i="0" u="none" strike="noStrike" kern="100" cap="none" spc="0" normalizeH="0" baseline="0" noProof="0" dirty="0">
                  <a:ln>
                    <a:noFill/>
                  </a:ln>
                  <a:gradFill>
                    <a:gsLst>
                      <a:gs pos="35000">
                        <a:srgbClr val="FFC000">
                          <a:lumMod val="20000"/>
                          <a:lumOff val="80000"/>
                        </a:srgbClr>
                      </a:gs>
                      <a:gs pos="0">
                        <a:prstClr val="white"/>
                      </a:gs>
                      <a:gs pos="100000">
                        <a:srgbClr val="5B9BD5">
                          <a:lumMod val="40000"/>
                          <a:lumOff val="60000"/>
                        </a:srgbClr>
                      </a:gs>
                      <a:gs pos="69000">
                        <a:prstClr val="white"/>
                      </a:gs>
                    </a:gsLst>
                    <a:lin ang="2100000" scaled="0"/>
                  </a:gradFill>
                  <a:effectLst>
                    <a:glow rad="114300">
                      <a:srgbClr val="FFC000">
                        <a:lumMod val="20000"/>
                        <a:lumOff val="80000"/>
                        <a:alpha val="7000"/>
                      </a:srgbClr>
                    </a:glo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a:rPr>
                <a:t>Expanding into Larger Spaces </a:t>
              </a:r>
            </a:p>
          </p:txBody>
        </p:sp>
      </p:grpSp>
      <p:pic>
        <p:nvPicPr>
          <p:cNvPr id="3" name="图片 2">
            <a:extLst>
              <a:ext uri="{FF2B5EF4-FFF2-40B4-BE49-F238E27FC236}">
                <a16:creationId xmlns:a16="http://schemas.microsoft.com/office/drawing/2014/main" id="{70DF316B-C9CE-4F04-BF92-9989C55B22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2800" y="3896790"/>
            <a:ext cx="2781381" cy="1564210"/>
          </a:xfrm>
          <a:prstGeom prst="roundRect">
            <a:avLst>
              <a:gd name="adj" fmla="val 437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7834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CC38DB85DC46D4AA6987C45707CAE69" ma:contentTypeVersion="25" ma:contentTypeDescription="Ein neues Dokument erstellen." ma:contentTypeScope="" ma:versionID="508e5f6c7d08f5da941eac461928f7ca">
  <xsd:schema xmlns:xsd="http://www.w3.org/2001/XMLSchema" xmlns:xs="http://www.w3.org/2001/XMLSchema" xmlns:p="http://schemas.microsoft.com/office/2006/metadata/properties" xmlns:ns1="http://schemas.microsoft.com/sharepoint/v3" xmlns:ns2="5dd26c83-43cb-4d9a-8d14-f3fe720534c0" xmlns:ns3="d9df5486-d899-4aae-9513-459d809002a1" targetNamespace="http://schemas.microsoft.com/office/2006/metadata/properties" ma:root="true" ma:fieldsID="41aba5fb1893e46e9055b6d88394b448" ns1:_="" ns2:_="" ns3:_="">
    <xsd:import namespace="http://schemas.microsoft.com/sharepoint/v3"/>
    <xsd:import namespace="5dd26c83-43cb-4d9a-8d14-f3fe720534c0"/>
    <xsd:import namespace="d9df5486-d899-4aae-9513-459d809002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27" nillable="true" ma:displayName="Bewertung (0 - 5)" ma:decimals="2" ma:description="Mittelwert aller Bewertungen, die abgegeben wurden." ma:internalName="AverageRating" ma:readOnly="true">
      <xsd:simpleType>
        <xsd:restriction base="dms:Number"/>
      </xsd:simpleType>
    </xsd:element>
    <xsd:element name="RatingCount" ma:index="28" nillable="true" ma:displayName="Anzahl Bewertungen" ma:decimals="0" ma:description="Anzahl abgegebener Bewertungen" ma:internalName="RatingCount" ma:readOnly="true">
      <xsd:simpleType>
        <xsd:restriction base="dms:Number"/>
      </xsd:simpleType>
    </xsd:element>
    <xsd:element name="RatedBy" ma:index="29" nillable="true" ma:displayName="Bewertet von" ma:description="Benutzer haben das Element bewertet."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0" nillable="true" ma:displayName="Benutzerbewertungen" ma:description="Bewertungen für das Element" ma:hidden="true" ma:internalName="Ratings">
      <xsd:simpleType>
        <xsd:restriction base="dms:Note"/>
      </xsd:simpleType>
    </xsd:element>
    <xsd:element name="LikesCount" ma:index="31" nillable="true" ma:displayName="Anzahl 'Gefällt mir'" ma:internalName="LikesCount">
      <xsd:simpleType>
        <xsd:restriction base="dms:Unknown"/>
      </xsd:simpleType>
    </xsd:element>
    <xsd:element name="LikedBy" ma:index="32" nillable="true" ma:displayName="Gefällt"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dd26c83-43cb-4d9a-8d14-f3fe720534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a948968d-3965-4917-a6f5-2067dc85b6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df5486-d899-4aae-9513-459d809002a1"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8d336bf7-7b84-4a5d-83da-92e60f372b71}" ma:internalName="TaxCatchAll" ma:showField="CatchAllData" ma:web="d9df5486-d899-4aae-9513-459d809002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Ratings xmlns="http://schemas.microsoft.com/sharepoint/v3" xsi:nil="true"/>
    <TaxCatchAll xmlns="d9df5486-d899-4aae-9513-459d809002a1" xsi:nil="true"/>
    <LikedBy xmlns="http://schemas.microsoft.com/sharepoint/v3">
      <UserInfo>
        <DisplayName/>
        <AccountId xsi:nil="true"/>
        <AccountType/>
      </UserInfo>
    </LikedBy>
    <lcf76f155ced4ddcb4097134ff3c332f xmlns="5dd26c83-43cb-4d9a-8d14-f3fe720534c0">
      <Terms xmlns="http://schemas.microsoft.com/office/infopath/2007/PartnerControls"/>
    </lcf76f155ced4ddcb4097134ff3c332f>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82F5889B-0C32-4FE7-BAA3-017CF90AA3CB}"/>
</file>

<file path=customXml/itemProps2.xml><?xml version="1.0" encoding="utf-8"?>
<ds:datastoreItem xmlns:ds="http://schemas.openxmlformats.org/officeDocument/2006/customXml" ds:itemID="{3A7514E9-5489-498F-8C04-B69BCDD03AE5}"/>
</file>

<file path=customXml/itemProps3.xml><?xml version="1.0" encoding="utf-8"?>
<ds:datastoreItem xmlns:ds="http://schemas.openxmlformats.org/officeDocument/2006/customXml" ds:itemID="{69574958-01D1-4848-B061-E5F2F0A0F11E}"/>
</file>

<file path=docProps/app.xml><?xml version="1.0" encoding="utf-8"?>
<Properties xmlns="http://schemas.openxmlformats.org/officeDocument/2006/extended-properties" xmlns:vt="http://schemas.openxmlformats.org/officeDocument/2006/docPropsVTypes">
  <TotalTime>11745</TotalTime>
  <Words>2911</Words>
  <Application>Microsoft Office PowerPoint</Application>
  <PresentationFormat>宽屏</PresentationFormat>
  <Paragraphs>286</Paragraphs>
  <Slides>23</Slides>
  <Notes>22</Notes>
  <HiddenSlides>0</HiddenSlides>
  <MMClips>3</MMClips>
  <ScaleCrop>false</ScaleCrop>
  <HeadingPairs>
    <vt:vector size="6" baseType="variant">
      <vt:variant>
        <vt:lpstr>已用的字体</vt:lpstr>
      </vt:variant>
      <vt:variant>
        <vt:i4>11</vt:i4>
      </vt:variant>
      <vt:variant>
        <vt:lpstr>主题</vt:lpstr>
      </vt:variant>
      <vt:variant>
        <vt:i4>6</vt:i4>
      </vt:variant>
      <vt:variant>
        <vt:lpstr>幻灯片标题</vt:lpstr>
      </vt:variant>
      <vt:variant>
        <vt:i4>23</vt:i4>
      </vt:variant>
    </vt:vector>
  </HeadingPairs>
  <TitlesOfParts>
    <vt:vector size="40" baseType="lpstr">
      <vt:lpstr>HarmonyOS Sans SC</vt:lpstr>
      <vt:lpstr>Manrope3</vt:lpstr>
      <vt:lpstr>Microsoft YaHei UI</vt:lpstr>
      <vt:lpstr>Product Sans</vt:lpstr>
      <vt:lpstr>quote-cjk-patch</vt:lpstr>
      <vt:lpstr>等线</vt:lpstr>
      <vt:lpstr>等线 Light</vt:lpstr>
      <vt:lpstr>微软雅黑</vt:lpstr>
      <vt:lpstr>Arial</vt:lpstr>
      <vt:lpstr>Calibri</vt:lpstr>
      <vt:lpstr>Calibri Light</vt:lpstr>
      <vt:lpstr>1_Office 主题​​</vt:lpstr>
      <vt:lpstr>2_Office 主题​​</vt:lpstr>
      <vt:lpstr>Office Theme</vt:lpstr>
      <vt:lpstr>1_Office Theme</vt:lpstr>
      <vt:lpstr>4_Office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AVONE Live Demo  10 mins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封面图</dc:title>
  <dc:creator>Collins Via</dc:creator>
  <cp:lastModifiedBy>kiya you</cp:lastModifiedBy>
  <cp:revision>534</cp:revision>
  <dcterms:created xsi:type="dcterms:W3CDTF">2026-02-24T01:01:41Z</dcterms:created>
  <dcterms:modified xsi:type="dcterms:W3CDTF">2026-05-25T07:09:47Z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0x0101007CC38DB85DC46D4AA6987C45707CAE69</vt:lpwstr>
  </property>
</Properties>
</file>