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customXml/itemProps1.xml" ContentType="application/vnd.openxmlformats-officedocument.customXmlProperties+xml"/>
  <Override PartName="/customXml/itemProps2.xml" ContentType="application/vnd.openxmlformats-officedocument.customXmlProperties+xml"/>
  <Override PartName="/docMetadata/LabelInfo.xml" ContentType="application/vnd.ms-office.classificationlabel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ngesInfos/changesInfo1.xml" ContentType="application/vnd.ms-powerpoint.changesinfo+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25" r:id="rId3"/>
    <p:sldMasterId id="2147484135" r:id="rId4"/>
    <p:sldMasterId id="2147484147" r:id="rId5"/>
    <p:sldMasterId id="2147484584" r:id="rId6"/>
    <p:sldMasterId id="2147484594" r:id="rId7"/>
    <p:sldMasterId id="2147484686" r:id="rId8"/>
    <p:sldMasterId id="2147485158" r:id="rId9"/>
    <p:sldMasterId id="2147485612" r:id="rId10"/>
    <p:sldMasterId id="2147485729" r:id="rId11"/>
  </p:sldMasterIdLst>
  <p:notesMasterIdLst>
    <p:notesMasterId r:id="rId56"/>
  </p:notesMasterIdLst>
  <p:handoutMasterIdLst>
    <p:handoutMasterId r:id="rId57"/>
  </p:handoutMasterIdLst>
  <p:sldIdLst>
    <p:sldId id="1526" r:id="rId12"/>
    <p:sldId id="1460" r:id="rId13"/>
    <p:sldId id="2338" r:id="rId14"/>
    <p:sldId id="2339" r:id="rId15"/>
    <p:sldId id="2147474391" r:id="rId16"/>
    <p:sldId id="2147474331" r:id="rId17"/>
    <p:sldId id="2147474399" r:id="rId18"/>
    <p:sldId id="2147474400" r:id="rId19"/>
    <p:sldId id="2147474401" r:id="rId20"/>
    <p:sldId id="2147474402" r:id="rId21"/>
    <p:sldId id="2147474403" r:id="rId22"/>
    <p:sldId id="2285" r:id="rId23"/>
    <p:sldId id="2147474409" r:id="rId24"/>
    <p:sldId id="2288" r:id="rId25"/>
    <p:sldId id="2147474332" r:id="rId26"/>
    <p:sldId id="2147474333" r:id="rId27"/>
    <p:sldId id="2147474335" r:id="rId28"/>
    <p:sldId id="2147474336" r:id="rId29"/>
    <p:sldId id="2147474408" r:id="rId30"/>
    <p:sldId id="1472" r:id="rId31"/>
    <p:sldId id="2147474338" r:id="rId32"/>
    <p:sldId id="2239" r:id="rId33"/>
    <p:sldId id="2147474405" r:id="rId34"/>
    <p:sldId id="3307" r:id="rId35"/>
    <p:sldId id="276" r:id="rId36"/>
    <p:sldId id="2147474395" r:id="rId37"/>
    <p:sldId id="2146448504" r:id="rId38"/>
    <p:sldId id="3582" r:id="rId39"/>
    <p:sldId id="2147474407" r:id="rId40"/>
    <p:sldId id="2147474342" r:id="rId41"/>
    <p:sldId id="2147474343" r:id="rId42"/>
    <p:sldId id="3460" r:id="rId43"/>
    <p:sldId id="3459" r:id="rId44"/>
    <p:sldId id="2146448538" r:id="rId45"/>
    <p:sldId id="2147474344" r:id="rId46"/>
    <p:sldId id="2147474345" r:id="rId47"/>
    <p:sldId id="2147474346" r:id="rId48"/>
    <p:sldId id="2147474350" r:id="rId49"/>
    <p:sldId id="2147474404" r:id="rId50"/>
    <p:sldId id="2147474352" r:id="rId51"/>
    <p:sldId id="2147474351" r:id="rId52"/>
    <p:sldId id="2147474353" r:id="rId53"/>
    <p:sldId id="2147474354" r:id="rId54"/>
    <p:sldId id="4521" r:id="rId55"/>
  </p:sldIdLst>
  <p:sldSz cx="9144000" cy="5143500" type="screen16x9"/>
  <p:notesSz cx="6858000" cy="9144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0CC1297-CDE9-4201-B257-C9E68BEE9A5A}">
          <p14:sldIdLst>
            <p14:sldId id="1526"/>
          </p14:sldIdLst>
        </p14:section>
        <p14:section name="Legrand Overview" id="{9176A6DB-67F3-4154-8C75-47CB81CA40C9}">
          <p14:sldIdLst>
            <p14:sldId id="1460"/>
            <p14:sldId id="2338"/>
            <p14:sldId id="2339"/>
          </p14:sldIdLst>
        </p14:section>
        <p14:section name="Cross Selling" id="{A90FFC6B-0F8F-475E-90FA-63D7DE6468DC}">
          <p14:sldIdLst>
            <p14:sldId id="2147474391"/>
          </p14:sldIdLst>
        </p14:section>
        <p14:section name="Storage Solutions" id="{32CB6E44-2798-42DF-A4C3-89222F24BFFE}">
          <p14:sldIdLst>
            <p14:sldId id="2147474331"/>
            <p14:sldId id="2147474399"/>
            <p14:sldId id="2147474400"/>
            <p14:sldId id="2147474401"/>
            <p14:sldId id="2147474402"/>
            <p14:sldId id="2147474403"/>
          </p14:sldIdLst>
        </p14:section>
        <p14:section name="More details" id="{6B8181EE-6E8B-4663-B45D-ABBE0066DFC9}">
          <p14:sldIdLst>
            <p14:sldId id="2285"/>
            <p14:sldId id="2147474409"/>
            <p14:sldId id="2288"/>
          </p14:sldIdLst>
        </p14:section>
        <p14:section name="Small device storage" id="{60DBC8D8-9AE2-4AC5-A989-A60662D44B99}">
          <p14:sldIdLst>
            <p14:sldId id="2147474332"/>
            <p14:sldId id="2147474333"/>
            <p14:sldId id="2147474335"/>
            <p14:sldId id="2147474336"/>
          </p14:sldIdLst>
        </p14:section>
        <p14:section name="Chief Tempo wall mount" id="{C126C71E-4024-47F3-8476-5CD313EBB17C}">
          <p14:sldIdLst>
            <p14:sldId id="2147474408"/>
            <p14:sldId id="1472"/>
            <p14:sldId id="2147474338"/>
            <p14:sldId id="2239"/>
          </p14:sldIdLst>
        </p14:section>
        <p14:section name="Fusion Storage Cabinet" id="{E6A6C875-53CD-4931-B2BD-13EC72C874DA}">
          <p14:sldIdLst>
            <p14:sldId id="2147474405"/>
            <p14:sldId id="3307"/>
            <p14:sldId id="276"/>
            <p14:sldId id="2147474395"/>
            <p14:sldId id="2146448504"/>
            <p14:sldId id="3582"/>
          </p14:sldIdLst>
        </p14:section>
        <p14:section name="Tempo Floor Mount" id="{7D0374B6-30BC-4863-86EE-7D37C00D9BA0}">
          <p14:sldIdLst>
            <p14:sldId id="2147474407"/>
            <p14:sldId id="2147474342"/>
            <p14:sldId id="2147474343"/>
            <p14:sldId id="3460"/>
            <p14:sldId id="3459"/>
            <p14:sldId id="2146448538"/>
          </p14:sldIdLst>
        </p14:section>
        <p14:section name="Forum Collaboration Suite" id="{055081A7-321D-420A-B6AD-77EEEE5A8D17}">
          <p14:sldIdLst>
            <p14:sldId id="2147474344"/>
            <p14:sldId id="2147474345"/>
            <p14:sldId id="2147474346"/>
            <p14:sldId id="2147474350"/>
          </p14:sldIdLst>
        </p14:section>
        <p14:section name="C3 Credenza series" id="{3119B9CA-AD79-4C11-898B-1C30EE1E92BB}">
          <p14:sldIdLst>
            <p14:sldId id="2147474404"/>
            <p14:sldId id="2147474352"/>
            <p14:sldId id="2147474351"/>
          </p14:sldIdLst>
        </p14:section>
        <p14:section name="Assessories" id="{05AC8642-2A56-4A5E-B3BA-064BDE213A91}">
          <p14:sldIdLst>
            <p14:sldId id="2147474353"/>
          </p14:sldIdLst>
        </p14:section>
        <p14:section name="Marketing Landingpage" id="{D5B53351-5BCA-4B10-B25D-F17F88CE183E}">
          <p14:sldIdLst>
            <p14:sldId id="2147474354"/>
          </p14:sldIdLst>
        </p14:section>
        <p14:section name="Ende" id="{75E472AB-16CD-4D8D-BCBA-D6C5602EFFD0}">
          <p14:sldIdLst>
            <p14:sldId id="4521"/>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BCD6E3"/>
    <a:srgbClr val="E3DDD1"/>
    <a:srgbClr val="637477"/>
    <a:srgbClr val="D3CDDB"/>
    <a:srgbClr val="8BA1B6"/>
    <a:srgbClr val="86765A"/>
    <a:srgbClr val="4298D3"/>
    <a:srgbClr val="4560AC"/>
    <a:srgbClr val="4660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4A7D38-005F-4046-BDF7-4CF8AC37B29E}" v="140" dt="2026-05-25T21:09:34.1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82" autoAdjust="0"/>
    <p:restoredTop sz="94517" autoAdjust="0"/>
  </p:normalViewPr>
  <p:slideViewPr>
    <p:cSldViewPr snapToGrid="0" snapToObjects="1">
      <p:cViewPr varScale="1">
        <p:scale>
          <a:sx n="138" d="100"/>
          <a:sy n="138" d="100"/>
        </p:scale>
        <p:origin x="1092" y="10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10" d="100"/>
        <a:sy n="110" d="100"/>
      </p:scale>
      <p:origin x="0" y="-7272"/>
    </p:cViewPr>
  </p:sorterViewPr>
  <p:notesViewPr>
    <p:cSldViewPr snapToGrid="0" snapToObjects="1">
      <p:cViewPr varScale="1">
        <p:scale>
          <a:sx n="94" d="100"/>
          <a:sy n="94" d="100"/>
        </p:scale>
        <p:origin x="4392" y="208"/>
      </p:cViewPr>
      <p:guideLst>
        <p:guide orient="horz" pos="2880"/>
        <p:guide pos="2160"/>
      </p:guideLst>
    </p:cSldViewPr>
  </p:notesViewPr>
  <p:gridSpacing cx="180023" cy="180023"/>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microsoft.com/office/2015/10/relationships/revisionInfo" Target="revisionInfo.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9.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presProps" Target="presProps.xml"/><Relationship Id="rId5" Type="http://schemas.openxmlformats.org/officeDocument/2006/relationships/slideMaster" Target="slideMasters/slideMaster3.xml"/><Relationship Id="rId61"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notesMaster" Target="notesMasters/notesMaster1.xml"/><Relationship Id="rId64" Type="http://schemas.openxmlformats.org/officeDocument/2006/relationships/customXml" Target="../customXml/item3.xml"/><Relationship Id="rId8" Type="http://schemas.openxmlformats.org/officeDocument/2006/relationships/slideMaster" Target="slideMasters/slideMaster6.xml"/><Relationship Id="rId51" Type="http://schemas.openxmlformats.org/officeDocument/2006/relationships/slide" Target="slides/slide40.xml"/><Relationship Id="rId3" Type="http://schemas.openxmlformats.org/officeDocument/2006/relationships/slideMaster" Target="slideMasters/slideMaster1.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handoutMaster" Target="handoutMasters/handoutMaster1.xml"/><Relationship Id="rId10" Type="http://schemas.openxmlformats.org/officeDocument/2006/relationships/slideMaster" Target="slideMasters/slideMaster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Master" Target="slideMasters/slideMaster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ido KRATZENBERG" userId="a5c57d93-c0f1-4c5b-b54e-1aee925e244a" providerId="ADAL" clId="{A04126E0-435E-47AC-A12C-2A65AAEEE188}"/>
    <pc:docChg chg="undo custSel addSld delSld modSld sldOrd delMainMaster addSection delSection modSection">
      <pc:chgData name="Guido KRATZENBERG" userId="a5c57d93-c0f1-4c5b-b54e-1aee925e244a" providerId="ADAL" clId="{A04126E0-435E-47AC-A12C-2A65AAEEE188}" dt="2026-05-25T21:14:41.999" v="1263" actId="1076"/>
      <pc:docMkLst>
        <pc:docMk/>
      </pc:docMkLst>
      <pc:sldChg chg="addSp delSp modSp mod ord">
        <pc:chgData name="Guido KRATZENBERG" userId="a5c57d93-c0f1-4c5b-b54e-1aee925e244a" providerId="ADAL" clId="{A04126E0-435E-47AC-A12C-2A65AAEEE188}" dt="2026-05-25T21:05:59.204" v="1213" actId="1076"/>
        <pc:sldMkLst>
          <pc:docMk/>
          <pc:sldMk cId="618496517" sldId="276"/>
        </pc:sldMkLst>
        <pc:spChg chg="mod">
          <ac:chgData name="Guido KRATZENBERG" userId="a5c57d93-c0f1-4c5b-b54e-1aee925e244a" providerId="ADAL" clId="{A04126E0-435E-47AC-A12C-2A65AAEEE188}" dt="2026-05-25T20:02:52.685" v="635" actId="1076"/>
          <ac:spMkLst>
            <pc:docMk/>
            <pc:sldMk cId="618496517" sldId="276"/>
            <ac:spMk id="8" creationId="{48A640F1-7310-CD0B-F88A-3BCB562BFAE3}"/>
          </ac:spMkLst>
        </pc:spChg>
        <pc:picChg chg="add mod">
          <ac:chgData name="Guido KRATZENBERG" userId="a5c57d93-c0f1-4c5b-b54e-1aee925e244a" providerId="ADAL" clId="{A04126E0-435E-47AC-A12C-2A65AAEEE188}" dt="2026-05-25T19:33:49.158" v="302"/>
          <ac:picMkLst>
            <pc:docMk/>
            <pc:sldMk cId="618496517" sldId="276"/>
            <ac:picMk id="3" creationId="{5C76C218-270D-5BEF-5B40-DCFEF355567F}"/>
          </ac:picMkLst>
        </pc:picChg>
        <pc:picChg chg="del">
          <ac:chgData name="Guido KRATZENBERG" userId="a5c57d93-c0f1-4c5b-b54e-1aee925e244a" providerId="ADAL" clId="{A04126E0-435E-47AC-A12C-2A65AAEEE188}" dt="2026-05-25T19:33:47.456" v="301" actId="478"/>
          <ac:picMkLst>
            <pc:docMk/>
            <pc:sldMk cId="618496517" sldId="276"/>
            <ac:picMk id="4" creationId="{246381B8-B2CC-BCCD-3775-A910925BF3F7}"/>
          </ac:picMkLst>
        </pc:picChg>
        <pc:picChg chg="add mod">
          <ac:chgData name="Guido KRATZENBERG" userId="a5c57d93-c0f1-4c5b-b54e-1aee925e244a" providerId="ADAL" clId="{A04126E0-435E-47AC-A12C-2A65AAEEE188}" dt="2026-05-25T21:05:59.204" v="1213" actId="1076"/>
          <ac:picMkLst>
            <pc:docMk/>
            <pc:sldMk cId="618496517" sldId="276"/>
            <ac:picMk id="4" creationId="{4691940B-800F-B9E5-9598-7C2F75112000}"/>
          </ac:picMkLst>
        </pc:picChg>
        <pc:picChg chg="mod">
          <ac:chgData name="Guido KRATZENBERG" userId="a5c57d93-c0f1-4c5b-b54e-1aee925e244a" providerId="ADAL" clId="{A04126E0-435E-47AC-A12C-2A65AAEEE188}" dt="2026-05-25T20:02:57.292" v="636" actId="1076"/>
          <ac:picMkLst>
            <pc:docMk/>
            <pc:sldMk cId="618496517" sldId="276"/>
            <ac:picMk id="11" creationId="{4372C95A-0BD6-69E7-C160-D48FE8D96CF4}"/>
          </ac:picMkLst>
        </pc:picChg>
        <pc:picChg chg="mod">
          <ac:chgData name="Guido KRATZENBERG" userId="a5c57d93-c0f1-4c5b-b54e-1aee925e244a" providerId="ADAL" clId="{A04126E0-435E-47AC-A12C-2A65AAEEE188}" dt="2026-05-25T20:03:02.819" v="638" actId="1076"/>
          <ac:picMkLst>
            <pc:docMk/>
            <pc:sldMk cId="618496517" sldId="276"/>
            <ac:picMk id="1026" creationId="{9CBFC4CD-3BFB-6E76-D400-978B0B5048FE}"/>
          </ac:picMkLst>
        </pc:picChg>
        <pc:cxnChg chg="del">
          <ac:chgData name="Guido KRATZENBERG" userId="a5c57d93-c0f1-4c5b-b54e-1aee925e244a" providerId="ADAL" clId="{A04126E0-435E-47AC-A12C-2A65AAEEE188}" dt="2026-05-25T20:02:49.710" v="634" actId="478"/>
          <ac:cxnSpMkLst>
            <pc:docMk/>
            <pc:sldMk cId="618496517" sldId="276"/>
            <ac:cxnSpMk id="7" creationId="{F65CB48D-A10C-BC62-3B7C-A8EC06AABB06}"/>
          </ac:cxnSpMkLst>
        </pc:cxnChg>
      </pc:sldChg>
      <pc:sldChg chg="modSp mod">
        <pc:chgData name="Guido KRATZENBERG" userId="a5c57d93-c0f1-4c5b-b54e-1aee925e244a" providerId="ADAL" clId="{A04126E0-435E-47AC-A12C-2A65AAEEE188}" dt="2026-05-25T19:45:04.292" v="415" actId="113"/>
        <pc:sldMkLst>
          <pc:docMk/>
          <pc:sldMk cId="2548496650" sldId="1460"/>
        </pc:sldMkLst>
        <pc:spChg chg="mod">
          <ac:chgData name="Guido KRATZENBERG" userId="a5c57d93-c0f1-4c5b-b54e-1aee925e244a" providerId="ADAL" clId="{A04126E0-435E-47AC-A12C-2A65AAEEE188}" dt="2026-05-25T19:45:04.292" v="415" actId="113"/>
          <ac:spMkLst>
            <pc:docMk/>
            <pc:sldMk cId="2548496650" sldId="1460"/>
            <ac:spMk id="5" creationId="{D18172AD-3B91-0A4B-10E7-F6EA27C6433E}"/>
          </ac:spMkLst>
        </pc:spChg>
        <pc:picChg chg="mod">
          <ac:chgData name="Guido KRATZENBERG" userId="a5c57d93-c0f1-4c5b-b54e-1aee925e244a" providerId="ADAL" clId="{A04126E0-435E-47AC-A12C-2A65AAEEE188}" dt="2026-05-25T19:31:14.552" v="273" actId="1076"/>
          <ac:picMkLst>
            <pc:docMk/>
            <pc:sldMk cId="2548496650" sldId="1460"/>
            <ac:picMk id="4" creationId="{94C9FA71-336A-9A01-516B-5D39BAF66F07}"/>
          </ac:picMkLst>
        </pc:picChg>
      </pc:sldChg>
      <pc:sldChg chg="addSp delSp modSp mod ord">
        <pc:chgData name="Guido KRATZENBERG" userId="a5c57d93-c0f1-4c5b-b54e-1aee925e244a" providerId="ADAL" clId="{A04126E0-435E-47AC-A12C-2A65AAEEE188}" dt="2026-05-25T20:57:43.585" v="1147" actId="1036"/>
        <pc:sldMkLst>
          <pc:docMk/>
          <pc:sldMk cId="4222630310" sldId="1472"/>
        </pc:sldMkLst>
        <pc:spChg chg="del">
          <ac:chgData name="Guido KRATZENBERG" userId="a5c57d93-c0f1-4c5b-b54e-1aee925e244a" providerId="ADAL" clId="{A04126E0-435E-47AC-A12C-2A65AAEEE188}" dt="2026-05-25T20:57:39.692" v="1145" actId="478"/>
          <ac:spMkLst>
            <pc:docMk/>
            <pc:sldMk cId="4222630310" sldId="1472"/>
            <ac:spMk id="3" creationId="{C32F42B4-FB5E-54E5-32E7-99463441BF7E}"/>
          </ac:spMkLst>
        </pc:spChg>
        <pc:spChg chg="mod">
          <ac:chgData name="Guido KRATZENBERG" userId="a5c57d93-c0f1-4c5b-b54e-1aee925e244a" providerId="ADAL" clId="{A04126E0-435E-47AC-A12C-2A65AAEEE188}" dt="2026-05-25T19:53:55.939" v="522" actId="113"/>
          <ac:spMkLst>
            <pc:docMk/>
            <pc:sldMk cId="4222630310" sldId="1472"/>
            <ac:spMk id="110" creationId="{D784EC2C-7A3C-FFED-A392-5741C794DC66}"/>
          </ac:spMkLst>
        </pc:spChg>
        <pc:picChg chg="add mod">
          <ac:chgData name="Guido KRATZENBERG" userId="a5c57d93-c0f1-4c5b-b54e-1aee925e244a" providerId="ADAL" clId="{A04126E0-435E-47AC-A12C-2A65AAEEE188}" dt="2026-05-25T19:32:58.709" v="294"/>
          <ac:picMkLst>
            <pc:docMk/>
            <pc:sldMk cId="4222630310" sldId="1472"/>
            <ac:picMk id="2" creationId="{A74DF3A3-667C-0A96-794A-ACDA26A85FF3}"/>
          </ac:picMkLst>
        </pc:picChg>
        <pc:picChg chg="add mod">
          <ac:chgData name="Guido KRATZENBERG" userId="a5c57d93-c0f1-4c5b-b54e-1aee925e244a" providerId="ADAL" clId="{A04126E0-435E-47AC-A12C-2A65AAEEE188}" dt="2026-05-25T20:57:43.585" v="1147" actId="1036"/>
          <ac:picMkLst>
            <pc:docMk/>
            <pc:sldMk cId="4222630310" sldId="1472"/>
            <ac:picMk id="4" creationId="{F21332E8-2D2A-2802-D0A0-DBCFC2281041}"/>
          </ac:picMkLst>
        </pc:picChg>
      </pc:sldChg>
      <pc:sldChg chg="addSp modSp mod">
        <pc:chgData name="Guido KRATZENBERG" userId="a5c57d93-c0f1-4c5b-b54e-1aee925e244a" providerId="ADAL" clId="{A04126E0-435E-47AC-A12C-2A65AAEEE188}" dt="2026-05-25T20:17:02.685" v="826" actId="1076"/>
        <pc:sldMkLst>
          <pc:docMk/>
          <pc:sldMk cId="3948944544" sldId="1526"/>
        </pc:sldMkLst>
        <pc:spChg chg="add mod">
          <ac:chgData name="Guido KRATZENBERG" userId="a5c57d93-c0f1-4c5b-b54e-1aee925e244a" providerId="ADAL" clId="{A04126E0-435E-47AC-A12C-2A65AAEEE188}" dt="2026-05-25T20:16:58.535" v="825" actId="1076"/>
          <ac:spMkLst>
            <pc:docMk/>
            <pc:sldMk cId="3948944544" sldId="1526"/>
            <ac:spMk id="3" creationId="{5D7937E8-300A-FF20-251E-36396C9411F3}"/>
          </ac:spMkLst>
        </pc:spChg>
        <pc:spChg chg="mod">
          <ac:chgData name="Guido KRATZENBERG" userId="a5c57d93-c0f1-4c5b-b54e-1aee925e244a" providerId="ADAL" clId="{A04126E0-435E-47AC-A12C-2A65AAEEE188}" dt="2026-05-25T19:05:58.947" v="172"/>
          <ac:spMkLst>
            <pc:docMk/>
            <pc:sldMk cId="3948944544" sldId="1526"/>
            <ac:spMk id="4" creationId="{E121021F-CD1C-274A-86FD-116A3134F043}"/>
          </ac:spMkLst>
        </pc:spChg>
        <pc:spChg chg="add mod">
          <ac:chgData name="Guido KRATZENBERG" userId="a5c57d93-c0f1-4c5b-b54e-1aee925e244a" providerId="ADAL" clId="{A04126E0-435E-47AC-A12C-2A65AAEEE188}" dt="2026-05-25T20:17:02.685" v="826" actId="1076"/>
          <ac:spMkLst>
            <pc:docMk/>
            <pc:sldMk cId="3948944544" sldId="1526"/>
            <ac:spMk id="8" creationId="{C8E4066C-616D-DD44-DA95-EDC9F6503A76}"/>
          </ac:spMkLst>
        </pc:spChg>
        <pc:picChg chg="mod">
          <ac:chgData name="Guido KRATZENBERG" userId="a5c57d93-c0f1-4c5b-b54e-1aee925e244a" providerId="ADAL" clId="{A04126E0-435E-47AC-A12C-2A65AAEEE188}" dt="2026-05-25T19:02:25.435" v="153" actId="1076"/>
          <ac:picMkLst>
            <pc:docMk/>
            <pc:sldMk cId="3948944544" sldId="1526"/>
            <ac:picMk id="5" creationId="{80FE389D-C2BD-4C4F-1407-8B8BFB4D2D01}"/>
          </ac:picMkLst>
        </pc:picChg>
        <pc:picChg chg="mod">
          <ac:chgData name="Guido KRATZENBERG" userId="a5c57d93-c0f1-4c5b-b54e-1aee925e244a" providerId="ADAL" clId="{A04126E0-435E-47AC-A12C-2A65AAEEE188}" dt="2026-05-25T19:04:23.728" v="157" actId="1076"/>
          <ac:picMkLst>
            <pc:docMk/>
            <pc:sldMk cId="3948944544" sldId="1526"/>
            <ac:picMk id="6" creationId="{3AE60868-063F-A544-9395-0A7790D3214A}"/>
          </ac:picMkLst>
        </pc:picChg>
        <pc:picChg chg="mod">
          <ac:chgData name="Guido KRATZENBERG" userId="a5c57d93-c0f1-4c5b-b54e-1aee925e244a" providerId="ADAL" clId="{A04126E0-435E-47AC-A12C-2A65AAEEE188}" dt="2026-05-25T19:04:24.052" v="158" actId="14100"/>
          <ac:picMkLst>
            <pc:docMk/>
            <pc:sldMk cId="3948944544" sldId="1526"/>
            <ac:picMk id="13" creationId="{0F4E1BAC-F87C-4FE0-BBB7-6B12C6474C12}"/>
          </ac:picMkLst>
        </pc:picChg>
      </pc:sldChg>
      <pc:sldChg chg="addSp delSp modSp mod ord">
        <pc:chgData name="Guido KRATZENBERG" userId="a5c57d93-c0f1-4c5b-b54e-1aee925e244a" providerId="ADAL" clId="{A04126E0-435E-47AC-A12C-2A65AAEEE188}" dt="2026-05-25T20:58:04.763" v="1153"/>
        <pc:sldMkLst>
          <pc:docMk/>
          <pc:sldMk cId="3633977392" sldId="2239"/>
        </pc:sldMkLst>
        <pc:spChg chg="add del mod">
          <ac:chgData name="Guido KRATZENBERG" userId="a5c57d93-c0f1-4c5b-b54e-1aee925e244a" providerId="ADAL" clId="{A04126E0-435E-47AC-A12C-2A65AAEEE188}" dt="2026-05-25T20:00:11.854" v="617" actId="478"/>
          <ac:spMkLst>
            <pc:docMk/>
            <pc:sldMk cId="3633977392" sldId="2239"/>
            <ac:spMk id="2" creationId="{C03ED617-A414-71EE-FDC6-D1BC396763DA}"/>
          </ac:spMkLst>
        </pc:spChg>
        <pc:spChg chg="del">
          <ac:chgData name="Guido KRATZENBERG" userId="a5c57d93-c0f1-4c5b-b54e-1aee925e244a" providerId="ADAL" clId="{A04126E0-435E-47AC-A12C-2A65AAEEE188}" dt="2026-05-25T19:57:32.147" v="606" actId="478"/>
          <ac:spMkLst>
            <pc:docMk/>
            <pc:sldMk cId="3633977392" sldId="2239"/>
            <ac:spMk id="3" creationId="{4EE2841E-2DC2-E586-8E72-CA76B6A76B1A}"/>
          </ac:spMkLst>
        </pc:spChg>
        <pc:spChg chg="mod">
          <ac:chgData name="Guido KRATZENBERG" userId="a5c57d93-c0f1-4c5b-b54e-1aee925e244a" providerId="ADAL" clId="{A04126E0-435E-47AC-A12C-2A65AAEEE188}" dt="2026-05-25T19:57:44.054" v="608" actId="1076"/>
          <ac:spMkLst>
            <pc:docMk/>
            <pc:sldMk cId="3633977392" sldId="2239"/>
            <ac:spMk id="4" creationId="{F9448140-1E79-D784-6DF3-E069BF139F00}"/>
          </ac:spMkLst>
        </pc:spChg>
        <pc:spChg chg="add mod">
          <ac:chgData name="Guido KRATZENBERG" userId="a5c57d93-c0f1-4c5b-b54e-1aee925e244a" providerId="ADAL" clId="{A04126E0-435E-47AC-A12C-2A65AAEEE188}" dt="2026-05-25T19:57:06.794" v="586" actId="20577"/>
          <ac:spMkLst>
            <pc:docMk/>
            <pc:sldMk cId="3633977392" sldId="2239"/>
            <ac:spMk id="6" creationId="{434DE360-AC52-C9A5-FA57-5F1D066F4A94}"/>
          </ac:spMkLst>
        </pc:spChg>
        <pc:spChg chg="add del mod">
          <ac:chgData name="Guido KRATZENBERG" userId="a5c57d93-c0f1-4c5b-b54e-1aee925e244a" providerId="ADAL" clId="{A04126E0-435E-47AC-A12C-2A65AAEEE188}" dt="2026-05-25T19:59:48.026" v="611" actId="478"/>
          <ac:spMkLst>
            <pc:docMk/>
            <pc:sldMk cId="3633977392" sldId="2239"/>
            <ac:spMk id="8" creationId="{B997B7F4-5FAB-704D-E6B5-E13A959B9416}"/>
          </ac:spMkLst>
        </pc:spChg>
        <pc:spChg chg="add del mod">
          <ac:chgData name="Guido KRATZENBERG" userId="a5c57d93-c0f1-4c5b-b54e-1aee925e244a" providerId="ADAL" clId="{A04126E0-435E-47AC-A12C-2A65AAEEE188}" dt="2026-05-25T19:59:50.014" v="612" actId="478"/>
          <ac:spMkLst>
            <pc:docMk/>
            <pc:sldMk cId="3633977392" sldId="2239"/>
            <ac:spMk id="10" creationId="{C05EA2D8-DC4C-5137-EE7C-BA0F7D89C808}"/>
          </ac:spMkLst>
        </pc:spChg>
        <pc:spChg chg="add del mod">
          <ac:chgData name="Guido KRATZENBERG" userId="a5c57d93-c0f1-4c5b-b54e-1aee925e244a" providerId="ADAL" clId="{A04126E0-435E-47AC-A12C-2A65AAEEE188}" dt="2026-05-25T19:59:54.035" v="614" actId="478"/>
          <ac:spMkLst>
            <pc:docMk/>
            <pc:sldMk cId="3633977392" sldId="2239"/>
            <ac:spMk id="12" creationId="{41CA453C-5377-9616-73BA-52AC534D33E0}"/>
          </ac:spMkLst>
        </pc:spChg>
        <pc:spChg chg="add mod">
          <ac:chgData name="Guido KRATZENBERG" userId="a5c57d93-c0f1-4c5b-b54e-1aee925e244a" providerId="ADAL" clId="{A04126E0-435E-47AC-A12C-2A65AAEEE188}" dt="2026-05-25T20:02:02.316" v="628" actId="1076"/>
          <ac:spMkLst>
            <pc:docMk/>
            <pc:sldMk cId="3633977392" sldId="2239"/>
            <ac:spMk id="14" creationId="{14383A37-20E7-4B95-E03B-F1B22D757605}"/>
          </ac:spMkLst>
        </pc:spChg>
        <pc:spChg chg="add del mod">
          <ac:chgData name="Guido KRATZENBERG" userId="a5c57d93-c0f1-4c5b-b54e-1aee925e244a" providerId="ADAL" clId="{A04126E0-435E-47AC-A12C-2A65AAEEE188}" dt="2026-05-25T20:00:13.871" v="618" actId="478"/>
          <ac:spMkLst>
            <pc:docMk/>
            <pc:sldMk cId="3633977392" sldId="2239"/>
            <ac:spMk id="16" creationId="{3B6CE6C8-C3A1-6C92-5207-1E35DE36A83B}"/>
          </ac:spMkLst>
        </pc:spChg>
        <pc:picChg chg="add mod">
          <ac:chgData name="Guido KRATZENBERG" userId="a5c57d93-c0f1-4c5b-b54e-1aee925e244a" providerId="ADAL" clId="{A04126E0-435E-47AC-A12C-2A65AAEEE188}" dt="2026-05-25T20:58:04.763" v="1153"/>
          <ac:picMkLst>
            <pc:docMk/>
            <pc:sldMk cId="3633977392" sldId="2239"/>
            <ac:picMk id="2" creationId="{9D6FE60D-AD71-0E45-7FAB-658478EFFF44}"/>
          </ac:picMkLst>
        </pc:picChg>
        <pc:picChg chg="add mod">
          <ac:chgData name="Guido KRATZENBERG" userId="a5c57d93-c0f1-4c5b-b54e-1aee925e244a" providerId="ADAL" clId="{A04126E0-435E-47AC-A12C-2A65AAEEE188}" dt="2026-05-25T19:33:13.378" v="296"/>
          <ac:picMkLst>
            <pc:docMk/>
            <pc:sldMk cId="3633977392" sldId="2239"/>
            <ac:picMk id="5" creationId="{4163CC04-A346-FB67-583A-DBCBD2FD94AE}"/>
          </ac:picMkLst>
        </pc:picChg>
        <pc:picChg chg="add mod">
          <ac:chgData name="Guido KRATZENBERG" userId="a5c57d93-c0f1-4c5b-b54e-1aee925e244a" providerId="ADAL" clId="{A04126E0-435E-47AC-A12C-2A65AAEEE188}" dt="2026-05-25T20:01:47.101" v="627" actId="1076"/>
          <ac:picMkLst>
            <pc:docMk/>
            <pc:sldMk cId="3633977392" sldId="2239"/>
            <ac:picMk id="18" creationId="{61208D34-A789-3237-D5ED-8917D5C19380}"/>
          </ac:picMkLst>
        </pc:picChg>
        <pc:picChg chg="del mod">
          <ac:chgData name="Guido KRATZENBERG" userId="a5c57d93-c0f1-4c5b-b54e-1aee925e244a" providerId="ADAL" clId="{A04126E0-435E-47AC-A12C-2A65AAEEE188}" dt="2026-05-25T19:59:45.156" v="609" actId="478"/>
          <ac:picMkLst>
            <pc:docMk/>
            <pc:sldMk cId="3633977392" sldId="2239"/>
            <ac:picMk id="31" creationId="{5D000E25-B7A6-B3E5-0CEA-55A6915AA2B2}"/>
          </ac:picMkLst>
        </pc:picChg>
        <pc:picChg chg="del mod">
          <ac:chgData name="Guido KRATZENBERG" userId="a5c57d93-c0f1-4c5b-b54e-1aee925e244a" providerId="ADAL" clId="{A04126E0-435E-47AC-A12C-2A65AAEEE188}" dt="2026-05-25T19:59:46.248" v="610" actId="478"/>
          <ac:picMkLst>
            <pc:docMk/>
            <pc:sldMk cId="3633977392" sldId="2239"/>
            <ac:picMk id="33" creationId="{70313375-2B42-D45D-0612-98B872D017AB}"/>
          </ac:picMkLst>
        </pc:picChg>
      </pc:sldChg>
      <pc:sldChg chg="addSp delSp modSp add mod">
        <pc:chgData name="Guido KRATZENBERG" userId="a5c57d93-c0f1-4c5b-b54e-1aee925e244a" providerId="ADAL" clId="{A04126E0-435E-47AC-A12C-2A65AAEEE188}" dt="2026-05-25T20:55:54.016" v="1118"/>
        <pc:sldMkLst>
          <pc:docMk/>
          <pc:sldMk cId="0" sldId="2285"/>
        </pc:sldMkLst>
        <pc:spChg chg="del mod">
          <ac:chgData name="Guido KRATZENBERG" userId="a5c57d93-c0f1-4c5b-b54e-1aee925e244a" providerId="ADAL" clId="{A04126E0-435E-47AC-A12C-2A65AAEEE188}" dt="2026-05-25T20:13:13.803" v="708" actId="478"/>
          <ac:spMkLst>
            <pc:docMk/>
            <pc:sldMk cId="0" sldId="2285"/>
            <ac:spMk id="2" creationId="{00000000-0000-0000-0000-000000000000}"/>
          </ac:spMkLst>
        </pc:spChg>
        <pc:spChg chg="del mod">
          <ac:chgData name="Guido KRATZENBERG" userId="a5c57d93-c0f1-4c5b-b54e-1aee925e244a" providerId="ADAL" clId="{A04126E0-435E-47AC-A12C-2A65AAEEE188}" dt="2026-05-25T20:13:17.968" v="710" actId="478"/>
          <ac:spMkLst>
            <pc:docMk/>
            <pc:sldMk cId="0" sldId="2285"/>
            <ac:spMk id="3" creationId="{00000000-0000-0000-0000-000000000000}"/>
          </ac:spMkLst>
        </pc:spChg>
        <pc:spChg chg="add del mod">
          <ac:chgData name="Guido KRATZENBERG" userId="a5c57d93-c0f1-4c5b-b54e-1aee925e244a" providerId="ADAL" clId="{A04126E0-435E-47AC-A12C-2A65AAEEE188}" dt="2026-05-25T20:13:21.595" v="712" actId="478"/>
          <ac:spMkLst>
            <pc:docMk/>
            <pc:sldMk cId="0" sldId="2285"/>
            <ac:spMk id="7" creationId="{46B4FA87-1021-E7D8-53A3-19D502A36BA8}"/>
          </ac:spMkLst>
        </pc:spChg>
        <pc:spChg chg="add del mod">
          <ac:chgData name="Guido KRATZENBERG" userId="a5c57d93-c0f1-4c5b-b54e-1aee925e244a" providerId="ADAL" clId="{A04126E0-435E-47AC-A12C-2A65AAEEE188}" dt="2026-05-25T20:13:23.655" v="713" actId="478"/>
          <ac:spMkLst>
            <pc:docMk/>
            <pc:sldMk cId="0" sldId="2285"/>
            <ac:spMk id="9" creationId="{4ED1D335-3CE6-10B3-E399-B5FBBB1745E9}"/>
          </ac:spMkLst>
        </pc:spChg>
        <pc:spChg chg="add del mod">
          <ac:chgData name="Guido KRATZENBERG" userId="a5c57d93-c0f1-4c5b-b54e-1aee925e244a" providerId="ADAL" clId="{A04126E0-435E-47AC-A12C-2A65AAEEE188}" dt="2026-05-25T20:13:15.071" v="709" actId="478"/>
          <ac:spMkLst>
            <pc:docMk/>
            <pc:sldMk cId="0" sldId="2285"/>
            <ac:spMk id="12" creationId="{F9FE1D4A-D8F9-CE06-AEC3-71AFA6E415F5}"/>
          </ac:spMkLst>
        </pc:spChg>
        <pc:spChg chg="add del mod">
          <ac:chgData name="Guido KRATZENBERG" userId="a5c57d93-c0f1-4c5b-b54e-1aee925e244a" providerId="ADAL" clId="{A04126E0-435E-47AC-A12C-2A65AAEEE188}" dt="2026-05-25T20:13:19.568" v="711" actId="478"/>
          <ac:spMkLst>
            <pc:docMk/>
            <pc:sldMk cId="0" sldId="2285"/>
            <ac:spMk id="14" creationId="{9582F8A7-031C-B5FF-42D8-9898E8BD4FBA}"/>
          </ac:spMkLst>
        </pc:spChg>
        <pc:spChg chg="add mod">
          <ac:chgData name="Guido KRATZENBERG" userId="a5c57d93-c0f1-4c5b-b54e-1aee925e244a" providerId="ADAL" clId="{A04126E0-435E-47AC-A12C-2A65AAEEE188}" dt="2026-05-25T20:42:24.398" v="1012" actId="1076"/>
          <ac:spMkLst>
            <pc:docMk/>
            <pc:sldMk cId="0" sldId="2285"/>
            <ac:spMk id="15" creationId="{F8C308E3-516C-3FCB-CB1C-1921CDF8FB0A}"/>
          </ac:spMkLst>
        </pc:spChg>
        <pc:spChg chg="add mod">
          <ac:chgData name="Guido KRATZENBERG" userId="a5c57d93-c0f1-4c5b-b54e-1aee925e244a" providerId="ADAL" clId="{A04126E0-435E-47AC-A12C-2A65AAEEE188}" dt="2026-05-25T20:42:35.412" v="1014" actId="1076"/>
          <ac:spMkLst>
            <pc:docMk/>
            <pc:sldMk cId="0" sldId="2285"/>
            <ac:spMk id="16" creationId="{EBE31D88-D536-2813-C615-1B6F1A526D64}"/>
          </ac:spMkLst>
        </pc:spChg>
        <pc:picChg chg="add mod">
          <ac:chgData name="Guido KRATZENBERG" userId="a5c57d93-c0f1-4c5b-b54e-1aee925e244a" providerId="ADAL" clId="{A04126E0-435E-47AC-A12C-2A65AAEEE188}" dt="2026-05-25T20:55:54.016" v="1118"/>
          <ac:picMkLst>
            <pc:docMk/>
            <pc:sldMk cId="0" sldId="2285"/>
            <ac:picMk id="2" creationId="{D8503435-0840-8CCE-A4C3-F104A772605E}"/>
          </ac:picMkLst>
        </pc:picChg>
        <pc:picChg chg="add del mod">
          <ac:chgData name="Guido KRATZENBERG" userId="a5c57d93-c0f1-4c5b-b54e-1aee925e244a" providerId="ADAL" clId="{A04126E0-435E-47AC-A12C-2A65AAEEE188}" dt="2026-05-25T19:22:28.457" v="217" actId="478"/>
          <ac:picMkLst>
            <pc:docMk/>
            <pc:sldMk cId="0" sldId="2285"/>
            <ac:picMk id="5" creationId="{10905A03-EE3F-042B-CD9B-55833E02BD30}"/>
          </ac:picMkLst>
        </pc:picChg>
        <pc:picChg chg="add mod">
          <ac:chgData name="Guido KRATZENBERG" userId="a5c57d93-c0f1-4c5b-b54e-1aee925e244a" providerId="ADAL" clId="{A04126E0-435E-47AC-A12C-2A65AAEEE188}" dt="2026-05-25T19:31:57.131" v="284"/>
          <ac:picMkLst>
            <pc:docMk/>
            <pc:sldMk cId="0" sldId="2285"/>
            <ac:picMk id="10" creationId="{771976B0-BAB5-DC22-E7F5-1B5606EA2E43}"/>
          </ac:picMkLst>
        </pc:picChg>
        <pc:picChg chg="add mod">
          <ac:chgData name="Guido KRATZENBERG" userId="a5c57d93-c0f1-4c5b-b54e-1aee925e244a" providerId="ADAL" clId="{A04126E0-435E-47AC-A12C-2A65AAEEE188}" dt="2026-05-25T20:42:27.583" v="1013" actId="1076"/>
          <ac:picMkLst>
            <pc:docMk/>
            <pc:sldMk cId="0" sldId="2285"/>
            <ac:picMk id="18" creationId="{9EC4D368-99EC-790F-0D07-5F84A669CA5F}"/>
          </ac:picMkLst>
        </pc:picChg>
      </pc:sldChg>
      <pc:sldChg chg="modSp add del mod">
        <pc:chgData name="Guido KRATZENBERG" userId="a5c57d93-c0f1-4c5b-b54e-1aee925e244a" providerId="ADAL" clId="{A04126E0-435E-47AC-A12C-2A65AAEEE188}" dt="2026-05-25T19:23:43.770" v="229" actId="47"/>
        <pc:sldMkLst>
          <pc:docMk/>
          <pc:sldMk cId="0" sldId="2287"/>
        </pc:sldMkLst>
        <pc:spChg chg="mod">
          <ac:chgData name="Guido KRATZENBERG" userId="a5c57d93-c0f1-4c5b-b54e-1aee925e244a" providerId="ADAL" clId="{A04126E0-435E-47AC-A12C-2A65AAEEE188}" dt="2026-05-25T19:22:55.423" v="221" actId="21"/>
          <ac:spMkLst>
            <pc:docMk/>
            <pc:sldMk cId="0" sldId="2287"/>
            <ac:spMk id="3" creationId="{00000000-0000-0000-0000-000000000000}"/>
          </ac:spMkLst>
        </pc:spChg>
      </pc:sldChg>
      <pc:sldChg chg="addSp delSp modSp add mod">
        <pc:chgData name="Guido KRATZENBERG" userId="a5c57d93-c0f1-4c5b-b54e-1aee925e244a" providerId="ADAL" clId="{A04126E0-435E-47AC-A12C-2A65AAEEE188}" dt="2026-05-25T20:56:05.568" v="1120"/>
        <pc:sldMkLst>
          <pc:docMk/>
          <pc:sldMk cId="0" sldId="2288"/>
        </pc:sldMkLst>
        <pc:spChg chg="mod">
          <ac:chgData name="Guido KRATZENBERG" userId="a5c57d93-c0f1-4c5b-b54e-1aee925e244a" providerId="ADAL" clId="{A04126E0-435E-47AC-A12C-2A65AAEEE188}" dt="2026-05-25T19:48:19.958" v="444" actId="1076"/>
          <ac:spMkLst>
            <pc:docMk/>
            <pc:sldMk cId="0" sldId="2288"/>
            <ac:spMk id="2" creationId="{00000000-0000-0000-0000-000000000000}"/>
          </ac:spMkLst>
        </pc:spChg>
        <pc:spChg chg="del mod">
          <ac:chgData name="Guido KRATZENBERG" userId="a5c57d93-c0f1-4c5b-b54e-1aee925e244a" providerId="ADAL" clId="{A04126E0-435E-47AC-A12C-2A65AAEEE188}" dt="2026-05-25T19:32:12.798" v="286" actId="26606"/>
          <ac:spMkLst>
            <pc:docMk/>
            <pc:sldMk cId="0" sldId="2288"/>
            <ac:spMk id="3" creationId="{00000000-0000-0000-0000-000000000000}"/>
          </ac:spMkLst>
        </pc:spChg>
        <pc:spChg chg="add del mod">
          <ac:chgData name="Guido KRATZENBERG" userId="a5c57d93-c0f1-4c5b-b54e-1aee925e244a" providerId="ADAL" clId="{A04126E0-435E-47AC-A12C-2A65AAEEE188}" dt="2026-05-25T19:25:25.373" v="243" actId="22"/>
          <ac:spMkLst>
            <pc:docMk/>
            <pc:sldMk cId="0" sldId="2288"/>
            <ac:spMk id="5" creationId="{BFB806DE-0578-DCE9-66F9-FA5B6C42809B}"/>
          </ac:spMkLst>
        </pc:spChg>
        <pc:spChg chg="add mod">
          <ac:chgData name="Guido KRATZENBERG" userId="a5c57d93-c0f1-4c5b-b54e-1aee925e244a" providerId="ADAL" clId="{A04126E0-435E-47AC-A12C-2A65AAEEE188}" dt="2026-05-25T19:48:38.227" v="447" actId="1076"/>
          <ac:spMkLst>
            <pc:docMk/>
            <pc:sldMk cId="0" sldId="2288"/>
            <ac:spMk id="7" creationId="{AA46CE52-221C-EB85-F5E7-7BE32610A905}"/>
          </ac:spMkLst>
        </pc:spChg>
        <pc:spChg chg="add mod">
          <ac:chgData name="Guido KRATZENBERG" userId="a5c57d93-c0f1-4c5b-b54e-1aee925e244a" providerId="ADAL" clId="{A04126E0-435E-47AC-A12C-2A65AAEEE188}" dt="2026-05-25T19:51:16.402" v="489" actId="20577"/>
          <ac:spMkLst>
            <pc:docMk/>
            <pc:sldMk cId="0" sldId="2288"/>
            <ac:spMk id="8" creationId="{D6C0D1EB-CAF8-FFE3-AAA7-928F6C3C6C0B}"/>
          </ac:spMkLst>
        </pc:spChg>
        <pc:graphicFrameChg chg="add">
          <ac:chgData name="Guido KRATZENBERG" userId="a5c57d93-c0f1-4c5b-b54e-1aee925e244a" providerId="ADAL" clId="{A04126E0-435E-47AC-A12C-2A65AAEEE188}" dt="2026-05-25T19:32:12.798" v="286" actId="26606"/>
          <ac:graphicFrameMkLst>
            <pc:docMk/>
            <pc:sldMk cId="0" sldId="2288"/>
            <ac:graphicFrameMk id="11" creationId="{BFD69C3D-B863-592A-480E-4AEE21C61CC3}"/>
          </ac:graphicFrameMkLst>
        </pc:graphicFrameChg>
        <pc:picChg chg="add mod">
          <ac:chgData name="Guido KRATZENBERG" userId="a5c57d93-c0f1-4c5b-b54e-1aee925e244a" providerId="ADAL" clId="{A04126E0-435E-47AC-A12C-2A65AAEEE188}" dt="2026-05-25T20:56:05.568" v="1120"/>
          <ac:picMkLst>
            <pc:docMk/>
            <pc:sldMk cId="0" sldId="2288"/>
            <ac:picMk id="3" creationId="{F63E492C-776F-D593-7932-88E451788BE2}"/>
          </ac:picMkLst>
        </pc:picChg>
        <pc:picChg chg="add mod">
          <ac:chgData name="Guido KRATZENBERG" userId="a5c57d93-c0f1-4c5b-b54e-1aee925e244a" providerId="ADAL" clId="{A04126E0-435E-47AC-A12C-2A65AAEEE188}" dt="2026-05-25T19:32:11.637" v="285"/>
          <ac:picMkLst>
            <pc:docMk/>
            <pc:sldMk cId="0" sldId="2288"/>
            <ac:picMk id="9" creationId="{91736898-C62A-1C86-6892-CEA42917067B}"/>
          </ac:picMkLst>
        </pc:picChg>
      </pc:sldChg>
      <pc:sldChg chg="addSp delSp modSp add del mod">
        <pc:chgData name="Guido KRATZENBERG" userId="a5c57d93-c0f1-4c5b-b54e-1aee925e244a" providerId="ADAL" clId="{A04126E0-435E-47AC-A12C-2A65AAEEE188}" dt="2026-05-25T19:26:48.391" v="255" actId="47"/>
        <pc:sldMkLst>
          <pc:docMk/>
          <pc:sldMk cId="0" sldId="2289"/>
        </pc:sldMkLst>
        <pc:spChg chg="mod">
          <ac:chgData name="Guido KRATZENBERG" userId="a5c57d93-c0f1-4c5b-b54e-1aee925e244a" providerId="ADAL" clId="{A04126E0-435E-47AC-A12C-2A65AAEEE188}" dt="2026-05-25T19:26:23.918" v="251" actId="14100"/>
          <ac:spMkLst>
            <pc:docMk/>
            <pc:sldMk cId="0" sldId="2289"/>
            <ac:spMk id="3" creationId="{00000000-0000-0000-0000-000000000000}"/>
          </ac:spMkLst>
        </pc:spChg>
        <pc:spChg chg="add del">
          <ac:chgData name="Guido KRATZENBERG" userId="a5c57d93-c0f1-4c5b-b54e-1aee925e244a" providerId="ADAL" clId="{A04126E0-435E-47AC-A12C-2A65AAEEE188}" dt="2026-05-25T19:25:26.140" v="244" actId="22"/>
          <ac:spMkLst>
            <pc:docMk/>
            <pc:sldMk cId="0" sldId="2289"/>
            <ac:spMk id="5" creationId="{BB212546-0085-F44A-565B-02EF1E0AA38B}"/>
          </ac:spMkLst>
        </pc:spChg>
      </pc:sldChg>
      <pc:sldChg chg="modSp add del mod">
        <pc:chgData name="Guido KRATZENBERG" userId="a5c57d93-c0f1-4c5b-b54e-1aee925e244a" providerId="ADAL" clId="{A04126E0-435E-47AC-A12C-2A65AAEEE188}" dt="2026-05-25T19:28:24.968" v="258" actId="2696"/>
        <pc:sldMkLst>
          <pc:docMk/>
          <pc:sldMk cId="0" sldId="2290"/>
        </pc:sldMkLst>
        <pc:spChg chg="mod">
          <ac:chgData name="Guido KRATZENBERG" userId="a5c57d93-c0f1-4c5b-b54e-1aee925e244a" providerId="ADAL" clId="{A04126E0-435E-47AC-A12C-2A65AAEEE188}" dt="2026-05-25T19:27:15.552" v="257" actId="6549"/>
          <ac:spMkLst>
            <pc:docMk/>
            <pc:sldMk cId="0" sldId="2290"/>
            <ac:spMk id="3" creationId="{00000000-0000-0000-0000-000000000000}"/>
          </ac:spMkLst>
        </pc:spChg>
      </pc:sldChg>
      <pc:sldChg chg="modSp mod">
        <pc:chgData name="Guido KRATZENBERG" userId="a5c57d93-c0f1-4c5b-b54e-1aee925e244a" providerId="ADAL" clId="{A04126E0-435E-47AC-A12C-2A65AAEEE188}" dt="2026-05-25T19:45:15.573" v="417" actId="207"/>
        <pc:sldMkLst>
          <pc:docMk/>
          <pc:sldMk cId="128538354" sldId="2339"/>
        </pc:sldMkLst>
        <pc:spChg chg="mod">
          <ac:chgData name="Guido KRATZENBERG" userId="a5c57d93-c0f1-4c5b-b54e-1aee925e244a" providerId="ADAL" clId="{A04126E0-435E-47AC-A12C-2A65AAEEE188}" dt="2026-05-25T19:45:15.573" v="417" actId="207"/>
          <ac:spMkLst>
            <pc:docMk/>
            <pc:sldMk cId="128538354" sldId="2339"/>
            <ac:spMk id="12" creationId="{8B9A4C4E-95FF-B1AE-773E-DD77255BB6B8}"/>
          </ac:spMkLst>
        </pc:spChg>
      </pc:sldChg>
      <pc:sldChg chg="modSp add del mod">
        <pc:chgData name="Guido KRATZENBERG" userId="a5c57d93-c0f1-4c5b-b54e-1aee925e244a" providerId="ADAL" clId="{A04126E0-435E-47AC-A12C-2A65AAEEE188}" dt="2026-05-25T19:18:50.006" v="212" actId="2696"/>
        <pc:sldMkLst>
          <pc:docMk/>
          <pc:sldMk cId="2092379543" sldId="2595"/>
        </pc:sldMkLst>
        <pc:spChg chg="mod">
          <ac:chgData name="Guido KRATZENBERG" userId="a5c57d93-c0f1-4c5b-b54e-1aee925e244a" providerId="ADAL" clId="{A04126E0-435E-47AC-A12C-2A65AAEEE188}" dt="2026-05-25T19:07:33.302" v="176" actId="27636"/>
          <ac:spMkLst>
            <pc:docMk/>
            <pc:sldMk cId="2092379543" sldId="2595"/>
            <ac:spMk id="7" creationId="{31987A10-5F30-A333-1794-AB4A015A2163}"/>
          </ac:spMkLst>
        </pc:spChg>
      </pc:sldChg>
      <pc:sldChg chg="addSp delSp modSp add del mod">
        <pc:chgData name="Guido KRATZENBERG" userId="a5c57d93-c0f1-4c5b-b54e-1aee925e244a" providerId="ADAL" clId="{A04126E0-435E-47AC-A12C-2A65AAEEE188}" dt="2026-05-25T19:18:50.006" v="212" actId="2696"/>
        <pc:sldMkLst>
          <pc:docMk/>
          <pc:sldMk cId="3582957970" sldId="2596"/>
        </pc:sldMkLst>
        <pc:spChg chg="mod">
          <ac:chgData name="Guido KRATZENBERG" userId="a5c57d93-c0f1-4c5b-b54e-1aee925e244a" providerId="ADAL" clId="{A04126E0-435E-47AC-A12C-2A65AAEEE188}" dt="2026-05-25T19:08:42.302" v="182" actId="27636"/>
          <ac:spMkLst>
            <pc:docMk/>
            <pc:sldMk cId="3582957970" sldId="2596"/>
            <ac:spMk id="7" creationId="{12F70DDA-2424-1219-0BC3-2ABB2D598733}"/>
          </ac:spMkLst>
        </pc:spChg>
        <pc:spChg chg="add del mod">
          <ac:chgData name="Guido KRATZENBERG" userId="a5c57d93-c0f1-4c5b-b54e-1aee925e244a" providerId="ADAL" clId="{A04126E0-435E-47AC-A12C-2A65AAEEE188}" dt="2026-05-25T19:08:37.839" v="180" actId="478"/>
          <ac:spMkLst>
            <pc:docMk/>
            <pc:sldMk cId="3582957970" sldId="2596"/>
            <ac:spMk id="9" creationId="{D9767A8E-798B-159B-AFB1-2C0A70CEC180}"/>
          </ac:spMkLst>
        </pc:spChg>
        <pc:picChg chg="del">
          <ac:chgData name="Guido KRATZENBERG" userId="a5c57d93-c0f1-4c5b-b54e-1aee925e244a" providerId="ADAL" clId="{A04126E0-435E-47AC-A12C-2A65AAEEE188}" dt="2026-05-25T19:08:34.972" v="179" actId="478"/>
          <ac:picMkLst>
            <pc:docMk/>
            <pc:sldMk cId="3582957970" sldId="2596"/>
            <ac:picMk id="8" creationId="{E6FF98D4-41B6-4437-9A06-492930A474C9}"/>
          </ac:picMkLst>
        </pc:picChg>
      </pc:sldChg>
      <pc:sldChg chg="addSp delSp modSp add del mod">
        <pc:chgData name="Guido KRATZENBERG" userId="a5c57d93-c0f1-4c5b-b54e-1aee925e244a" providerId="ADAL" clId="{A04126E0-435E-47AC-A12C-2A65AAEEE188}" dt="2026-05-25T19:18:50.006" v="212" actId="2696"/>
        <pc:sldMkLst>
          <pc:docMk/>
          <pc:sldMk cId="4034176689" sldId="2597"/>
        </pc:sldMkLst>
        <pc:spChg chg="mod">
          <ac:chgData name="Guido KRATZENBERG" userId="a5c57d93-c0f1-4c5b-b54e-1aee925e244a" providerId="ADAL" clId="{A04126E0-435E-47AC-A12C-2A65AAEEE188}" dt="2026-05-25T19:08:54.030" v="185" actId="14100"/>
          <ac:spMkLst>
            <pc:docMk/>
            <pc:sldMk cId="4034176689" sldId="2597"/>
            <ac:spMk id="7" creationId="{698847C1-C2E3-A065-93B1-93F9E12D6F04}"/>
          </ac:spMkLst>
        </pc:spChg>
        <pc:spChg chg="add del mod">
          <ac:chgData name="Guido KRATZENBERG" userId="a5c57d93-c0f1-4c5b-b54e-1aee925e244a" providerId="ADAL" clId="{A04126E0-435E-47AC-A12C-2A65AAEEE188}" dt="2026-05-25T19:08:47.959" v="184" actId="478"/>
          <ac:spMkLst>
            <pc:docMk/>
            <pc:sldMk cId="4034176689" sldId="2597"/>
            <ac:spMk id="9" creationId="{2894B47F-1965-045A-7F3C-19924A35C88C}"/>
          </ac:spMkLst>
        </pc:spChg>
        <pc:picChg chg="del">
          <ac:chgData name="Guido KRATZENBERG" userId="a5c57d93-c0f1-4c5b-b54e-1aee925e244a" providerId="ADAL" clId="{A04126E0-435E-47AC-A12C-2A65AAEEE188}" dt="2026-05-25T19:08:44.518" v="183" actId="478"/>
          <ac:picMkLst>
            <pc:docMk/>
            <pc:sldMk cId="4034176689" sldId="2597"/>
            <ac:picMk id="8" creationId="{3C3DB59A-B404-41BE-B18D-299F687BA41F}"/>
          </ac:picMkLst>
        </pc:picChg>
      </pc:sldChg>
      <pc:sldChg chg="addSp delSp modSp add del mod">
        <pc:chgData name="Guido KRATZENBERG" userId="a5c57d93-c0f1-4c5b-b54e-1aee925e244a" providerId="ADAL" clId="{A04126E0-435E-47AC-A12C-2A65AAEEE188}" dt="2026-05-25T19:18:50.006" v="212" actId="2696"/>
        <pc:sldMkLst>
          <pc:docMk/>
          <pc:sldMk cId="482621554" sldId="2598"/>
        </pc:sldMkLst>
        <pc:spChg chg="mod">
          <ac:chgData name="Guido KRATZENBERG" userId="a5c57d93-c0f1-4c5b-b54e-1aee925e244a" providerId="ADAL" clId="{A04126E0-435E-47AC-A12C-2A65AAEEE188}" dt="2026-05-25T19:09:06.414" v="189" actId="27636"/>
          <ac:spMkLst>
            <pc:docMk/>
            <pc:sldMk cId="482621554" sldId="2598"/>
            <ac:spMk id="7" creationId="{36308BD6-12BD-CF25-C769-C6B454190A99}"/>
          </ac:spMkLst>
        </pc:spChg>
        <pc:spChg chg="add del mod">
          <ac:chgData name="Guido KRATZENBERG" userId="a5c57d93-c0f1-4c5b-b54e-1aee925e244a" providerId="ADAL" clId="{A04126E0-435E-47AC-A12C-2A65AAEEE188}" dt="2026-05-25T19:09:00.394" v="187" actId="478"/>
          <ac:spMkLst>
            <pc:docMk/>
            <pc:sldMk cId="482621554" sldId="2598"/>
            <ac:spMk id="9" creationId="{F7FCB45D-4426-65B6-C5C4-138D2BDB876E}"/>
          </ac:spMkLst>
        </pc:spChg>
        <pc:picChg chg="del">
          <ac:chgData name="Guido KRATZENBERG" userId="a5c57d93-c0f1-4c5b-b54e-1aee925e244a" providerId="ADAL" clId="{A04126E0-435E-47AC-A12C-2A65AAEEE188}" dt="2026-05-25T19:08:57.938" v="186" actId="478"/>
          <ac:picMkLst>
            <pc:docMk/>
            <pc:sldMk cId="482621554" sldId="2598"/>
            <ac:picMk id="8" creationId="{B9FE064D-AB35-4F6A-AE9B-EE890DAD6268}"/>
          </ac:picMkLst>
        </pc:picChg>
      </pc:sldChg>
      <pc:sldChg chg="addSp delSp modSp add del mod">
        <pc:chgData name="Guido KRATZENBERG" userId="a5c57d93-c0f1-4c5b-b54e-1aee925e244a" providerId="ADAL" clId="{A04126E0-435E-47AC-A12C-2A65AAEEE188}" dt="2026-05-25T19:18:50.006" v="212" actId="2696"/>
        <pc:sldMkLst>
          <pc:docMk/>
          <pc:sldMk cId="291609595" sldId="2599"/>
        </pc:sldMkLst>
        <pc:spChg chg="mod">
          <ac:chgData name="Guido KRATZENBERG" userId="a5c57d93-c0f1-4c5b-b54e-1aee925e244a" providerId="ADAL" clId="{A04126E0-435E-47AC-A12C-2A65AAEEE188}" dt="2026-05-25T19:09:18.710" v="193" actId="27636"/>
          <ac:spMkLst>
            <pc:docMk/>
            <pc:sldMk cId="291609595" sldId="2599"/>
            <ac:spMk id="7" creationId="{3BCF595C-137B-733F-8B42-BA50616995DE}"/>
          </ac:spMkLst>
        </pc:spChg>
        <pc:spChg chg="add del mod">
          <ac:chgData name="Guido KRATZENBERG" userId="a5c57d93-c0f1-4c5b-b54e-1aee925e244a" providerId="ADAL" clId="{A04126E0-435E-47AC-A12C-2A65AAEEE188}" dt="2026-05-25T19:09:12.991" v="191" actId="478"/>
          <ac:spMkLst>
            <pc:docMk/>
            <pc:sldMk cId="291609595" sldId="2599"/>
            <ac:spMk id="9" creationId="{5F7E1897-D50D-C9F6-C92A-63EB08DF082C}"/>
          </ac:spMkLst>
        </pc:spChg>
        <pc:picChg chg="del">
          <ac:chgData name="Guido KRATZENBERG" userId="a5c57d93-c0f1-4c5b-b54e-1aee925e244a" providerId="ADAL" clId="{A04126E0-435E-47AC-A12C-2A65AAEEE188}" dt="2026-05-25T19:09:10.471" v="190" actId="478"/>
          <ac:picMkLst>
            <pc:docMk/>
            <pc:sldMk cId="291609595" sldId="2599"/>
            <ac:picMk id="8" creationId="{89E3EFCE-87FD-4CC3-9444-E3BAB83E2B4A}"/>
          </ac:picMkLst>
        </pc:picChg>
      </pc:sldChg>
      <pc:sldChg chg="addSp delSp modSp add del mod">
        <pc:chgData name="Guido KRATZENBERG" userId="a5c57d93-c0f1-4c5b-b54e-1aee925e244a" providerId="ADAL" clId="{A04126E0-435E-47AC-A12C-2A65AAEEE188}" dt="2026-05-25T19:18:50.006" v="212" actId="2696"/>
        <pc:sldMkLst>
          <pc:docMk/>
          <pc:sldMk cId="2353211139" sldId="2600"/>
        </pc:sldMkLst>
        <pc:spChg chg="mod">
          <ac:chgData name="Guido KRATZENBERG" userId="a5c57d93-c0f1-4c5b-b54e-1aee925e244a" providerId="ADAL" clId="{A04126E0-435E-47AC-A12C-2A65AAEEE188}" dt="2026-05-25T19:09:27.889" v="197" actId="27636"/>
          <ac:spMkLst>
            <pc:docMk/>
            <pc:sldMk cId="2353211139" sldId="2600"/>
            <ac:spMk id="7" creationId="{40E293E1-CB9F-EF57-5DF6-8194C029DAD4}"/>
          </ac:spMkLst>
        </pc:spChg>
        <pc:spChg chg="add del mod">
          <ac:chgData name="Guido KRATZENBERG" userId="a5c57d93-c0f1-4c5b-b54e-1aee925e244a" providerId="ADAL" clId="{A04126E0-435E-47AC-A12C-2A65AAEEE188}" dt="2026-05-25T19:09:22.641" v="195" actId="478"/>
          <ac:spMkLst>
            <pc:docMk/>
            <pc:sldMk cId="2353211139" sldId="2600"/>
            <ac:spMk id="9" creationId="{CE893B42-7F0D-5E83-DA41-01A6C6AD8BE0}"/>
          </ac:spMkLst>
        </pc:spChg>
        <pc:picChg chg="del">
          <ac:chgData name="Guido KRATZENBERG" userId="a5c57d93-c0f1-4c5b-b54e-1aee925e244a" providerId="ADAL" clId="{A04126E0-435E-47AC-A12C-2A65AAEEE188}" dt="2026-05-25T19:09:20.438" v="194" actId="478"/>
          <ac:picMkLst>
            <pc:docMk/>
            <pc:sldMk cId="2353211139" sldId="2600"/>
            <ac:picMk id="8" creationId="{25C7990E-B17F-4659-B786-E6F4CED41104}"/>
          </ac:picMkLst>
        </pc:picChg>
      </pc:sldChg>
      <pc:sldChg chg="addSp delSp modSp add del mod">
        <pc:chgData name="Guido KRATZENBERG" userId="a5c57d93-c0f1-4c5b-b54e-1aee925e244a" providerId="ADAL" clId="{A04126E0-435E-47AC-A12C-2A65AAEEE188}" dt="2026-05-25T19:18:50.006" v="212" actId="2696"/>
        <pc:sldMkLst>
          <pc:docMk/>
          <pc:sldMk cId="345109779" sldId="2601"/>
        </pc:sldMkLst>
        <pc:spChg chg="mod">
          <ac:chgData name="Guido KRATZENBERG" userId="a5c57d93-c0f1-4c5b-b54e-1aee925e244a" providerId="ADAL" clId="{A04126E0-435E-47AC-A12C-2A65AAEEE188}" dt="2026-05-25T19:09:45.279" v="202" actId="14100"/>
          <ac:spMkLst>
            <pc:docMk/>
            <pc:sldMk cId="345109779" sldId="2601"/>
            <ac:spMk id="2" creationId="{9DF2DED0-25C0-A559-6931-EC46F1238902}"/>
          </ac:spMkLst>
        </pc:spChg>
        <pc:spChg chg="mod">
          <ac:chgData name="Guido KRATZENBERG" userId="a5c57d93-c0f1-4c5b-b54e-1aee925e244a" providerId="ADAL" clId="{A04126E0-435E-47AC-A12C-2A65AAEEE188}" dt="2026-05-25T19:09:40.831" v="201" actId="14100"/>
          <ac:spMkLst>
            <pc:docMk/>
            <pc:sldMk cId="345109779" sldId="2601"/>
            <ac:spMk id="7" creationId="{C1C62F1F-5475-961C-24A0-6C0A1B85B75A}"/>
          </ac:spMkLst>
        </pc:spChg>
        <pc:spChg chg="add del mod">
          <ac:chgData name="Guido KRATZENBERG" userId="a5c57d93-c0f1-4c5b-b54e-1aee925e244a" providerId="ADAL" clId="{A04126E0-435E-47AC-A12C-2A65AAEEE188}" dt="2026-05-25T19:09:31.908" v="199" actId="478"/>
          <ac:spMkLst>
            <pc:docMk/>
            <pc:sldMk cId="345109779" sldId="2601"/>
            <ac:spMk id="9" creationId="{65087ECA-D761-86A6-2F75-A90162F1162E}"/>
          </ac:spMkLst>
        </pc:spChg>
        <pc:picChg chg="del">
          <ac:chgData name="Guido KRATZENBERG" userId="a5c57d93-c0f1-4c5b-b54e-1aee925e244a" providerId="ADAL" clId="{A04126E0-435E-47AC-A12C-2A65AAEEE188}" dt="2026-05-25T19:09:30.054" v="198" actId="478"/>
          <ac:picMkLst>
            <pc:docMk/>
            <pc:sldMk cId="345109779" sldId="2601"/>
            <ac:picMk id="8" creationId="{5B640562-2B5D-44BB-8FB9-996A6E5786D4}"/>
          </ac:picMkLst>
        </pc:picChg>
      </pc:sldChg>
      <pc:sldChg chg="addSp delSp modSp add del mod">
        <pc:chgData name="Guido KRATZENBERG" userId="a5c57d93-c0f1-4c5b-b54e-1aee925e244a" providerId="ADAL" clId="{A04126E0-435E-47AC-A12C-2A65AAEEE188}" dt="2026-05-25T19:18:50.006" v="212" actId="2696"/>
        <pc:sldMkLst>
          <pc:docMk/>
          <pc:sldMk cId="3983571690" sldId="2602"/>
        </pc:sldMkLst>
        <pc:spChg chg="mod">
          <ac:chgData name="Guido KRATZENBERG" userId="a5c57d93-c0f1-4c5b-b54e-1aee925e244a" providerId="ADAL" clId="{A04126E0-435E-47AC-A12C-2A65AAEEE188}" dt="2026-05-25T19:09:59.748" v="205" actId="14100"/>
          <ac:spMkLst>
            <pc:docMk/>
            <pc:sldMk cId="3983571690" sldId="2602"/>
            <ac:spMk id="2" creationId="{DD5961DF-CC34-9733-DE46-2EBEC5B9664F}"/>
          </ac:spMkLst>
        </pc:spChg>
        <pc:spChg chg="mod">
          <ac:chgData name="Guido KRATZENBERG" userId="a5c57d93-c0f1-4c5b-b54e-1aee925e244a" providerId="ADAL" clId="{A04126E0-435E-47AC-A12C-2A65AAEEE188}" dt="2026-05-25T19:10:04.150" v="206" actId="14100"/>
          <ac:spMkLst>
            <pc:docMk/>
            <pc:sldMk cId="3983571690" sldId="2602"/>
            <ac:spMk id="7" creationId="{C05DB830-840C-73B4-B6B5-17A04C3D2EE8}"/>
          </ac:spMkLst>
        </pc:spChg>
        <pc:spChg chg="add del mod">
          <ac:chgData name="Guido KRATZENBERG" userId="a5c57d93-c0f1-4c5b-b54e-1aee925e244a" providerId="ADAL" clId="{A04126E0-435E-47AC-A12C-2A65AAEEE188}" dt="2026-05-25T19:09:55.918" v="204" actId="478"/>
          <ac:spMkLst>
            <pc:docMk/>
            <pc:sldMk cId="3983571690" sldId="2602"/>
            <ac:spMk id="9" creationId="{1475D007-E748-0F46-E7A6-1936E28CBBBF}"/>
          </ac:spMkLst>
        </pc:spChg>
        <pc:picChg chg="del">
          <ac:chgData name="Guido KRATZENBERG" userId="a5c57d93-c0f1-4c5b-b54e-1aee925e244a" providerId="ADAL" clId="{A04126E0-435E-47AC-A12C-2A65AAEEE188}" dt="2026-05-25T19:09:51.575" v="203" actId="478"/>
          <ac:picMkLst>
            <pc:docMk/>
            <pc:sldMk cId="3983571690" sldId="2602"/>
            <ac:picMk id="8" creationId="{7D471E04-4F3C-45C9-B5D8-F9F9638BB6FF}"/>
          </ac:picMkLst>
        </pc:picChg>
      </pc:sldChg>
      <pc:sldChg chg="addSp delSp modSp add del mod">
        <pc:chgData name="Guido KRATZENBERG" userId="a5c57d93-c0f1-4c5b-b54e-1aee925e244a" providerId="ADAL" clId="{A04126E0-435E-47AC-A12C-2A65AAEEE188}" dt="2026-05-25T19:18:50.006" v="212" actId="2696"/>
        <pc:sldMkLst>
          <pc:docMk/>
          <pc:sldMk cId="1496077121" sldId="2603"/>
        </pc:sldMkLst>
        <pc:spChg chg="add del mod">
          <ac:chgData name="Guido KRATZENBERG" userId="a5c57d93-c0f1-4c5b-b54e-1aee925e244a" providerId="ADAL" clId="{A04126E0-435E-47AC-A12C-2A65AAEEE188}" dt="2026-05-25T19:10:10.861" v="208" actId="478"/>
          <ac:spMkLst>
            <pc:docMk/>
            <pc:sldMk cId="1496077121" sldId="2603"/>
            <ac:spMk id="9" creationId="{94BEFD65-A71F-42B9-0F57-0EC3017D3079}"/>
          </ac:spMkLst>
        </pc:spChg>
        <pc:picChg chg="del">
          <ac:chgData name="Guido KRATZENBERG" userId="a5c57d93-c0f1-4c5b-b54e-1aee925e244a" providerId="ADAL" clId="{A04126E0-435E-47AC-A12C-2A65AAEEE188}" dt="2026-05-25T19:10:08.368" v="207" actId="478"/>
          <ac:picMkLst>
            <pc:docMk/>
            <pc:sldMk cId="1496077121" sldId="2603"/>
            <ac:picMk id="8" creationId="{0C55E3F9-3A1D-421B-932A-74B763B67A8E}"/>
          </ac:picMkLst>
        </pc:picChg>
      </pc:sldChg>
      <pc:sldChg chg="addSp delSp modSp mod ord">
        <pc:chgData name="Guido KRATZENBERG" userId="a5c57d93-c0f1-4c5b-b54e-1aee925e244a" providerId="ADAL" clId="{A04126E0-435E-47AC-A12C-2A65AAEEE188}" dt="2026-05-25T21:05:52.700" v="1211" actId="1076"/>
        <pc:sldMkLst>
          <pc:docMk/>
          <pc:sldMk cId="2107687142" sldId="3307"/>
        </pc:sldMkLst>
        <pc:picChg chg="add mod">
          <ac:chgData name="Guido KRATZENBERG" userId="a5c57d93-c0f1-4c5b-b54e-1aee925e244a" providerId="ADAL" clId="{A04126E0-435E-47AC-A12C-2A65AAEEE188}" dt="2026-05-25T19:33:39.029" v="299"/>
          <ac:picMkLst>
            <pc:docMk/>
            <pc:sldMk cId="2107687142" sldId="3307"/>
            <ac:picMk id="2" creationId="{583B298C-2F32-574F-584A-FE5A905FE891}"/>
          </ac:picMkLst>
        </pc:picChg>
        <pc:picChg chg="del">
          <ac:chgData name="Guido KRATZENBERG" userId="a5c57d93-c0f1-4c5b-b54e-1aee925e244a" providerId="ADAL" clId="{A04126E0-435E-47AC-A12C-2A65AAEEE188}" dt="2026-05-25T19:33:42.904" v="300" actId="478"/>
          <ac:picMkLst>
            <pc:docMk/>
            <pc:sldMk cId="2107687142" sldId="3307"/>
            <ac:picMk id="3" creationId="{12125A88-2E78-57D5-5B0E-AC0EAE6F0337}"/>
          </ac:picMkLst>
        </pc:picChg>
        <pc:picChg chg="add mod">
          <ac:chgData name="Guido KRATZENBERG" userId="a5c57d93-c0f1-4c5b-b54e-1aee925e244a" providerId="ADAL" clId="{A04126E0-435E-47AC-A12C-2A65AAEEE188}" dt="2026-05-25T21:05:52.700" v="1211" actId="1076"/>
          <ac:picMkLst>
            <pc:docMk/>
            <pc:sldMk cId="2107687142" sldId="3307"/>
            <ac:picMk id="3" creationId="{2D52045B-8EF5-9B36-361A-8E7ADDC2F635}"/>
          </ac:picMkLst>
        </pc:picChg>
      </pc:sldChg>
      <pc:sldChg chg="addSp delSp modSp mod">
        <pc:chgData name="Guido KRATZENBERG" userId="a5c57d93-c0f1-4c5b-b54e-1aee925e244a" providerId="ADAL" clId="{A04126E0-435E-47AC-A12C-2A65AAEEE188}" dt="2026-05-25T21:07:54.444" v="1229"/>
        <pc:sldMkLst>
          <pc:docMk/>
          <pc:sldMk cId="930828197" sldId="3459"/>
        </pc:sldMkLst>
        <pc:spChg chg="del mod">
          <ac:chgData name="Guido KRATZENBERG" userId="a5c57d93-c0f1-4c5b-b54e-1aee925e244a" providerId="ADAL" clId="{A04126E0-435E-47AC-A12C-2A65AAEEE188}" dt="2026-05-25T20:06:23.084" v="658" actId="478"/>
          <ac:spMkLst>
            <pc:docMk/>
            <pc:sldMk cId="930828197" sldId="3459"/>
            <ac:spMk id="2" creationId="{FB97A016-090A-BC66-CDFA-1480DDCDD3A8}"/>
          </ac:spMkLst>
        </pc:spChg>
        <pc:spChg chg="add del mod">
          <ac:chgData name="Guido KRATZENBERG" userId="a5c57d93-c0f1-4c5b-b54e-1aee925e244a" providerId="ADAL" clId="{A04126E0-435E-47AC-A12C-2A65AAEEE188}" dt="2026-05-25T20:06:26.218" v="659" actId="478"/>
          <ac:spMkLst>
            <pc:docMk/>
            <pc:sldMk cId="930828197" sldId="3459"/>
            <ac:spMk id="7" creationId="{99A1EDF4-7A0D-DE66-898C-B69DBF0175D2}"/>
          </ac:spMkLst>
        </pc:spChg>
        <pc:spChg chg="add mod">
          <ac:chgData name="Guido KRATZENBERG" userId="a5c57d93-c0f1-4c5b-b54e-1aee925e244a" providerId="ADAL" clId="{A04126E0-435E-47AC-A12C-2A65AAEEE188}" dt="2026-05-25T20:06:29.018" v="661" actId="1036"/>
          <ac:spMkLst>
            <pc:docMk/>
            <pc:sldMk cId="930828197" sldId="3459"/>
            <ac:spMk id="8" creationId="{7BC4F923-324C-1E49-25F5-FEC78946221F}"/>
          </ac:spMkLst>
        </pc:spChg>
        <pc:picChg chg="add mod">
          <ac:chgData name="Guido KRATZENBERG" userId="a5c57d93-c0f1-4c5b-b54e-1aee925e244a" providerId="ADAL" clId="{A04126E0-435E-47AC-A12C-2A65AAEEE188}" dt="2026-05-25T20:58:44.702" v="1160"/>
          <ac:picMkLst>
            <pc:docMk/>
            <pc:sldMk cId="930828197" sldId="3459"/>
            <ac:picMk id="2" creationId="{4C0AF631-5325-CFC6-1DDF-BA920554CA20}"/>
          </ac:picMkLst>
        </pc:picChg>
        <pc:picChg chg="add mod">
          <ac:chgData name="Guido KRATZENBERG" userId="a5c57d93-c0f1-4c5b-b54e-1aee925e244a" providerId="ADAL" clId="{A04126E0-435E-47AC-A12C-2A65AAEEE188}" dt="2026-05-25T19:36:41.300" v="331"/>
          <ac:picMkLst>
            <pc:docMk/>
            <pc:sldMk cId="930828197" sldId="3459"/>
            <ac:picMk id="3" creationId="{E9FFA04D-86B2-B709-64D5-8E3DA1D0C4BE}"/>
          </ac:picMkLst>
        </pc:picChg>
        <pc:picChg chg="del">
          <ac:chgData name="Guido KRATZENBERG" userId="a5c57d93-c0f1-4c5b-b54e-1aee925e244a" providerId="ADAL" clId="{A04126E0-435E-47AC-A12C-2A65AAEEE188}" dt="2026-05-25T19:36:39.402" v="330" actId="478"/>
          <ac:picMkLst>
            <pc:docMk/>
            <pc:sldMk cId="930828197" sldId="3459"/>
            <ac:picMk id="4" creationId="{D215D91D-65E3-6D02-312C-7CA02A9D2C15}"/>
          </ac:picMkLst>
        </pc:picChg>
        <pc:picChg chg="add mod">
          <ac:chgData name="Guido KRATZENBERG" userId="a5c57d93-c0f1-4c5b-b54e-1aee925e244a" providerId="ADAL" clId="{A04126E0-435E-47AC-A12C-2A65AAEEE188}" dt="2026-05-25T21:07:54.444" v="1229"/>
          <ac:picMkLst>
            <pc:docMk/>
            <pc:sldMk cId="930828197" sldId="3459"/>
            <ac:picMk id="4" creationId="{DA62BB45-D441-3276-A8E4-B4301829FE0D}"/>
          </ac:picMkLst>
        </pc:picChg>
      </pc:sldChg>
      <pc:sldChg chg="addSp delSp modSp mod">
        <pc:chgData name="Guido KRATZENBERG" userId="a5c57d93-c0f1-4c5b-b54e-1aee925e244a" providerId="ADAL" clId="{A04126E0-435E-47AC-A12C-2A65AAEEE188}" dt="2026-05-25T21:07:45.808" v="1228" actId="1076"/>
        <pc:sldMkLst>
          <pc:docMk/>
          <pc:sldMk cId="1141392489" sldId="3460"/>
        </pc:sldMkLst>
        <pc:spChg chg="mod">
          <ac:chgData name="Guido KRATZENBERG" userId="a5c57d93-c0f1-4c5b-b54e-1aee925e244a" providerId="ADAL" clId="{A04126E0-435E-47AC-A12C-2A65AAEEE188}" dt="2026-05-25T20:06:18.343" v="657" actId="1036"/>
          <ac:spMkLst>
            <pc:docMk/>
            <pc:sldMk cId="1141392489" sldId="3460"/>
            <ac:spMk id="2" creationId="{AF460C13-4ABD-A57F-CA81-EFFE409293BA}"/>
          </ac:spMkLst>
        </pc:spChg>
        <pc:picChg chg="add mod">
          <ac:chgData name="Guido KRATZENBERG" userId="a5c57d93-c0f1-4c5b-b54e-1aee925e244a" providerId="ADAL" clId="{A04126E0-435E-47AC-A12C-2A65AAEEE188}" dt="2026-05-25T20:58:41.379" v="1159"/>
          <ac:picMkLst>
            <pc:docMk/>
            <pc:sldMk cId="1141392489" sldId="3460"/>
            <ac:picMk id="4" creationId="{C9420370-0350-6D93-032B-AF342A7A06D8}"/>
          </ac:picMkLst>
        </pc:picChg>
        <pc:picChg chg="del">
          <ac:chgData name="Guido KRATZENBERG" userId="a5c57d93-c0f1-4c5b-b54e-1aee925e244a" providerId="ADAL" clId="{A04126E0-435E-47AC-A12C-2A65AAEEE188}" dt="2026-05-25T19:36:31.599" v="328" actId="478"/>
          <ac:picMkLst>
            <pc:docMk/>
            <pc:sldMk cId="1141392489" sldId="3460"/>
            <ac:picMk id="4" creationId="{F61CB469-4A4D-A5BB-30BC-A6F502AEE71C}"/>
          </ac:picMkLst>
        </pc:picChg>
        <pc:picChg chg="add mod">
          <ac:chgData name="Guido KRATZENBERG" userId="a5c57d93-c0f1-4c5b-b54e-1aee925e244a" providerId="ADAL" clId="{A04126E0-435E-47AC-A12C-2A65AAEEE188}" dt="2026-05-25T19:36:33.355" v="329"/>
          <ac:picMkLst>
            <pc:docMk/>
            <pc:sldMk cId="1141392489" sldId="3460"/>
            <ac:picMk id="5" creationId="{F6961A3D-C63E-CFD1-C877-D43901F3E19C}"/>
          </ac:picMkLst>
        </pc:picChg>
        <pc:picChg chg="add mod">
          <ac:chgData name="Guido KRATZENBERG" userId="a5c57d93-c0f1-4c5b-b54e-1aee925e244a" providerId="ADAL" clId="{A04126E0-435E-47AC-A12C-2A65AAEEE188}" dt="2026-05-25T21:07:45.808" v="1228" actId="1076"/>
          <ac:picMkLst>
            <pc:docMk/>
            <pc:sldMk cId="1141392489" sldId="3460"/>
            <ac:picMk id="6" creationId="{D2395544-6F29-EBE8-F76D-599E82CEC5A1}"/>
          </ac:picMkLst>
        </pc:picChg>
      </pc:sldChg>
      <pc:sldChg chg="addSp delSp modSp del mod">
        <pc:chgData name="Guido KRATZENBERG" userId="a5c57d93-c0f1-4c5b-b54e-1aee925e244a" providerId="ADAL" clId="{A04126E0-435E-47AC-A12C-2A65AAEEE188}" dt="2026-05-25T20:08:31.169" v="686" actId="47"/>
        <pc:sldMkLst>
          <pc:docMk/>
          <pc:sldMk cId="2416736683" sldId="3491"/>
        </pc:sldMkLst>
        <pc:spChg chg="del">
          <ac:chgData name="Guido KRATZENBERG" userId="a5c57d93-c0f1-4c5b-b54e-1aee925e244a" providerId="ADAL" clId="{A04126E0-435E-47AC-A12C-2A65AAEEE188}" dt="2026-05-25T19:39:02.654" v="347" actId="478"/>
          <ac:spMkLst>
            <pc:docMk/>
            <pc:sldMk cId="2416736683" sldId="3491"/>
            <ac:spMk id="2" creationId="{49C4DD2E-8AE4-4132-B625-68BE9EDFA29A}"/>
          </ac:spMkLst>
        </pc:spChg>
        <pc:spChg chg="mod">
          <ac:chgData name="Guido KRATZENBERG" userId="a5c57d93-c0f1-4c5b-b54e-1aee925e244a" providerId="ADAL" clId="{A04126E0-435E-47AC-A12C-2A65AAEEE188}" dt="2026-05-25T19:39:29.305" v="353" actId="1076"/>
          <ac:spMkLst>
            <pc:docMk/>
            <pc:sldMk cId="2416736683" sldId="3491"/>
            <ac:spMk id="12" creationId="{66D6C1A0-E2F0-498C-377B-EA91F5687EAB}"/>
          </ac:spMkLst>
        </pc:spChg>
        <pc:spChg chg="add del mod">
          <ac:chgData name="Guido KRATZENBERG" userId="a5c57d93-c0f1-4c5b-b54e-1aee925e244a" providerId="ADAL" clId="{A04126E0-435E-47AC-A12C-2A65AAEEE188}" dt="2026-05-25T20:07:52.872" v="683" actId="478"/>
          <ac:spMkLst>
            <pc:docMk/>
            <pc:sldMk cId="2416736683" sldId="3491"/>
            <ac:spMk id="13" creationId="{2D7A6328-C07B-C287-570F-E5D4C9F2629D}"/>
          </ac:spMkLst>
        </pc:spChg>
        <pc:spChg chg="add mod">
          <ac:chgData name="Guido KRATZENBERG" userId="a5c57d93-c0f1-4c5b-b54e-1aee925e244a" providerId="ADAL" clId="{A04126E0-435E-47AC-A12C-2A65AAEEE188}" dt="2026-05-25T20:07:55.896" v="684"/>
          <ac:spMkLst>
            <pc:docMk/>
            <pc:sldMk cId="2416736683" sldId="3491"/>
            <ac:spMk id="14" creationId="{44E10168-E7B6-96E7-3854-6E72F7F89A8B}"/>
          </ac:spMkLst>
        </pc:spChg>
        <pc:spChg chg="del">
          <ac:chgData name="Guido KRATZENBERG" userId="a5c57d93-c0f1-4c5b-b54e-1aee925e244a" providerId="ADAL" clId="{A04126E0-435E-47AC-A12C-2A65AAEEE188}" dt="2026-05-25T20:07:47.261" v="680" actId="478"/>
          <ac:spMkLst>
            <pc:docMk/>
            <pc:sldMk cId="2416736683" sldId="3491"/>
            <ac:spMk id="15" creationId="{9847A398-6ACB-DF08-A79A-F3D71C252795}"/>
          </ac:spMkLst>
        </pc:spChg>
        <pc:spChg chg="del">
          <ac:chgData name="Guido KRATZENBERG" userId="a5c57d93-c0f1-4c5b-b54e-1aee925e244a" providerId="ADAL" clId="{A04126E0-435E-47AC-A12C-2A65AAEEE188}" dt="2026-05-25T20:07:51.062" v="682" actId="478"/>
          <ac:spMkLst>
            <pc:docMk/>
            <pc:sldMk cId="2416736683" sldId="3491"/>
            <ac:spMk id="17" creationId="{42A5E08A-FC67-0CC3-E548-3658F13A4032}"/>
          </ac:spMkLst>
        </pc:spChg>
        <pc:grpChg chg="del">
          <ac:chgData name="Guido KRATZENBERG" userId="a5c57d93-c0f1-4c5b-b54e-1aee925e244a" providerId="ADAL" clId="{A04126E0-435E-47AC-A12C-2A65AAEEE188}" dt="2026-05-25T19:39:09.037" v="349" actId="478"/>
          <ac:grpSpMkLst>
            <pc:docMk/>
            <pc:sldMk cId="2416736683" sldId="3491"/>
            <ac:grpSpMk id="4" creationId="{1D3A69AE-6FCA-99E1-A483-47C51E3E3FB1}"/>
          </ac:grpSpMkLst>
        </pc:grpChg>
        <pc:picChg chg="del">
          <ac:chgData name="Guido KRATZENBERG" userId="a5c57d93-c0f1-4c5b-b54e-1aee925e244a" providerId="ADAL" clId="{A04126E0-435E-47AC-A12C-2A65AAEEE188}" dt="2026-05-25T19:39:05.227" v="348" actId="478"/>
          <ac:picMkLst>
            <pc:docMk/>
            <pc:sldMk cId="2416736683" sldId="3491"/>
            <ac:picMk id="5" creationId="{09BBE616-6590-365B-AE6D-B2EFAF5AAD97}"/>
          </ac:picMkLst>
        </pc:picChg>
        <pc:picChg chg="add mod">
          <ac:chgData name="Guido KRATZENBERG" userId="a5c57d93-c0f1-4c5b-b54e-1aee925e244a" providerId="ADAL" clId="{A04126E0-435E-47AC-A12C-2A65AAEEE188}" dt="2026-05-25T19:39:11.847" v="350"/>
          <ac:picMkLst>
            <pc:docMk/>
            <pc:sldMk cId="2416736683" sldId="3491"/>
            <ac:picMk id="6" creationId="{BD2E7A21-69DE-573F-52DD-1A49791D2BD1}"/>
          </ac:picMkLst>
        </pc:picChg>
        <pc:picChg chg="del">
          <ac:chgData name="Guido KRATZENBERG" userId="a5c57d93-c0f1-4c5b-b54e-1aee925e244a" providerId="ADAL" clId="{A04126E0-435E-47AC-A12C-2A65AAEEE188}" dt="2026-05-25T19:39:25.184" v="352" actId="478"/>
          <ac:picMkLst>
            <pc:docMk/>
            <pc:sldMk cId="2416736683" sldId="3491"/>
            <ac:picMk id="21" creationId="{F1DB1F2F-27AD-FCCC-5B1F-B3D7A5F1DD6E}"/>
          </ac:picMkLst>
        </pc:picChg>
        <pc:picChg chg="mod">
          <ac:chgData name="Guido KRATZENBERG" userId="a5c57d93-c0f1-4c5b-b54e-1aee925e244a" providerId="ADAL" clId="{A04126E0-435E-47AC-A12C-2A65AAEEE188}" dt="2026-05-25T19:39:49.484" v="355" actId="1076"/>
          <ac:picMkLst>
            <pc:docMk/>
            <pc:sldMk cId="2416736683" sldId="3491"/>
            <ac:picMk id="1026" creationId="{D91BDC4A-D801-8BCE-9A1D-4FC02623D686}"/>
          </ac:picMkLst>
        </pc:picChg>
        <pc:cxnChg chg="del">
          <ac:chgData name="Guido KRATZENBERG" userId="a5c57d93-c0f1-4c5b-b54e-1aee925e244a" providerId="ADAL" clId="{A04126E0-435E-47AC-A12C-2A65AAEEE188}" dt="2026-05-25T20:07:48.839" v="681" actId="478"/>
          <ac:cxnSpMkLst>
            <pc:docMk/>
            <pc:sldMk cId="2416736683" sldId="3491"/>
            <ac:cxnSpMk id="16" creationId="{D98150F1-2046-5194-0D01-8B122548AE11}"/>
          </ac:cxnSpMkLst>
        </pc:cxnChg>
      </pc:sldChg>
      <pc:sldChg chg="addSp delSp modSp mod ord">
        <pc:chgData name="Guido KRATZENBERG" userId="a5c57d93-c0f1-4c5b-b54e-1aee925e244a" providerId="ADAL" clId="{A04126E0-435E-47AC-A12C-2A65AAEEE188}" dt="2026-05-25T21:06:54.035" v="1223" actId="1076"/>
        <pc:sldMkLst>
          <pc:docMk/>
          <pc:sldMk cId="2699254032" sldId="3582"/>
        </pc:sldMkLst>
        <pc:spChg chg="mod">
          <ac:chgData name="Guido KRATZENBERG" userId="a5c57d93-c0f1-4c5b-b54e-1aee925e244a" providerId="ADAL" clId="{A04126E0-435E-47AC-A12C-2A65AAEEE188}" dt="2026-05-25T20:04:49.189" v="650" actId="6549"/>
          <ac:spMkLst>
            <pc:docMk/>
            <pc:sldMk cId="2699254032" sldId="3582"/>
            <ac:spMk id="3" creationId="{82ADAFBF-189F-3253-C417-EB5C1E8B61C3}"/>
          </ac:spMkLst>
        </pc:spChg>
        <pc:spChg chg="add mod">
          <ac:chgData name="Guido KRATZENBERG" userId="a5c57d93-c0f1-4c5b-b54e-1aee925e244a" providerId="ADAL" clId="{A04126E0-435E-47AC-A12C-2A65AAEEE188}" dt="2026-05-25T20:05:20.535" v="652" actId="1076"/>
          <ac:spMkLst>
            <pc:docMk/>
            <pc:sldMk cId="2699254032" sldId="3582"/>
            <ac:spMk id="7" creationId="{D2750B7A-75C7-C158-F710-21315021D99D}"/>
          </ac:spMkLst>
        </pc:spChg>
        <pc:picChg chg="del">
          <ac:chgData name="Guido KRATZENBERG" userId="a5c57d93-c0f1-4c5b-b54e-1aee925e244a" providerId="ADAL" clId="{A04126E0-435E-47AC-A12C-2A65AAEEE188}" dt="2026-05-25T19:34:32.945" v="311" actId="478"/>
          <ac:picMkLst>
            <pc:docMk/>
            <pc:sldMk cId="2699254032" sldId="3582"/>
            <ac:picMk id="4" creationId="{8D6118B9-EAA3-D1A9-A9FC-BA2DCB3C65D7}"/>
          </ac:picMkLst>
        </pc:picChg>
        <pc:picChg chg="add mod">
          <ac:chgData name="Guido KRATZENBERG" userId="a5c57d93-c0f1-4c5b-b54e-1aee925e244a" providerId="ADAL" clId="{A04126E0-435E-47AC-A12C-2A65AAEEE188}" dt="2026-05-25T21:06:54.035" v="1223" actId="1076"/>
          <ac:picMkLst>
            <pc:docMk/>
            <pc:sldMk cId="2699254032" sldId="3582"/>
            <ac:picMk id="4" creationId="{8F22793D-3CEA-E57D-2DD6-C12DB789A65B}"/>
          </ac:picMkLst>
        </pc:picChg>
        <pc:picChg chg="add mod">
          <ac:chgData name="Guido KRATZENBERG" userId="a5c57d93-c0f1-4c5b-b54e-1aee925e244a" providerId="ADAL" clId="{A04126E0-435E-47AC-A12C-2A65AAEEE188}" dt="2026-05-25T19:34:34.788" v="312"/>
          <ac:picMkLst>
            <pc:docMk/>
            <pc:sldMk cId="2699254032" sldId="3582"/>
            <ac:picMk id="5" creationId="{0C210AC0-A087-A8ED-FE74-4E7ECB39760B}"/>
          </ac:picMkLst>
        </pc:picChg>
      </pc:sldChg>
      <pc:sldChg chg="addSp delSp modSp mod">
        <pc:chgData name="Guido KRATZENBERG" userId="a5c57d93-c0f1-4c5b-b54e-1aee925e244a" providerId="ADAL" clId="{A04126E0-435E-47AC-A12C-2A65AAEEE188}" dt="2026-05-25T19:44:21.278" v="411"/>
        <pc:sldMkLst>
          <pc:docMk/>
          <pc:sldMk cId="2211822781" sldId="4521"/>
        </pc:sldMkLst>
        <pc:picChg chg="add mod">
          <ac:chgData name="Guido KRATZENBERG" userId="a5c57d93-c0f1-4c5b-b54e-1aee925e244a" providerId="ADAL" clId="{A04126E0-435E-47AC-A12C-2A65AAEEE188}" dt="2026-05-25T19:44:21.278" v="411"/>
          <ac:picMkLst>
            <pc:docMk/>
            <pc:sldMk cId="2211822781" sldId="4521"/>
            <ac:picMk id="3" creationId="{D957B08A-5695-96A7-1F7C-66E4C45341DA}"/>
          </ac:picMkLst>
        </pc:picChg>
        <pc:picChg chg="del">
          <ac:chgData name="Guido KRATZENBERG" userId="a5c57d93-c0f1-4c5b-b54e-1aee925e244a" providerId="ADAL" clId="{A04126E0-435E-47AC-A12C-2A65AAEEE188}" dt="2026-05-25T19:44:19.572" v="410" actId="478"/>
          <ac:picMkLst>
            <pc:docMk/>
            <pc:sldMk cId="2211822781" sldId="4521"/>
            <ac:picMk id="4" creationId="{FDB766B3-D28F-0505-CE10-35B1DF0E16E3}"/>
          </ac:picMkLst>
        </pc:picChg>
      </pc:sldChg>
      <pc:sldChg chg="addSp delSp modSp mod ord">
        <pc:chgData name="Guido KRATZENBERG" userId="a5c57d93-c0f1-4c5b-b54e-1aee925e244a" providerId="ADAL" clId="{A04126E0-435E-47AC-A12C-2A65AAEEE188}" dt="2026-05-25T21:06:44.651" v="1221" actId="1076"/>
        <pc:sldMkLst>
          <pc:docMk/>
          <pc:sldMk cId="3409420685" sldId="2146448504"/>
        </pc:sldMkLst>
        <pc:spChg chg="mod">
          <ac:chgData name="Guido KRATZENBERG" userId="a5c57d93-c0f1-4c5b-b54e-1aee925e244a" providerId="ADAL" clId="{A04126E0-435E-47AC-A12C-2A65AAEEE188}" dt="2026-05-25T20:03:49.307" v="645" actId="1076"/>
          <ac:spMkLst>
            <pc:docMk/>
            <pc:sldMk cId="3409420685" sldId="2146448504"/>
            <ac:spMk id="8" creationId="{8777430A-221A-72B6-DCFA-FE1487B206AF}"/>
          </ac:spMkLst>
        </pc:spChg>
        <pc:spChg chg="mod">
          <ac:chgData name="Guido KRATZENBERG" userId="a5c57d93-c0f1-4c5b-b54e-1aee925e244a" providerId="ADAL" clId="{A04126E0-435E-47AC-A12C-2A65AAEEE188}" dt="2026-05-25T20:03:40.736" v="643" actId="14100"/>
          <ac:spMkLst>
            <pc:docMk/>
            <pc:sldMk cId="3409420685" sldId="2146448504"/>
            <ac:spMk id="10" creationId="{E9937636-35A4-AF97-FD01-133D72E95998}"/>
          </ac:spMkLst>
        </pc:spChg>
        <pc:spChg chg="mod">
          <ac:chgData name="Guido KRATZENBERG" userId="a5c57d93-c0f1-4c5b-b54e-1aee925e244a" providerId="ADAL" clId="{A04126E0-435E-47AC-A12C-2A65AAEEE188}" dt="2026-05-25T20:03:34.519" v="641" actId="14100"/>
          <ac:spMkLst>
            <pc:docMk/>
            <pc:sldMk cId="3409420685" sldId="2146448504"/>
            <ac:spMk id="14" creationId="{153E9E44-2DF3-B6A9-73E2-6B98995A9879}"/>
          </ac:spMkLst>
        </pc:spChg>
        <pc:picChg chg="mod">
          <ac:chgData name="Guido KRATZENBERG" userId="a5c57d93-c0f1-4c5b-b54e-1aee925e244a" providerId="ADAL" clId="{A04126E0-435E-47AC-A12C-2A65AAEEE188}" dt="2026-05-25T20:03:49.735" v="646" actId="1076"/>
          <ac:picMkLst>
            <pc:docMk/>
            <pc:sldMk cId="3409420685" sldId="2146448504"/>
            <ac:picMk id="2" creationId="{7C3CEC92-FEAE-5086-8A5C-DD9115B6B02C}"/>
          </ac:picMkLst>
        </pc:picChg>
        <pc:picChg chg="add mod">
          <ac:chgData name="Guido KRATZENBERG" userId="a5c57d93-c0f1-4c5b-b54e-1aee925e244a" providerId="ADAL" clId="{A04126E0-435E-47AC-A12C-2A65AAEEE188}" dt="2026-05-25T19:33:56.817" v="304"/>
          <ac:picMkLst>
            <pc:docMk/>
            <pc:sldMk cId="3409420685" sldId="2146448504"/>
            <ac:picMk id="3" creationId="{57E294BE-BB75-FA9A-77A3-564BE3A53C4D}"/>
          </ac:picMkLst>
        </pc:picChg>
        <pc:picChg chg="add mod">
          <ac:chgData name="Guido KRATZENBERG" userId="a5c57d93-c0f1-4c5b-b54e-1aee925e244a" providerId="ADAL" clId="{A04126E0-435E-47AC-A12C-2A65AAEEE188}" dt="2026-05-25T21:06:44.651" v="1221" actId="1076"/>
          <ac:picMkLst>
            <pc:docMk/>
            <pc:sldMk cId="3409420685" sldId="2146448504"/>
            <ac:picMk id="4" creationId="{94AAC4B8-E892-9020-1F3C-BD2A99EAA16E}"/>
          </ac:picMkLst>
        </pc:picChg>
        <pc:picChg chg="del">
          <ac:chgData name="Guido KRATZENBERG" userId="a5c57d93-c0f1-4c5b-b54e-1aee925e244a" providerId="ADAL" clId="{A04126E0-435E-47AC-A12C-2A65AAEEE188}" dt="2026-05-25T19:33:54.391" v="303" actId="478"/>
          <ac:picMkLst>
            <pc:docMk/>
            <pc:sldMk cId="3409420685" sldId="2146448504"/>
            <ac:picMk id="4" creationId="{E0A23F35-5D2A-7AF6-7753-7191B2E4FBA5}"/>
          </ac:picMkLst>
        </pc:picChg>
      </pc:sldChg>
      <pc:sldChg chg="addSp delSp modSp mod">
        <pc:chgData name="Guido KRATZENBERG" userId="a5c57d93-c0f1-4c5b-b54e-1aee925e244a" providerId="ADAL" clId="{A04126E0-435E-47AC-A12C-2A65AAEEE188}" dt="2026-05-25T21:08:06.852" v="1231" actId="14100"/>
        <pc:sldMkLst>
          <pc:docMk/>
          <pc:sldMk cId="2896668345" sldId="2146448538"/>
        </pc:sldMkLst>
        <pc:spChg chg="del mod">
          <ac:chgData name="Guido KRATZENBERG" userId="a5c57d93-c0f1-4c5b-b54e-1aee925e244a" providerId="ADAL" clId="{A04126E0-435E-47AC-A12C-2A65AAEEE188}" dt="2026-05-25T19:37:01.648" v="335" actId="478"/>
          <ac:spMkLst>
            <pc:docMk/>
            <pc:sldMk cId="2896668345" sldId="2146448538"/>
            <ac:spMk id="5" creationId="{74260350-9C31-A694-DF21-08BEBCF5275F}"/>
          </ac:spMkLst>
        </pc:spChg>
        <pc:spChg chg="add mod">
          <ac:chgData name="Guido KRATZENBERG" userId="a5c57d93-c0f1-4c5b-b54e-1aee925e244a" providerId="ADAL" clId="{A04126E0-435E-47AC-A12C-2A65AAEEE188}" dt="2026-05-25T20:06:46.602" v="665" actId="255"/>
          <ac:spMkLst>
            <pc:docMk/>
            <pc:sldMk cId="2896668345" sldId="2146448538"/>
            <ac:spMk id="8" creationId="{87354195-A374-64DF-C2A8-B81CCE2257CD}"/>
          </ac:spMkLst>
        </pc:spChg>
        <pc:picChg chg="add mod">
          <ac:chgData name="Guido KRATZENBERG" userId="a5c57d93-c0f1-4c5b-b54e-1aee925e244a" providerId="ADAL" clId="{A04126E0-435E-47AC-A12C-2A65AAEEE188}" dt="2026-05-25T21:07:58.136" v="1230"/>
          <ac:picMkLst>
            <pc:docMk/>
            <pc:sldMk cId="2896668345" sldId="2146448538"/>
            <ac:picMk id="2" creationId="{40DA7589-25AA-5F36-E61F-78A5E9F9F48B}"/>
          </ac:picMkLst>
        </pc:picChg>
        <pc:picChg chg="del">
          <ac:chgData name="Guido KRATZENBERG" userId="a5c57d93-c0f1-4c5b-b54e-1aee925e244a" providerId="ADAL" clId="{A04126E0-435E-47AC-A12C-2A65AAEEE188}" dt="2026-05-25T20:05:32.990" v="653" actId="478"/>
          <ac:picMkLst>
            <pc:docMk/>
            <pc:sldMk cId="2896668345" sldId="2146448538"/>
            <ac:picMk id="2" creationId="{6AD0B224-65EB-B204-4291-ED8C11B3079C}"/>
          </ac:picMkLst>
        </pc:picChg>
        <pc:picChg chg="add mod">
          <ac:chgData name="Guido KRATZENBERG" userId="a5c57d93-c0f1-4c5b-b54e-1aee925e244a" providerId="ADAL" clId="{A04126E0-435E-47AC-A12C-2A65AAEEE188}" dt="2026-05-25T19:36:46.489" v="332"/>
          <ac:picMkLst>
            <pc:docMk/>
            <pc:sldMk cId="2896668345" sldId="2146448538"/>
            <ac:picMk id="4" creationId="{3302761C-098A-54DF-CC93-1D7A150CADFC}"/>
          </ac:picMkLst>
        </pc:picChg>
        <pc:picChg chg="mod">
          <ac:chgData name="Guido KRATZENBERG" userId="a5c57d93-c0f1-4c5b-b54e-1aee925e244a" providerId="ADAL" clId="{A04126E0-435E-47AC-A12C-2A65AAEEE188}" dt="2026-05-25T21:08:06.852" v="1231" actId="14100"/>
          <ac:picMkLst>
            <pc:docMk/>
            <pc:sldMk cId="2896668345" sldId="2146448538"/>
            <ac:picMk id="6" creationId="{F9DB576B-B73E-4300-E1B1-95A74FE6CBB3}"/>
          </ac:picMkLst>
        </pc:picChg>
        <pc:picChg chg="mod">
          <ac:chgData name="Guido KRATZENBERG" userId="a5c57d93-c0f1-4c5b-b54e-1aee925e244a" providerId="ADAL" clId="{A04126E0-435E-47AC-A12C-2A65AAEEE188}" dt="2026-05-25T20:51:44.812" v="1106" actId="1076"/>
          <ac:picMkLst>
            <pc:docMk/>
            <pc:sldMk cId="2896668345" sldId="2146448538"/>
            <ac:picMk id="7" creationId="{8EA92967-6654-B695-D15A-618A671AB3E4}"/>
          </ac:picMkLst>
        </pc:picChg>
      </pc:sldChg>
      <pc:sldChg chg="del">
        <pc:chgData name="Guido KRATZENBERG" userId="a5c57d93-c0f1-4c5b-b54e-1aee925e244a" providerId="ADAL" clId="{A04126E0-435E-47AC-A12C-2A65AAEEE188}" dt="2026-05-25T18:03:43.835" v="0" actId="18676"/>
        <pc:sldMkLst>
          <pc:docMk/>
          <pc:sldMk cId="1262032277" sldId="2147474329"/>
        </pc:sldMkLst>
      </pc:sldChg>
      <pc:sldChg chg="addSp delSp modSp mod">
        <pc:chgData name="Guido KRATZENBERG" userId="a5c57d93-c0f1-4c5b-b54e-1aee925e244a" providerId="ADAL" clId="{A04126E0-435E-47AC-A12C-2A65AAEEE188}" dt="2026-05-25T20:55:08.161" v="1107"/>
        <pc:sldMkLst>
          <pc:docMk/>
          <pc:sldMk cId="4268893341" sldId="2147474331"/>
        </pc:sldMkLst>
        <pc:spChg chg="mod">
          <ac:chgData name="Guido KRATZENBERG" userId="a5c57d93-c0f1-4c5b-b54e-1aee925e244a" providerId="ADAL" clId="{A04126E0-435E-47AC-A12C-2A65AAEEE188}" dt="2026-05-25T19:45:56.589" v="422" actId="207"/>
          <ac:spMkLst>
            <pc:docMk/>
            <pc:sldMk cId="4268893341" sldId="2147474331"/>
            <ac:spMk id="2" creationId="{EDECAF4C-FD04-9BFF-5860-801D02F90E2D}"/>
          </ac:spMkLst>
        </pc:spChg>
        <pc:spChg chg="add mod">
          <ac:chgData name="Guido KRATZENBERG" userId="a5c57d93-c0f1-4c5b-b54e-1aee925e244a" providerId="ADAL" clId="{A04126E0-435E-47AC-A12C-2A65AAEEE188}" dt="2026-05-25T20:24:01.615" v="827" actId="1076"/>
          <ac:spMkLst>
            <pc:docMk/>
            <pc:sldMk cId="4268893341" sldId="2147474331"/>
            <ac:spMk id="4" creationId="{B45C30BA-3DA4-A055-F783-E1811E20D58D}"/>
          </ac:spMkLst>
        </pc:spChg>
        <pc:spChg chg="add del mod">
          <ac:chgData name="Guido KRATZENBERG" userId="a5c57d93-c0f1-4c5b-b54e-1aee925e244a" providerId="ADAL" clId="{A04126E0-435E-47AC-A12C-2A65AAEEE188}" dt="2026-05-25T18:14:35.509" v="42" actId="478"/>
          <ac:spMkLst>
            <pc:docMk/>
            <pc:sldMk cId="4268893341" sldId="2147474331"/>
            <ac:spMk id="42" creationId="{34EBB776-4494-A11B-2B1A-3C2C284DA0BD}"/>
          </ac:spMkLst>
        </pc:spChg>
        <pc:picChg chg="add mod">
          <ac:chgData name="Guido KRATZENBERG" userId="a5c57d93-c0f1-4c5b-b54e-1aee925e244a" providerId="ADAL" clId="{A04126E0-435E-47AC-A12C-2A65AAEEE188}" dt="2026-05-25T19:31:31.991" v="278" actId="1035"/>
          <ac:picMkLst>
            <pc:docMk/>
            <pc:sldMk cId="4268893341" sldId="2147474331"/>
            <ac:picMk id="3" creationId="{B584B9C3-9A51-7200-4F28-4E5FEAA6711A}"/>
          </ac:picMkLst>
        </pc:picChg>
        <pc:picChg chg="add mod">
          <ac:chgData name="Guido KRATZENBERG" userId="a5c57d93-c0f1-4c5b-b54e-1aee925e244a" providerId="ADAL" clId="{A04126E0-435E-47AC-A12C-2A65AAEEE188}" dt="2026-05-25T20:55:08.161" v="1107"/>
          <ac:picMkLst>
            <pc:docMk/>
            <pc:sldMk cId="4268893341" sldId="2147474331"/>
            <ac:picMk id="5" creationId="{438F1172-5D2A-4FD8-7D32-7D53EF065191}"/>
          </ac:picMkLst>
        </pc:picChg>
        <pc:picChg chg="mod">
          <ac:chgData name="Guido KRATZENBERG" userId="a5c57d93-c0f1-4c5b-b54e-1aee925e244a" providerId="ADAL" clId="{A04126E0-435E-47AC-A12C-2A65AAEEE188}" dt="2026-05-25T19:46:22.266" v="427" actId="1076"/>
          <ac:picMkLst>
            <pc:docMk/>
            <pc:sldMk cId="4268893341" sldId="2147474331"/>
            <ac:picMk id="17" creationId="{8082786A-D145-6556-0174-E608480950AD}"/>
          </ac:picMkLst>
        </pc:picChg>
        <pc:picChg chg="mod">
          <ac:chgData name="Guido KRATZENBERG" userId="a5c57d93-c0f1-4c5b-b54e-1aee925e244a" providerId="ADAL" clId="{A04126E0-435E-47AC-A12C-2A65AAEEE188}" dt="2026-05-25T19:46:24.432" v="428" actId="1076"/>
          <ac:picMkLst>
            <pc:docMk/>
            <pc:sldMk cId="4268893341" sldId="2147474331"/>
            <ac:picMk id="39" creationId="{8757260B-11D0-BF88-93DC-C6BB1D8CC923}"/>
          </ac:picMkLst>
        </pc:picChg>
      </pc:sldChg>
      <pc:sldChg chg="addSp delSp modSp mod">
        <pc:chgData name="Guido KRATZENBERG" userId="a5c57d93-c0f1-4c5b-b54e-1aee925e244a" providerId="ADAL" clId="{A04126E0-435E-47AC-A12C-2A65AAEEE188}" dt="2026-05-25T20:56:24.881" v="1123"/>
        <pc:sldMkLst>
          <pc:docMk/>
          <pc:sldMk cId="162649593" sldId="2147474332"/>
        </pc:sldMkLst>
        <pc:spChg chg="del">
          <ac:chgData name="Guido KRATZENBERG" userId="a5c57d93-c0f1-4c5b-b54e-1aee925e244a" providerId="ADAL" clId="{A04126E0-435E-47AC-A12C-2A65AAEEE188}" dt="2026-05-25T20:56:14.828" v="1121" actId="478"/>
          <ac:spMkLst>
            <pc:docMk/>
            <pc:sldMk cId="162649593" sldId="2147474332"/>
            <ac:spMk id="2" creationId="{509086B5-03BB-40BD-A0F0-E1D462094238}"/>
          </ac:spMkLst>
        </pc:spChg>
        <pc:spChg chg="add del mod">
          <ac:chgData name="Guido KRATZENBERG" userId="a5c57d93-c0f1-4c5b-b54e-1aee925e244a" providerId="ADAL" clId="{A04126E0-435E-47AC-A12C-2A65AAEEE188}" dt="2026-05-25T20:56:22.941" v="1122" actId="478"/>
          <ac:spMkLst>
            <pc:docMk/>
            <pc:sldMk cId="162649593" sldId="2147474332"/>
            <ac:spMk id="7" creationId="{7BAD617B-0E94-3BFD-ED00-2A4DBFB3E1AF}"/>
          </ac:spMkLst>
        </pc:spChg>
        <pc:picChg chg="add mod">
          <ac:chgData name="Guido KRATZENBERG" userId="a5c57d93-c0f1-4c5b-b54e-1aee925e244a" providerId="ADAL" clId="{A04126E0-435E-47AC-A12C-2A65AAEEE188}" dt="2026-05-25T19:32:32.947" v="287"/>
          <ac:picMkLst>
            <pc:docMk/>
            <pc:sldMk cId="162649593" sldId="2147474332"/>
            <ac:picMk id="3" creationId="{A1C1E985-AE2E-43AF-2916-11B64E028EB9}"/>
          </ac:picMkLst>
        </pc:picChg>
        <pc:picChg chg="add mod">
          <ac:chgData name="Guido KRATZENBERG" userId="a5c57d93-c0f1-4c5b-b54e-1aee925e244a" providerId="ADAL" clId="{A04126E0-435E-47AC-A12C-2A65AAEEE188}" dt="2026-05-25T20:56:24.881" v="1123"/>
          <ac:picMkLst>
            <pc:docMk/>
            <pc:sldMk cId="162649593" sldId="2147474332"/>
            <ac:picMk id="8" creationId="{0F2006C8-B021-514A-8794-71CA31B112F4}"/>
          </ac:picMkLst>
        </pc:picChg>
      </pc:sldChg>
      <pc:sldChg chg="addSp modSp mod">
        <pc:chgData name="Guido KRATZENBERG" userId="a5c57d93-c0f1-4c5b-b54e-1aee925e244a" providerId="ADAL" clId="{A04126E0-435E-47AC-A12C-2A65AAEEE188}" dt="2026-05-25T21:03:23.579" v="1193" actId="1076"/>
        <pc:sldMkLst>
          <pc:docMk/>
          <pc:sldMk cId="1732916703" sldId="2147474333"/>
        </pc:sldMkLst>
        <pc:spChg chg="mod">
          <ac:chgData name="Guido KRATZENBERG" userId="a5c57d93-c0f1-4c5b-b54e-1aee925e244a" providerId="ADAL" clId="{A04126E0-435E-47AC-A12C-2A65AAEEE188}" dt="2026-05-25T19:52:37.022" v="492" actId="207"/>
          <ac:spMkLst>
            <pc:docMk/>
            <pc:sldMk cId="1732916703" sldId="2147474333"/>
            <ac:spMk id="2" creationId="{00000000-0000-0000-0000-000000000000}"/>
          </ac:spMkLst>
        </pc:spChg>
        <pc:spChg chg="mod">
          <ac:chgData name="Guido KRATZENBERG" userId="a5c57d93-c0f1-4c5b-b54e-1aee925e244a" providerId="ADAL" clId="{A04126E0-435E-47AC-A12C-2A65AAEEE188}" dt="2026-05-25T21:03:17.725" v="1192" actId="1076"/>
          <ac:spMkLst>
            <pc:docMk/>
            <pc:sldMk cId="1732916703" sldId="2147474333"/>
            <ac:spMk id="4" creationId="{00000000-0000-0000-0000-000000000000}"/>
          </ac:spMkLst>
        </pc:spChg>
        <pc:spChg chg="add mod">
          <ac:chgData name="Guido KRATZENBERG" userId="a5c57d93-c0f1-4c5b-b54e-1aee925e244a" providerId="ADAL" clId="{A04126E0-435E-47AC-A12C-2A65AAEEE188}" dt="2026-05-25T18:16:55.660" v="59" actId="255"/>
          <ac:spMkLst>
            <pc:docMk/>
            <pc:sldMk cId="1732916703" sldId="2147474333"/>
            <ac:spMk id="6" creationId="{ADC475AC-968F-0745-D500-93CB90C7B96F}"/>
          </ac:spMkLst>
        </pc:spChg>
        <pc:spChg chg="mod">
          <ac:chgData name="Guido KRATZENBERG" userId="a5c57d93-c0f1-4c5b-b54e-1aee925e244a" providerId="ADAL" clId="{A04126E0-435E-47AC-A12C-2A65AAEEE188}" dt="2026-05-25T18:17:19.497" v="65" actId="14100"/>
          <ac:spMkLst>
            <pc:docMk/>
            <pc:sldMk cId="1732916703" sldId="2147474333"/>
            <ac:spMk id="13" creationId="{5F90D766-D3B0-6006-7876-80D9518D5979}"/>
          </ac:spMkLst>
        </pc:spChg>
        <pc:picChg chg="add mod">
          <ac:chgData name="Guido KRATZENBERG" userId="a5c57d93-c0f1-4c5b-b54e-1aee925e244a" providerId="ADAL" clId="{A04126E0-435E-47AC-A12C-2A65AAEEE188}" dt="2026-05-25T19:32:36.192" v="288"/>
          <ac:picMkLst>
            <pc:docMk/>
            <pc:sldMk cId="1732916703" sldId="2147474333"/>
            <ac:picMk id="3" creationId="{36442E0D-CC69-AD20-A309-566952D9176F}"/>
          </ac:picMkLst>
        </pc:picChg>
        <pc:picChg chg="add mod">
          <ac:chgData name="Guido KRATZENBERG" userId="a5c57d93-c0f1-4c5b-b54e-1aee925e244a" providerId="ADAL" clId="{A04126E0-435E-47AC-A12C-2A65AAEEE188}" dt="2026-05-25T20:56:35.090" v="1124"/>
          <ac:picMkLst>
            <pc:docMk/>
            <pc:sldMk cId="1732916703" sldId="2147474333"/>
            <ac:picMk id="5" creationId="{FD040348-C744-DC60-639B-18C85F2DDDF9}"/>
          </ac:picMkLst>
        </pc:picChg>
        <pc:picChg chg="mod">
          <ac:chgData name="Guido KRATZENBERG" userId="a5c57d93-c0f1-4c5b-b54e-1aee925e244a" providerId="ADAL" clId="{A04126E0-435E-47AC-A12C-2A65AAEEE188}" dt="2026-05-25T21:03:23.579" v="1193" actId="1076"/>
          <ac:picMkLst>
            <pc:docMk/>
            <pc:sldMk cId="1732916703" sldId="2147474333"/>
            <ac:picMk id="8" creationId="{C350AF2F-DA6C-523A-61B5-2C22526C061D}"/>
          </ac:picMkLst>
        </pc:picChg>
        <pc:cxnChg chg="mod">
          <ac:chgData name="Guido KRATZENBERG" userId="a5c57d93-c0f1-4c5b-b54e-1aee925e244a" providerId="ADAL" clId="{A04126E0-435E-47AC-A12C-2A65AAEEE188}" dt="2026-05-25T18:16:13.409" v="52" actId="14100"/>
          <ac:cxnSpMkLst>
            <pc:docMk/>
            <pc:sldMk cId="1732916703" sldId="2147474333"/>
            <ac:cxnSpMk id="12" creationId="{AFEFC8DB-1B0D-405A-B89B-9E778FC2D6C5}"/>
          </ac:cxnSpMkLst>
        </pc:cxnChg>
      </pc:sldChg>
      <pc:sldChg chg="addSp modSp del mod">
        <pc:chgData name="Guido KRATZENBERG" userId="a5c57d93-c0f1-4c5b-b54e-1aee925e244a" providerId="ADAL" clId="{A04126E0-435E-47AC-A12C-2A65AAEEE188}" dt="2026-05-25T20:11:17.299" v="702" actId="47"/>
        <pc:sldMkLst>
          <pc:docMk/>
          <pc:sldMk cId="1845980952" sldId="2147474334"/>
        </pc:sldMkLst>
        <pc:spChg chg="mod">
          <ac:chgData name="Guido KRATZENBERG" userId="a5c57d93-c0f1-4c5b-b54e-1aee925e244a" providerId="ADAL" clId="{A04126E0-435E-47AC-A12C-2A65AAEEE188}" dt="2026-05-25T19:52:42.452" v="493" actId="207"/>
          <ac:spMkLst>
            <pc:docMk/>
            <pc:sldMk cId="1845980952" sldId="2147474334"/>
            <ac:spMk id="2" creationId="{51476B0B-C642-E33E-A1BA-FB8183F279BB}"/>
          </ac:spMkLst>
        </pc:spChg>
        <pc:picChg chg="add mod">
          <ac:chgData name="Guido KRATZENBERG" userId="a5c57d93-c0f1-4c5b-b54e-1aee925e244a" providerId="ADAL" clId="{A04126E0-435E-47AC-A12C-2A65AAEEE188}" dt="2026-05-25T19:32:40.397" v="289"/>
          <ac:picMkLst>
            <pc:docMk/>
            <pc:sldMk cId="1845980952" sldId="2147474334"/>
            <ac:picMk id="3" creationId="{DD580C4C-ED5B-6F34-C631-9BDB15B67171}"/>
          </ac:picMkLst>
        </pc:picChg>
        <pc:picChg chg="mod">
          <ac:chgData name="Guido KRATZENBERG" userId="a5c57d93-c0f1-4c5b-b54e-1aee925e244a" providerId="ADAL" clId="{A04126E0-435E-47AC-A12C-2A65AAEEE188}" dt="2026-05-25T18:22:12.910" v="88" actId="14100"/>
          <ac:picMkLst>
            <pc:docMk/>
            <pc:sldMk cId="1845980952" sldId="2147474334"/>
            <ac:picMk id="5" creationId="{C1F26D29-11E8-55D9-3555-CE01B930B847}"/>
          </ac:picMkLst>
        </pc:picChg>
        <pc:picChg chg="mod">
          <ac:chgData name="Guido KRATZENBERG" userId="a5c57d93-c0f1-4c5b-b54e-1aee925e244a" providerId="ADAL" clId="{A04126E0-435E-47AC-A12C-2A65AAEEE188}" dt="2026-05-25T18:22:04.224" v="86" actId="14100"/>
          <ac:picMkLst>
            <pc:docMk/>
            <pc:sldMk cId="1845980952" sldId="2147474334"/>
            <ac:picMk id="11" creationId="{ADB7E63C-9E2B-C913-2A9E-8DA80DFAEA29}"/>
          </ac:picMkLst>
        </pc:picChg>
        <pc:picChg chg="mod">
          <ac:chgData name="Guido KRATZENBERG" userId="a5c57d93-c0f1-4c5b-b54e-1aee925e244a" providerId="ADAL" clId="{A04126E0-435E-47AC-A12C-2A65AAEEE188}" dt="2026-05-25T18:23:00.161" v="89" actId="14100"/>
          <ac:picMkLst>
            <pc:docMk/>
            <pc:sldMk cId="1845980952" sldId="2147474334"/>
            <ac:picMk id="18" creationId="{274C91EE-B4C5-D53C-FC16-95F271C26FEB}"/>
          </ac:picMkLst>
        </pc:picChg>
      </pc:sldChg>
      <pc:sldChg chg="addSp modSp mod">
        <pc:chgData name="Guido KRATZENBERG" userId="a5c57d93-c0f1-4c5b-b54e-1aee925e244a" providerId="ADAL" clId="{A04126E0-435E-47AC-A12C-2A65AAEEE188}" dt="2026-05-25T21:03:46.350" v="1200" actId="1076"/>
        <pc:sldMkLst>
          <pc:docMk/>
          <pc:sldMk cId="2127955225" sldId="2147474335"/>
        </pc:sldMkLst>
        <pc:spChg chg="mod">
          <ac:chgData name="Guido KRATZENBERG" userId="a5c57d93-c0f1-4c5b-b54e-1aee925e244a" providerId="ADAL" clId="{A04126E0-435E-47AC-A12C-2A65AAEEE188}" dt="2026-05-25T19:52:49.247" v="494" actId="207"/>
          <ac:spMkLst>
            <pc:docMk/>
            <pc:sldMk cId="2127955225" sldId="2147474335"/>
            <ac:spMk id="2" creationId="{00000000-0000-0000-0000-000000000000}"/>
          </ac:spMkLst>
        </pc:spChg>
        <pc:spChg chg="mod">
          <ac:chgData name="Guido KRATZENBERG" userId="a5c57d93-c0f1-4c5b-b54e-1aee925e244a" providerId="ADAL" clId="{A04126E0-435E-47AC-A12C-2A65AAEEE188}" dt="2026-05-25T21:03:42.268" v="1199" actId="1076"/>
          <ac:spMkLst>
            <pc:docMk/>
            <pc:sldMk cId="2127955225" sldId="2147474335"/>
            <ac:spMk id="4" creationId="{00000000-0000-0000-0000-000000000000}"/>
          </ac:spMkLst>
        </pc:spChg>
        <pc:spChg chg="add mod">
          <ac:chgData name="Guido KRATZENBERG" userId="a5c57d93-c0f1-4c5b-b54e-1aee925e244a" providerId="ADAL" clId="{A04126E0-435E-47AC-A12C-2A65AAEEE188}" dt="2026-05-25T18:21:36.950" v="81" actId="1076"/>
          <ac:spMkLst>
            <pc:docMk/>
            <pc:sldMk cId="2127955225" sldId="2147474335"/>
            <ac:spMk id="6" creationId="{58D4DA49-88F3-EF20-7783-009987CF1EBD}"/>
          </ac:spMkLst>
        </pc:spChg>
        <pc:spChg chg="mod">
          <ac:chgData name="Guido KRATZENBERG" userId="a5c57d93-c0f1-4c5b-b54e-1aee925e244a" providerId="ADAL" clId="{A04126E0-435E-47AC-A12C-2A65AAEEE188}" dt="2026-05-25T21:03:38.852" v="1198" actId="1076"/>
          <ac:spMkLst>
            <pc:docMk/>
            <pc:sldMk cId="2127955225" sldId="2147474335"/>
            <ac:spMk id="13" creationId="{5F90D766-D3B0-6006-7876-80D9518D5979}"/>
          </ac:spMkLst>
        </pc:spChg>
        <pc:picChg chg="add mod">
          <ac:chgData name="Guido KRATZENBERG" userId="a5c57d93-c0f1-4c5b-b54e-1aee925e244a" providerId="ADAL" clId="{A04126E0-435E-47AC-A12C-2A65AAEEE188}" dt="2026-05-25T19:32:45.037" v="290"/>
          <ac:picMkLst>
            <pc:docMk/>
            <pc:sldMk cId="2127955225" sldId="2147474335"/>
            <ac:picMk id="3" creationId="{D73948FE-E268-BB85-3C67-517BBE136EA4}"/>
          </ac:picMkLst>
        </pc:picChg>
        <pc:picChg chg="mod">
          <ac:chgData name="Guido KRATZENBERG" userId="a5c57d93-c0f1-4c5b-b54e-1aee925e244a" providerId="ADAL" clId="{A04126E0-435E-47AC-A12C-2A65AAEEE188}" dt="2026-05-25T21:03:46.350" v="1200" actId="1076"/>
          <ac:picMkLst>
            <pc:docMk/>
            <pc:sldMk cId="2127955225" sldId="2147474335"/>
            <ac:picMk id="8" creationId="{C350AF2F-DA6C-523A-61B5-2C22526C061D}"/>
          </ac:picMkLst>
        </pc:picChg>
        <pc:picChg chg="add mod">
          <ac:chgData name="Guido KRATZENBERG" userId="a5c57d93-c0f1-4c5b-b54e-1aee925e244a" providerId="ADAL" clId="{A04126E0-435E-47AC-A12C-2A65AAEEE188}" dt="2026-05-25T20:57:02.690" v="1129"/>
          <ac:picMkLst>
            <pc:docMk/>
            <pc:sldMk cId="2127955225" sldId="2147474335"/>
            <ac:picMk id="9" creationId="{B2DED91D-1896-5222-0A11-7BE0796F4787}"/>
          </ac:picMkLst>
        </pc:picChg>
        <pc:cxnChg chg="mod">
          <ac:chgData name="Guido KRATZENBERG" userId="a5c57d93-c0f1-4c5b-b54e-1aee925e244a" providerId="ADAL" clId="{A04126E0-435E-47AC-A12C-2A65AAEEE188}" dt="2026-05-25T21:03:38.852" v="1198" actId="1076"/>
          <ac:cxnSpMkLst>
            <pc:docMk/>
            <pc:sldMk cId="2127955225" sldId="2147474335"/>
            <ac:cxnSpMk id="12" creationId="{AFEFC8DB-1B0D-405A-B89B-9E778FC2D6C5}"/>
          </ac:cxnSpMkLst>
        </pc:cxnChg>
      </pc:sldChg>
      <pc:sldChg chg="addSp modSp mod">
        <pc:chgData name="Guido KRATZENBERG" userId="a5c57d93-c0f1-4c5b-b54e-1aee925e244a" providerId="ADAL" clId="{A04126E0-435E-47AC-A12C-2A65AAEEE188}" dt="2026-05-25T21:04:03.026" v="1202" actId="1076"/>
        <pc:sldMkLst>
          <pc:docMk/>
          <pc:sldMk cId="369223994" sldId="2147474336"/>
        </pc:sldMkLst>
        <pc:spChg chg="mod">
          <ac:chgData name="Guido KRATZENBERG" userId="a5c57d93-c0f1-4c5b-b54e-1aee925e244a" providerId="ADAL" clId="{A04126E0-435E-47AC-A12C-2A65AAEEE188}" dt="2026-05-25T19:52:54.318" v="495" actId="207"/>
          <ac:spMkLst>
            <pc:docMk/>
            <pc:sldMk cId="369223994" sldId="2147474336"/>
            <ac:spMk id="2" creationId="{00000000-0000-0000-0000-000000000000}"/>
          </ac:spMkLst>
        </pc:spChg>
        <pc:spChg chg="mod">
          <ac:chgData name="Guido KRATZENBERG" userId="a5c57d93-c0f1-4c5b-b54e-1aee925e244a" providerId="ADAL" clId="{A04126E0-435E-47AC-A12C-2A65AAEEE188}" dt="2026-05-25T21:03:55.247" v="1201" actId="1076"/>
          <ac:spMkLst>
            <pc:docMk/>
            <pc:sldMk cId="369223994" sldId="2147474336"/>
            <ac:spMk id="4" creationId="{00000000-0000-0000-0000-000000000000}"/>
          </ac:spMkLst>
        </pc:spChg>
        <pc:spChg chg="add mod">
          <ac:chgData name="Guido KRATZENBERG" userId="a5c57d93-c0f1-4c5b-b54e-1aee925e244a" providerId="ADAL" clId="{A04126E0-435E-47AC-A12C-2A65AAEEE188}" dt="2026-05-25T18:24:37.212" v="106" actId="255"/>
          <ac:spMkLst>
            <pc:docMk/>
            <pc:sldMk cId="369223994" sldId="2147474336"/>
            <ac:spMk id="5" creationId="{45CA6A34-E9DB-FE2D-531F-815107FD6FA9}"/>
          </ac:spMkLst>
        </pc:spChg>
        <pc:spChg chg="mod">
          <ac:chgData name="Guido KRATZENBERG" userId="a5c57d93-c0f1-4c5b-b54e-1aee925e244a" providerId="ADAL" clId="{A04126E0-435E-47AC-A12C-2A65AAEEE188}" dt="2026-05-25T18:24:04.631" v="104" actId="1076"/>
          <ac:spMkLst>
            <pc:docMk/>
            <pc:sldMk cId="369223994" sldId="2147474336"/>
            <ac:spMk id="13" creationId="{5F90D766-D3B0-6006-7876-80D9518D5979}"/>
          </ac:spMkLst>
        </pc:spChg>
        <pc:picChg chg="add mod">
          <ac:chgData name="Guido KRATZENBERG" userId="a5c57d93-c0f1-4c5b-b54e-1aee925e244a" providerId="ADAL" clId="{A04126E0-435E-47AC-A12C-2A65AAEEE188}" dt="2026-05-25T19:32:49.078" v="291"/>
          <ac:picMkLst>
            <pc:docMk/>
            <pc:sldMk cId="369223994" sldId="2147474336"/>
            <ac:picMk id="3" creationId="{D0224E48-5C76-190E-1976-10E2E0BAD782}"/>
          </ac:picMkLst>
        </pc:picChg>
        <pc:picChg chg="add mod">
          <ac:chgData name="Guido KRATZENBERG" userId="a5c57d93-c0f1-4c5b-b54e-1aee925e244a" providerId="ADAL" clId="{A04126E0-435E-47AC-A12C-2A65AAEEE188}" dt="2026-05-25T20:57:30.182" v="1143"/>
          <ac:picMkLst>
            <pc:docMk/>
            <pc:sldMk cId="369223994" sldId="2147474336"/>
            <ac:picMk id="7" creationId="{298D6EF2-19C8-8DA6-F164-ED527B36D03F}"/>
          </ac:picMkLst>
        </pc:picChg>
        <pc:picChg chg="mod">
          <ac:chgData name="Guido KRATZENBERG" userId="a5c57d93-c0f1-4c5b-b54e-1aee925e244a" providerId="ADAL" clId="{A04126E0-435E-47AC-A12C-2A65AAEEE188}" dt="2026-05-25T21:04:03.026" v="1202" actId="1076"/>
          <ac:picMkLst>
            <pc:docMk/>
            <pc:sldMk cId="369223994" sldId="2147474336"/>
            <ac:picMk id="8" creationId="{C350AF2F-DA6C-523A-61B5-2C22526C061D}"/>
          </ac:picMkLst>
        </pc:picChg>
        <pc:cxnChg chg="mod">
          <ac:chgData name="Guido KRATZENBERG" userId="a5c57d93-c0f1-4c5b-b54e-1aee925e244a" providerId="ADAL" clId="{A04126E0-435E-47AC-A12C-2A65AAEEE188}" dt="2026-05-25T18:24:08.716" v="105" actId="14100"/>
          <ac:cxnSpMkLst>
            <pc:docMk/>
            <pc:sldMk cId="369223994" sldId="2147474336"/>
            <ac:cxnSpMk id="12" creationId="{AFEFC8DB-1B0D-405A-B89B-9E778FC2D6C5}"/>
          </ac:cxnSpMkLst>
        </pc:cxnChg>
      </pc:sldChg>
      <pc:sldChg chg="addSp delSp modSp del mod ord">
        <pc:chgData name="Guido KRATZENBERG" userId="a5c57d93-c0f1-4c5b-b54e-1aee925e244a" providerId="ADAL" clId="{A04126E0-435E-47AC-A12C-2A65AAEEE188}" dt="2026-05-25T19:08:08.437" v="177" actId="47"/>
        <pc:sldMkLst>
          <pc:docMk/>
          <pc:sldMk cId="282821068" sldId="2147474337"/>
        </pc:sldMkLst>
        <pc:spChg chg="add mod">
          <ac:chgData name="Guido KRATZENBERG" userId="a5c57d93-c0f1-4c5b-b54e-1aee925e244a" providerId="ADAL" clId="{A04126E0-435E-47AC-A12C-2A65AAEEE188}" dt="2026-05-25T19:00:59.475" v="147" actId="20577"/>
          <ac:spMkLst>
            <pc:docMk/>
            <pc:sldMk cId="282821068" sldId="2147474337"/>
            <ac:spMk id="3" creationId="{089A67AC-4944-FA7E-8533-640810420B93}"/>
          </ac:spMkLst>
        </pc:spChg>
        <pc:spChg chg="del">
          <ac:chgData name="Guido KRATZENBERG" userId="a5c57d93-c0f1-4c5b-b54e-1aee925e244a" providerId="ADAL" clId="{A04126E0-435E-47AC-A12C-2A65AAEEE188}" dt="2026-05-25T18:26:44.601" v="118" actId="478"/>
          <ac:spMkLst>
            <pc:docMk/>
            <pc:sldMk cId="282821068" sldId="2147474337"/>
            <ac:spMk id="9" creationId="{00D1BAC2-00A3-9E83-9A35-DB46E357AD8F}"/>
          </ac:spMkLst>
        </pc:spChg>
        <pc:spChg chg="add del mod">
          <ac:chgData name="Guido KRATZENBERG" userId="a5c57d93-c0f1-4c5b-b54e-1aee925e244a" providerId="ADAL" clId="{A04126E0-435E-47AC-A12C-2A65AAEEE188}" dt="2026-05-25T18:26:40.425" v="116" actId="478"/>
          <ac:spMkLst>
            <pc:docMk/>
            <pc:sldMk cId="282821068" sldId="2147474337"/>
            <ac:spMk id="11" creationId="{F6B36D27-7988-D818-F9AB-8677B8674818}"/>
          </ac:spMkLst>
        </pc:spChg>
        <pc:spChg chg="del">
          <ac:chgData name="Guido KRATZENBERG" userId="a5c57d93-c0f1-4c5b-b54e-1aee925e244a" providerId="ADAL" clId="{A04126E0-435E-47AC-A12C-2A65AAEEE188}" dt="2026-05-25T18:26:37.306" v="115" actId="478"/>
          <ac:spMkLst>
            <pc:docMk/>
            <pc:sldMk cId="282821068" sldId="2147474337"/>
            <ac:spMk id="21" creationId="{5B5A24A2-DBBD-B341-983F-F00F393035A1}"/>
          </ac:spMkLst>
        </pc:spChg>
        <pc:picChg chg="del">
          <ac:chgData name="Guido KRATZENBERG" userId="a5c57d93-c0f1-4c5b-b54e-1aee925e244a" providerId="ADAL" clId="{A04126E0-435E-47AC-A12C-2A65AAEEE188}" dt="2026-05-25T18:26:41.737" v="117" actId="478"/>
          <ac:picMkLst>
            <pc:docMk/>
            <pc:sldMk cId="282821068" sldId="2147474337"/>
            <ac:picMk id="3" creationId="{4D474310-D649-1345-B7D7-1F4D687D0401}"/>
          </ac:picMkLst>
        </pc:picChg>
      </pc:sldChg>
      <pc:sldChg chg="addSp delSp modSp mod ord">
        <pc:chgData name="Guido KRATZENBERG" userId="a5c57d93-c0f1-4c5b-b54e-1aee925e244a" providerId="ADAL" clId="{A04126E0-435E-47AC-A12C-2A65AAEEE188}" dt="2026-05-25T21:04:59.419" v="1209" actId="1036"/>
        <pc:sldMkLst>
          <pc:docMk/>
          <pc:sldMk cId="3414915907" sldId="2147474338"/>
        </pc:sldMkLst>
        <pc:spChg chg="del">
          <ac:chgData name="Guido KRATZENBERG" userId="a5c57d93-c0f1-4c5b-b54e-1aee925e244a" providerId="ADAL" clId="{A04126E0-435E-47AC-A12C-2A65AAEEE188}" dt="2026-05-25T19:55:23.914" v="549" actId="478"/>
          <ac:spMkLst>
            <pc:docMk/>
            <pc:sldMk cId="3414915907" sldId="2147474338"/>
            <ac:spMk id="2" creationId="{00000000-0000-0000-0000-000000000000}"/>
          </ac:spMkLst>
        </pc:spChg>
        <pc:spChg chg="mod">
          <ac:chgData name="Guido KRATZENBERG" userId="a5c57d93-c0f1-4c5b-b54e-1aee925e244a" providerId="ADAL" clId="{A04126E0-435E-47AC-A12C-2A65AAEEE188}" dt="2026-05-25T21:04:59.419" v="1209" actId="1036"/>
          <ac:spMkLst>
            <pc:docMk/>
            <pc:sldMk cId="3414915907" sldId="2147474338"/>
            <ac:spMk id="4" creationId="{00000000-0000-0000-0000-000000000000}"/>
          </ac:spMkLst>
        </pc:spChg>
        <pc:spChg chg="add mod">
          <ac:chgData name="Guido KRATZENBERG" userId="a5c57d93-c0f1-4c5b-b54e-1aee925e244a" providerId="ADAL" clId="{A04126E0-435E-47AC-A12C-2A65AAEEE188}" dt="2026-05-25T21:04:54.089" v="1207" actId="1076"/>
          <ac:spMkLst>
            <pc:docMk/>
            <pc:sldMk cId="3414915907" sldId="2147474338"/>
            <ac:spMk id="6" creationId="{25DBB42D-F208-4833-358A-24E7D4EADC15}"/>
          </ac:spMkLst>
        </pc:spChg>
        <pc:spChg chg="add del mod">
          <ac:chgData name="Guido KRATZENBERG" userId="a5c57d93-c0f1-4c5b-b54e-1aee925e244a" providerId="ADAL" clId="{A04126E0-435E-47AC-A12C-2A65AAEEE188}" dt="2026-05-25T19:55:25.557" v="550" actId="478"/>
          <ac:spMkLst>
            <pc:docMk/>
            <pc:sldMk cId="3414915907" sldId="2147474338"/>
            <ac:spMk id="8" creationId="{118BA349-2176-08FA-2260-E15D296E055A}"/>
          </ac:spMkLst>
        </pc:spChg>
        <pc:spChg chg="mod">
          <ac:chgData name="Guido KRATZENBERG" userId="a5c57d93-c0f1-4c5b-b54e-1aee925e244a" providerId="ADAL" clId="{A04126E0-435E-47AC-A12C-2A65AAEEE188}" dt="2026-05-25T19:55:46.434" v="555" actId="1076"/>
          <ac:spMkLst>
            <pc:docMk/>
            <pc:sldMk cId="3414915907" sldId="2147474338"/>
            <ac:spMk id="9" creationId="{C0007B9C-FC89-F1B0-0A0D-6CC7976E125C}"/>
          </ac:spMkLst>
        </pc:spChg>
        <pc:spChg chg="mod">
          <ac:chgData name="Guido KRATZENBERG" userId="a5c57d93-c0f1-4c5b-b54e-1aee925e244a" providerId="ADAL" clId="{A04126E0-435E-47AC-A12C-2A65AAEEE188}" dt="2026-05-25T19:55:40.256" v="553" actId="14100"/>
          <ac:spMkLst>
            <pc:docMk/>
            <pc:sldMk cId="3414915907" sldId="2147474338"/>
            <ac:spMk id="13" creationId="{5F90D766-D3B0-6006-7876-80D9518D5979}"/>
          </ac:spMkLst>
        </pc:spChg>
        <pc:spChg chg="add mod">
          <ac:chgData name="Guido KRATZENBERG" userId="a5c57d93-c0f1-4c5b-b54e-1aee925e244a" providerId="ADAL" clId="{A04126E0-435E-47AC-A12C-2A65AAEEE188}" dt="2026-05-25T19:56:46.335" v="572" actId="6549"/>
          <ac:spMkLst>
            <pc:docMk/>
            <pc:sldMk cId="3414915907" sldId="2147474338"/>
            <ac:spMk id="18" creationId="{1536E3DE-E87C-CAC6-FFE3-F26886BFAD13}"/>
          </ac:spMkLst>
        </pc:spChg>
        <pc:picChg chg="add mod">
          <ac:chgData name="Guido KRATZENBERG" userId="a5c57d93-c0f1-4c5b-b54e-1aee925e244a" providerId="ADAL" clId="{A04126E0-435E-47AC-A12C-2A65AAEEE188}" dt="2026-05-25T20:57:59.370" v="1152"/>
          <ac:picMkLst>
            <pc:docMk/>
            <pc:sldMk cId="3414915907" sldId="2147474338"/>
            <ac:picMk id="2" creationId="{42F31E0E-370B-1B93-3AAF-F5D61E3B5A0D}"/>
          </ac:picMkLst>
        </pc:picChg>
        <pc:picChg chg="add mod">
          <ac:chgData name="Guido KRATZENBERG" userId="a5c57d93-c0f1-4c5b-b54e-1aee925e244a" providerId="ADAL" clId="{A04126E0-435E-47AC-A12C-2A65AAEEE188}" dt="2026-05-25T19:33:08.919" v="295"/>
          <ac:picMkLst>
            <pc:docMk/>
            <pc:sldMk cId="3414915907" sldId="2147474338"/>
            <ac:picMk id="3" creationId="{BFAA822E-1E61-DAB9-7082-950C74CAABA7}"/>
          </ac:picMkLst>
        </pc:picChg>
        <pc:picChg chg="mod">
          <ac:chgData name="Guido KRATZENBERG" userId="a5c57d93-c0f1-4c5b-b54e-1aee925e244a" providerId="ADAL" clId="{A04126E0-435E-47AC-A12C-2A65AAEEE188}" dt="2026-05-25T21:04:56.069" v="1208" actId="1076"/>
          <ac:picMkLst>
            <pc:docMk/>
            <pc:sldMk cId="3414915907" sldId="2147474338"/>
            <ac:picMk id="11" creationId="{724DE477-FD6E-29DC-B868-58A628C82F15}"/>
          </ac:picMkLst>
        </pc:picChg>
        <pc:cxnChg chg="mod">
          <ac:chgData name="Guido KRATZENBERG" userId="a5c57d93-c0f1-4c5b-b54e-1aee925e244a" providerId="ADAL" clId="{A04126E0-435E-47AC-A12C-2A65AAEEE188}" dt="2026-05-25T19:55:43.502" v="554" actId="14100"/>
          <ac:cxnSpMkLst>
            <pc:docMk/>
            <pc:sldMk cId="3414915907" sldId="2147474338"/>
            <ac:cxnSpMk id="12" creationId="{AFEFC8DB-1B0D-405A-B89B-9E778FC2D6C5}"/>
          </ac:cxnSpMkLst>
        </pc:cxnChg>
        <pc:cxnChg chg="mod">
          <ac:chgData name="Guido KRATZENBERG" userId="a5c57d93-c0f1-4c5b-b54e-1aee925e244a" providerId="ADAL" clId="{A04126E0-435E-47AC-A12C-2A65AAEEE188}" dt="2026-05-25T19:55:50.398" v="556" actId="14100"/>
          <ac:cxnSpMkLst>
            <pc:docMk/>
            <pc:sldMk cId="3414915907" sldId="2147474338"/>
            <ac:cxnSpMk id="16" creationId="{A6A70A48-5B32-1BC8-051A-DA37C3C4529B}"/>
          </ac:cxnSpMkLst>
        </pc:cxnChg>
      </pc:sldChg>
      <pc:sldChg chg="addSp delSp modSp mod">
        <pc:chgData name="Guido KRATZENBERG" userId="a5c57d93-c0f1-4c5b-b54e-1aee925e244a" providerId="ADAL" clId="{A04126E0-435E-47AC-A12C-2A65AAEEE188}" dt="2026-05-25T21:07:31.895" v="1225" actId="478"/>
        <pc:sldMkLst>
          <pc:docMk/>
          <pc:sldMk cId="1587820524" sldId="2147474342"/>
        </pc:sldMkLst>
        <pc:spChg chg="mod">
          <ac:chgData name="Guido KRATZENBERG" userId="a5c57d93-c0f1-4c5b-b54e-1aee925e244a" providerId="ADAL" clId="{A04126E0-435E-47AC-A12C-2A65AAEEE188}" dt="2026-05-25T19:38:40.315" v="346" actId="1076"/>
          <ac:spMkLst>
            <pc:docMk/>
            <pc:sldMk cId="1587820524" sldId="2147474342"/>
            <ac:spMk id="21" creationId="{91FC9779-88F5-28F7-2B89-E119FFDC0DF2}"/>
          </ac:spMkLst>
        </pc:spChg>
        <pc:picChg chg="add mod">
          <ac:chgData name="Guido KRATZENBERG" userId="a5c57d93-c0f1-4c5b-b54e-1aee925e244a" providerId="ADAL" clId="{A04126E0-435E-47AC-A12C-2A65AAEEE188}" dt="2026-05-25T19:34:47.322" v="314"/>
          <ac:picMkLst>
            <pc:docMk/>
            <pc:sldMk cId="1587820524" sldId="2147474342"/>
            <ac:picMk id="2" creationId="{8DDBB10A-EE60-F47E-BCF2-83EE04A33A10}"/>
          </ac:picMkLst>
        </pc:picChg>
        <pc:picChg chg="add mod">
          <ac:chgData name="Guido KRATZENBERG" userId="a5c57d93-c0f1-4c5b-b54e-1aee925e244a" providerId="ADAL" clId="{A04126E0-435E-47AC-A12C-2A65AAEEE188}" dt="2026-05-25T20:58:33.977" v="1157"/>
          <ac:picMkLst>
            <pc:docMk/>
            <pc:sldMk cId="1587820524" sldId="2147474342"/>
            <ac:picMk id="3" creationId="{8D40DE73-3D9F-4590-1874-F258273C6F2B}"/>
          </ac:picMkLst>
        </pc:picChg>
        <pc:picChg chg="mod">
          <ac:chgData name="Guido KRATZENBERG" userId="a5c57d93-c0f1-4c5b-b54e-1aee925e244a" providerId="ADAL" clId="{A04126E0-435E-47AC-A12C-2A65AAEEE188}" dt="2026-05-25T19:38:30.163" v="345" actId="1076"/>
          <ac:picMkLst>
            <pc:docMk/>
            <pc:sldMk cId="1587820524" sldId="2147474342"/>
            <ac:picMk id="4" creationId="{537BDCD8-3971-9547-AA50-A0DCA403CE4A}"/>
          </ac:picMkLst>
        </pc:picChg>
        <pc:picChg chg="add del mod">
          <ac:chgData name="Guido KRATZENBERG" userId="a5c57d93-c0f1-4c5b-b54e-1aee925e244a" providerId="ADAL" clId="{A04126E0-435E-47AC-A12C-2A65AAEEE188}" dt="2026-05-25T21:07:31.895" v="1225" actId="478"/>
          <ac:picMkLst>
            <pc:docMk/>
            <pc:sldMk cId="1587820524" sldId="2147474342"/>
            <ac:picMk id="5" creationId="{2D994FE6-759B-6C00-8E00-390DFDA93D66}"/>
          </ac:picMkLst>
        </pc:picChg>
        <pc:picChg chg="mod">
          <ac:chgData name="Guido KRATZENBERG" userId="a5c57d93-c0f1-4c5b-b54e-1aee925e244a" providerId="ADAL" clId="{A04126E0-435E-47AC-A12C-2A65AAEEE188}" dt="2026-05-25T19:38:40.315" v="346" actId="1076"/>
          <ac:picMkLst>
            <pc:docMk/>
            <pc:sldMk cId="1587820524" sldId="2147474342"/>
            <ac:picMk id="9" creationId="{2C898792-4159-0CC5-847A-2A0BB30AB91A}"/>
          </ac:picMkLst>
        </pc:picChg>
        <pc:picChg chg="mod">
          <ac:chgData name="Guido KRATZENBERG" userId="a5c57d93-c0f1-4c5b-b54e-1aee925e244a" providerId="ADAL" clId="{A04126E0-435E-47AC-A12C-2A65AAEEE188}" dt="2026-05-25T19:38:40.315" v="346" actId="1076"/>
          <ac:picMkLst>
            <pc:docMk/>
            <pc:sldMk cId="1587820524" sldId="2147474342"/>
            <ac:picMk id="11" creationId="{E3EF3474-4B8D-EAFC-EB01-286838757B32}"/>
          </ac:picMkLst>
        </pc:picChg>
        <pc:picChg chg="del">
          <ac:chgData name="Guido KRATZENBERG" userId="a5c57d93-c0f1-4c5b-b54e-1aee925e244a" providerId="ADAL" clId="{A04126E0-435E-47AC-A12C-2A65AAEEE188}" dt="2026-05-25T19:35:36.645" v="320" actId="478"/>
          <ac:picMkLst>
            <pc:docMk/>
            <pc:sldMk cId="1587820524" sldId="2147474342"/>
            <ac:picMk id="12" creationId="{0DD3A0BF-8E20-B810-6661-E6AA768C5279}"/>
          </ac:picMkLst>
        </pc:picChg>
      </pc:sldChg>
      <pc:sldChg chg="addSp delSp modSp mod">
        <pc:chgData name="Guido KRATZENBERG" userId="a5c57d93-c0f1-4c5b-b54e-1aee925e244a" providerId="ADAL" clId="{A04126E0-435E-47AC-A12C-2A65AAEEE188}" dt="2026-05-25T21:07:37.819" v="1226" actId="1076"/>
        <pc:sldMkLst>
          <pc:docMk/>
          <pc:sldMk cId="322178464" sldId="2147474343"/>
        </pc:sldMkLst>
        <pc:spChg chg="mod">
          <ac:chgData name="Guido KRATZENBERG" userId="a5c57d93-c0f1-4c5b-b54e-1aee925e244a" providerId="ADAL" clId="{A04126E0-435E-47AC-A12C-2A65AAEEE188}" dt="2026-05-25T20:44:39.112" v="1038" actId="14100"/>
          <ac:spMkLst>
            <pc:docMk/>
            <pc:sldMk cId="322178464" sldId="2147474343"/>
            <ac:spMk id="2" creationId="{A77CE40E-E877-83B7-5D47-587E2D4DBC87}"/>
          </ac:spMkLst>
        </pc:spChg>
        <pc:spChg chg="mod">
          <ac:chgData name="Guido KRATZENBERG" userId="a5c57d93-c0f1-4c5b-b54e-1aee925e244a" providerId="ADAL" clId="{A04126E0-435E-47AC-A12C-2A65AAEEE188}" dt="2026-05-25T20:45:57.083" v="1058" actId="14100"/>
          <ac:spMkLst>
            <pc:docMk/>
            <pc:sldMk cId="322178464" sldId="2147474343"/>
            <ac:spMk id="43" creationId="{3787CB2A-EDFA-D8F8-040F-B9A41B59CADE}"/>
          </ac:spMkLst>
        </pc:spChg>
        <pc:picChg chg="add mod">
          <ac:chgData name="Guido KRATZENBERG" userId="a5c57d93-c0f1-4c5b-b54e-1aee925e244a" providerId="ADAL" clId="{A04126E0-435E-47AC-A12C-2A65AAEEE188}" dt="2026-05-25T19:35:41.031" v="321"/>
          <ac:picMkLst>
            <pc:docMk/>
            <pc:sldMk cId="322178464" sldId="2147474343"/>
            <ac:picMk id="3" creationId="{5C249422-4E59-447E-B9CD-0C60526FB367}"/>
          </ac:picMkLst>
        </pc:picChg>
        <pc:picChg chg="add mod">
          <ac:chgData name="Guido KRATZENBERG" userId="a5c57d93-c0f1-4c5b-b54e-1aee925e244a" providerId="ADAL" clId="{A04126E0-435E-47AC-A12C-2A65AAEEE188}" dt="2026-05-25T20:58:37.768" v="1158"/>
          <ac:picMkLst>
            <pc:docMk/>
            <pc:sldMk cId="322178464" sldId="2147474343"/>
            <ac:picMk id="5" creationId="{B6F737D5-70D5-B42D-7575-EB13F38F1AC5}"/>
          </ac:picMkLst>
        </pc:picChg>
        <pc:picChg chg="mod modCrop">
          <ac:chgData name="Guido KRATZENBERG" userId="a5c57d93-c0f1-4c5b-b54e-1aee925e244a" providerId="ADAL" clId="{A04126E0-435E-47AC-A12C-2A65AAEEE188}" dt="2026-05-25T20:46:31.187" v="1064" actId="14100"/>
          <ac:picMkLst>
            <pc:docMk/>
            <pc:sldMk cId="322178464" sldId="2147474343"/>
            <ac:picMk id="6" creationId="{FC05B353-27B4-574C-82E9-92B28894C1F0}"/>
          </ac:picMkLst>
        </pc:picChg>
        <pc:picChg chg="add mod">
          <ac:chgData name="Guido KRATZENBERG" userId="a5c57d93-c0f1-4c5b-b54e-1aee925e244a" providerId="ADAL" clId="{A04126E0-435E-47AC-A12C-2A65AAEEE188}" dt="2026-05-25T21:07:37.819" v="1226" actId="1076"/>
          <ac:picMkLst>
            <pc:docMk/>
            <pc:sldMk cId="322178464" sldId="2147474343"/>
            <ac:picMk id="7" creationId="{3285144F-782B-7527-3773-39126A3F1595}"/>
          </ac:picMkLst>
        </pc:picChg>
        <pc:picChg chg="del">
          <ac:chgData name="Guido KRATZENBERG" userId="a5c57d93-c0f1-4c5b-b54e-1aee925e244a" providerId="ADAL" clId="{A04126E0-435E-47AC-A12C-2A65AAEEE188}" dt="2026-05-25T19:36:01.722" v="324" actId="478"/>
          <ac:picMkLst>
            <pc:docMk/>
            <pc:sldMk cId="322178464" sldId="2147474343"/>
            <ac:picMk id="40" creationId="{1D8ACE3E-3032-B3BF-C186-4B5825B883FD}"/>
          </ac:picMkLst>
        </pc:picChg>
        <pc:picChg chg="mod">
          <ac:chgData name="Guido KRATZENBERG" userId="a5c57d93-c0f1-4c5b-b54e-1aee925e244a" providerId="ADAL" clId="{A04126E0-435E-47AC-A12C-2A65AAEEE188}" dt="2026-05-25T20:44:59.832" v="1040" actId="1076"/>
          <ac:picMkLst>
            <pc:docMk/>
            <pc:sldMk cId="322178464" sldId="2147474343"/>
            <ac:picMk id="42" creationId="{15875668-927D-A5E7-60A5-FE16F8B18EBD}"/>
          </ac:picMkLst>
        </pc:picChg>
        <pc:picChg chg="mod">
          <ac:chgData name="Guido KRATZENBERG" userId="a5c57d93-c0f1-4c5b-b54e-1aee925e244a" providerId="ADAL" clId="{A04126E0-435E-47AC-A12C-2A65AAEEE188}" dt="2026-05-25T20:45:53.379" v="1057" actId="14100"/>
          <ac:picMkLst>
            <pc:docMk/>
            <pc:sldMk cId="322178464" sldId="2147474343"/>
            <ac:picMk id="45" creationId="{EB3098FA-8887-1C6D-FCBE-E48CF6AB3C67}"/>
          </ac:picMkLst>
        </pc:picChg>
        <pc:picChg chg="del mod">
          <ac:chgData name="Guido KRATZENBERG" userId="a5c57d93-c0f1-4c5b-b54e-1aee925e244a" providerId="ADAL" clId="{A04126E0-435E-47AC-A12C-2A65AAEEE188}" dt="2026-05-25T20:45:30.658" v="1047" actId="478"/>
          <ac:picMkLst>
            <pc:docMk/>
            <pc:sldMk cId="322178464" sldId="2147474343"/>
            <ac:picMk id="52" creationId="{02C96A54-5192-F97E-939C-F1DAF0096B24}"/>
          </ac:picMkLst>
        </pc:picChg>
        <pc:picChg chg="del mod">
          <ac:chgData name="Guido KRATZENBERG" userId="a5c57d93-c0f1-4c5b-b54e-1aee925e244a" providerId="ADAL" clId="{A04126E0-435E-47AC-A12C-2A65AAEEE188}" dt="2026-05-25T20:45:31.968" v="1048" actId="478"/>
          <ac:picMkLst>
            <pc:docMk/>
            <pc:sldMk cId="322178464" sldId="2147474343"/>
            <ac:picMk id="53" creationId="{1C108279-3A98-EE7C-7AD0-903560650655}"/>
          </ac:picMkLst>
        </pc:picChg>
      </pc:sldChg>
      <pc:sldChg chg="addSp modSp mod">
        <pc:chgData name="Guido KRATZENBERG" userId="a5c57d93-c0f1-4c5b-b54e-1aee925e244a" providerId="ADAL" clId="{A04126E0-435E-47AC-A12C-2A65AAEEE188}" dt="2026-05-25T21:08:26.360" v="1233" actId="1076"/>
        <pc:sldMkLst>
          <pc:docMk/>
          <pc:sldMk cId="1814583324" sldId="2147474344"/>
        </pc:sldMkLst>
        <pc:picChg chg="mod">
          <ac:chgData name="Guido KRATZENBERG" userId="a5c57d93-c0f1-4c5b-b54e-1aee925e244a" providerId="ADAL" clId="{A04126E0-435E-47AC-A12C-2A65AAEEE188}" dt="2026-05-25T21:08:26.360" v="1233" actId="1076"/>
          <ac:picMkLst>
            <pc:docMk/>
            <pc:sldMk cId="1814583324" sldId="2147474344"/>
            <ac:picMk id="3" creationId="{4617E907-C120-C378-48A2-EEDFB6FAABC1}"/>
          </ac:picMkLst>
        </pc:picChg>
        <pc:picChg chg="add mod">
          <ac:chgData name="Guido KRATZENBERG" userId="a5c57d93-c0f1-4c5b-b54e-1aee925e244a" providerId="ADAL" clId="{A04126E0-435E-47AC-A12C-2A65AAEEE188}" dt="2026-05-25T19:39:54.246" v="356"/>
          <ac:picMkLst>
            <pc:docMk/>
            <pc:sldMk cId="1814583324" sldId="2147474344"/>
            <ac:picMk id="4" creationId="{9AD889A0-B72F-2922-BAF2-DB4171978D40}"/>
          </ac:picMkLst>
        </pc:picChg>
        <pc:picChg chg="add mod">
          <ac:chgData name="Guido KRATZENBERG" userId="a5c57d93-c0f1-4c5b-b54e-1aee925e244a" providerId="ADAL" clId="{A04126E0-435E-47AC-A12C-2A65AAEEE188}" dt="2026-05-25T20:58:48.948" v="1161"/>
          <ac:picMkLst>
            <pc:docMk/>
            <pc:sldMk cId="1814583324" sldId="2147474344"/>
            <ac:picMk id="5" creationId="{B061B2A5-CCAC-A674-8B53-066314C721F1}"/>
          </ac:picMkLst>
        </pc:picChg>
      </pc:sldChg>
      <pc:sldChg chg="addSp delSp modSp mod">
        <pc:chgData name="Guido KRATZENBERG" userId="a5c57d93-c0f1-4c5b-b54e-1aee925e244a" providerId="ADAL" clId="{A04126E0-435E-47AC-A12C-2A65AAEEE188}" dt="2026-05-25T20:58:52.671" v="1162"/>
        <pc:sldMkLst>
          <pc:docMk/>
          <pc:sldMk cId="762834104" sldId="2147474345"/>
        </pc:sldMkLst>
        <pc:spChg chg="del mod">
          <ac:chgData name="Guido KRATZENBERG" userId="a5c57d93-c0f1-4c5b-b54e-1aee925e244a" providerId="ADAL" clId="{A04126E0-435E-47AC-A12C-2A65AAEEE188}" dt="2026-05-25T20:49:42.321" v="1082" actId="478"/>
          <ac:spMkLst>
            <pc:docMk/>
            <pc:sldMk cId="762834104" sldId="2147474345"/>
            <ac:spMk id="2" creationId="{00000000-0000-0000-0000-000000000000}"/>
          </ac:spMkLst>
        </pc:spChg>
        <pc:spChg chg="mod">
          <ac:chgData name="Guido KRATZENBERG" userId="a5c57d93-c0f1-4c5b-b54e-1aee925e244a" providerId="ADAL" clId="{A04126E0-435E-47AC-A12C-2A65AAEEE188}" dt="2026-05-25T20:50:25.252" v="1093" actId="1076"/>
          <ac:spMkLst>
            <pc:docMk/>
            <pc:sldMk cId="762834104" sldId="2147474345"/>
            <ac:spMk id="4" creationId="{00000000-0000-0000-0000-000000000000}"/>
          </ac:spMkLst>
        </pc:spChg>
        <pc:spChg chg="add mod">
          <ac:chgData name="Guido KRATZENBERG" userId="a5c57d93-c0f1-4c5b-b54e-1aee925e244a" providerId="ADAL" clId="{A04126E0-435E-47AC-A12C-2A65AAEEE188}" dt="2026-05-25T20:50:08.331" v="1087" actId="1076"/>
          <ac:spMkLst>
            <pc:docMk/>
            <pc:sldMk cId="762834104" sldId="2147474345"/>
            <ac:spMk id="6" creationId="{8121D618-C24E-860E-A200-48839BD3EA79}"/>
          </ac:spMkLst>
        </pc:spChg>
        <pc:spChg chg="add del mod">
          <ac:chgData name="Guido KRATZENBERG" userId="a5c57d93-c0f1-4c5b-b54e-1aee925e244a" providerId="ADAL" clId="{A04126E0-435E-47AC-A12C-2A65AAEEE188}" dt="2026-05-25T20:49:47.811" v="1083" actId="478"/>
          <ac:spMkLst>
            <pc:docMk/>
            <pc:sldMk cId="762834104" sldId="2147474345"/>
            <ac:spMk id="8" creationId="{F47256B2-D441-C7D1-5799-CBA0B324BF22}"/>
          </ac:spMkLst>
        </pc:spChg>
        <pc:spChg chg="del">
          <ac:chgData name="Guido KRATZENBERG" userId="a5c57d93-c0f1-4c5b-b54e-1aee925e244a" providerId="ADAL" clId="{A04126E0-435E-47AC-A12C-2A65AAEEE188}" dt="2026-05-25T20:50:36.760" v="1094" actId="21"/>
          <ac:spMkLst>
            <pc:docMk/>
            <pc:sldMk cId="762834104" sldId="2147474345"/>
            <ac:spMk id="9" creationId="{C0007B9C-FC89-F1B0-0A0D-6CC7976E125C}"/>
          </ac:spMkLst>
        </pc:spChg>
        <pc:spChg chg="mod">
          <ac:chgData name="Guido KRATZENBERG" userId="a5c57d93-c0f1-4c5b-b54e-1aee925e244a" providerId="ADAL" clId="{A04126E0-435E-47AC-A12C-2A65AAEEE188}" dt="2026-05-25T20:50:46.372" v="1096" actId="1076"/>
          <ac:spMkLst>
            <pc:docMk/>
            <pc:sldMk cId="762834104" sldId="2147474345"/>
            <ac:spMk id="13" creationId="{5F90D766-D3B0-6006-7876-80D9518D5979}"/>
          </ac:spMkLst>
        </pc:spChg>
        <pc:picChg chg="add mod">
          <ac:chgData name="Guido KRATZENBERG" userId="a5c57d93-c0f1-4c5b-b54e-1aee925e244a" providerId="ADAL" clId="{A04126E0-435E-47AC-A12C-2A65AAEEE188}" dt="2026-05-25T20:58:52.671" v="1162"/>
          <ac:picMkLst>
            <pc:docMk/>
            <pc:sldMk cId="762834104" sldId="2147474345"/>
            <ac:picMk id="2" creationId="{C9EFD8B1-EFA2-8412-C466-6B2238B4C797}"/>
          </ac:picMkLst>
        </pc:picChg>
        <pc:picChg chg="add mod">
          <ac:chgData name="Guido KRATZENBERG" userId="a5c57d93-c0f1-4c5b-b54e-1aee925e244a" providerId="ADAL" clId="{A04126E0-435E-47AC-A12C-2A65AAEEE188}" dt="2026-05-25T19:39:59.935" v="357"/>
          <ac:picMkLst>
            <pc:docMk/>
            <pc:sldMk cId="762834104" sldId="2147474345"/>
            <ac:picMk id="3" creationId="{EC2A5445-39FD-2881-DA4C-8822050603FD}"/>
          </ac:picMkLst>
        </pc:picChg>
        <pc:picChg chg="add mod">
          <ac:chgData name="Guido KRATZENBERG" userId="a5c57d93-c0f1-4c5b-b54e-1aee925e244a" providerId="ADAL" clId="{A04126E0-435E-47AC-A12C-2A65AAEEE188}" dt="2026-05-25T20:50:52.276" v="1098" actId="14100"/>
          <ac:picMkLst>
            <pc:docMk/>
            <pc:sldMk cId="762834104" sldId="2147474345"/>
            <ac:picMk id="17" creationId="{9589467E-2811-8DCE-F4BE-59C4F0E3D0FB}"/>
          </ac:picMkLst>
        </pc:picChg>
        <pc:picChg chg="mod">
          <ac:chgData name="Guido KRATZENBERG" userId="a5c57d93-c0f1-4c5b-b54e-1aee925e244a" providerId="ADAL" clId="{A04126E0-435E-47AC-A12C-2A65AAEEE188}" dt="2026-05-25T20:51:08.705" v="1102" actId="1076"/>
          <ac:picMkLst>
            <pc:docMk/>
            <pc:sldMk cId="762834104" sldId="2147474345"/>
            <ac:picMk id="18" creationId="{A681601D-C274-4E25-C97B-CEE4D5E47635}"/>
          </ac:picMkLst>
        </pc:picChg>
        <pc:cxnChg chg="mod">
          <ac:chgData name="Guido KRATZENBERG" userId="a5c57d93-c0f1-4c5b-b54e-1aee925e244a" providerId="ADAL" clId="{A04126E0-435E-47AC-A12C-2A65AAEEE188}" dt="2026-05-25T20:50:57.368" v="1099" actId="14100"/>
          <ac:cxnSpMkLst>
            <pc:docMk/>
            <pc:sldMk cId="762834104" sldId="2147474345"/>
            <ac:cxnSpMk id="12" creationId="{AFEFC8DB-1B0D-405A-B89B-9E778FC2D6C5}"/>
          </ac:cxnSpMkLst>
        </pc:cxnChg>
        <pc:cxnChg chg="mod">
          <ac:chgData name="Guido KRATZENBERG" userId="a5c57d93-c0f1-4c5b-b54e-1aee925e244a" providerId="ADAL" clId="{A04126E0-435E-47AC-A12C-2A65AAEEE188}" dt="2026-05-25T20:50:36.760" v="1094" actId="21"/>
          <ac:cxnSpMkLst>
            <pc:docMk/>
            <pc:sldMk cId="762834104" sldId="2147474345"/>
            <ac:cxnSpMk id="16" creationId="{A6A70A48-5B32-1BC8-051A-DA37C3C4529B}"/>
          </ac:cxnSpMkLst>
        </pc:cxnChg>
      </pc:sldChg>
      <pc:sldChg chg="addSp delSp modSp mod">
        <pc:chgData name="Guido KRATZENBERG" userId="a5c57d93-c0f1-4c5b-b54e-1aee925e244a" providerId="ADAL" clId="{A04126E0-435E-47AC-A12C-2A65AAEEE188}" dt="2026-05-25T21:09:00.681" v="1237" actId="478"/>
        <pc:sldMkLst>
          <pc:docMk/>
          <pc:sldMk cId="2301176554" sldId="2147474346"/>
        </pc:sldMkLst>
        <pc:spChg chg="mod">
          <ac:chgData name="Guido KRATZENBERG" userId="a5c57d93-c0f1-4c5b-b54e-1aee925e244a" providerId="ADAL" clId="{A04126E0-435E-47AC-A12C-2A65AAEEE188}" dt="2026-05-25T20:09:03.037" v="688"/>
          <ac:spMkLst>
            <pc:docMk/>
            <pc:sldMk cId="2301176554" sldId="2147474346"/>
            <ac:spMk id="2" creationId="{4D6B4D73-9455-F7E4-236E-054DC3E18409}"/>
          </ac:spMkLst>
        </pc:spChg>
        <pc:picChg chg="del">
          <ac:chgData name="Guido KRATZENBERG" userId="a5c57d93-c0f1-4c5b-b54e-1aee925e244a" providerId="ADAL" clId="{A04126E0-435E-47AC-A12C-2A65AAEEE188}" dt="2026-05-25T21:09:00.681" v="1237" actId="478"/>
          <ac:picMkLst>
            <pc:docMk/>
            <pc:sldMk cId="2301176554" sldId="2147474346"/>
            <ac:picMk id="3" creationId="{DFCB2593-893F-D519-47A0-1BA456754230}"/>
          </ac:picMkLst>
        </pc:picChg>
        <pc:picChg chg="add mod">
          <ac:chgData name="Guido KRATZENBERG" userId="a5c57d93-c0f1-4c5b-b54e-1aee925e244a" providerId="ADAL" clId="{A04126E0-435E-47AC-A12C-2A65AAEEE188}" dt="2026-05-25T19:40:04.536" v="358"/>
          <ac:picMkLst>
            <pc:docMk/>
            <pc:sldMk cId="2301176554" sldId="2147474346"/>
            <ac:picMk id="5" creationId="{46FDBFE0-5A8F-1026-42AF-8067D22813D0}"/>
          </ac:picMkLst>
        </pc:picChg>
        <pc:picChg chg="add mod">
          <ac:chgData name="Guido KRATZENBERG" userId="a5c57d93-c0f1-4c5b-b54e-1aee925e244a" providerId="ADAL" clId="{A04126E0-435E-47AC-A12C-2A65AAEEE188}" dt="2026-05-25T20:58:56.991" v="1163"/>
          <ac:picMkLst>
            <pc:docMk/>
            <pc:sldMk cId="2301176554" sldId="2147474346"/>
            <ac:picMk id="6" creationId="{086C94AE-6522-DB40-9C20-28F27B897C3C}"/>
          </ac:picMkLst>
        </pc:picChg>
        <pc:picChg chg="mod">
          <ac:chgData name="Guido KRATZENBERG" userId="a5c57d93-c0f1-4c5b-b54e-1aee925e244a" providerId="ADAL" clId="{A04126E0-435E-47AC-A12C-2A65AAEEE188}" dt="2026-05-25T20:59:06.343" v="1165" actId="1076"/>
          <ac:picMkLst>
            <pc:docMk/>
            <pc:sldMk cId="2301176554" sldId="2147474346"/>
            <ac:picMk id="7" creationId="{F472211C-82B3-4AFC-FFF5-13F420FBBBA3}"/>
          </ac:picMkLst>
        </pc:picChg>
        <pc:picChg chg="add del mod">
          <ac:chgData name="Guido KRATZENBERG" userId="a5c57d93-c0f1-4c5b-b54e-1aee925e244a" providerId="ADAL" clId="{A04126E0-435E-47AC-A12C-2A65AAEEE188}" dt="2026-05-25T21:08:38.369" v="1235" actId="478"/>
          <ac:picMkLst>
            <pc:docMk/>
            <pc:sldMk cId="2301176554" sldId="2147474346"/>
            <ac:picMk id="8" creationId="{3041EB8F-64B4-0D3C-E587-B88B2DF35387}"/>
          </ac:picMkLst>
        </pc:picChg>
        <pc:picChg chg="add mod">
          <ac:chgData name="Guido KRATZENBERG" userId="a5c57d93-c0f1-4c5b-b54e-1aee925e244a" providerId="ADAL" clId="{A04126E0-435E-47AC-A12C-2A65AAEEE188}" dt="2026-05-25T21:08:57.702" v="1236"/>
          <ac:picMkLst>
            <pc:docMk/>
            <pc:sldMk cId="2301176554" sldId="2147474346"/>
            <ac:picMk id="9" creationId="{8D4EE1B9-38BE-90BE-CB66-C22CD881A10A}"/>
          </ac:picMkLst>
        </pc:picChg>
      </pc:sldChg>
      <pc:sldChg chg="addSp modSp del">
        <pc:chgData name="Guido KRATZENBERG" userId="a5c57d93-c0f1-4c5b-b54e-1aee925e244a" providerId="ADAL" clId="{A04126E0-435E-47AC-A12C-2A65AAEEE188}" dt="2026-05-25T20:12:16.882" v="706" actId="47"/>
        <pc:sldMkLst>
          <pc:docMk/>
          <pc:sldMk cId="1063077819" sldId="2147474348"/>
        </pc:sldMkLst>
        <pc:spChg chg="mod">
          <ac:chgData name="Guido KRATZENBERG" userId="a5c57d93-c0f1-4c5b-b54e-1aee925e244a" providerId="ADAL" clId="{A04126E0-435E-47AC-A12C-2A65AAEEE188}" dt="2026-05-25T20:09:09.624" v="689"/>
          <ac:spMkLst>
            <pc:docMk/>
            <pc:sldMk cId="1063077819" sldId="2147474348"/>
            <ac:spMk id="2" creationId="{DCDCF59A-B726-8C72-A02F-8096C6C0189E}"/>
          </ac:spMkLst>
        </pc:spChg>
        <pc:picChg chg="add mod">
          <ac:chgData name="Guido KRATZENBERG" userId="a5c57d93-c0f1-4c5b-b54e-1aee925e244a" providerId="ADAL" clId="{A04126E0-435E-47AC-A12C-2A65AAEEE188}" dt="2026-05-25T19:40:07.774" v="359"/>
          <ac:picMkLst>
            <pc:docMk/>
            <pc:sldMk cId="1063077819" sldId="2147474348"/>
            <ac:picMk id="5" creationId="{155F4C94-83B2-4D5A-54E2-A17A473EAD9F}"/>
          </ac:picMkLst>
        </pc:picChg>
      </pc:sldChg>
      <pc:sldChg chg="addSp modSp del">
        <pc:chgData name="Guido KRATZENBERG" userId="a5c57d93-c0f1-4c5b-b54e-1aee925e244a" providerId="ADAL" clId="{A04126E0-435E-47AC-A12C-2A65AAEEE188}" dt="2026-05-25T20:12:10.825" v="705" actId="47"/>
        <pc:sldMkLst>
          <pc:docMk/>
          <pc:sldMk cId="666271883" sldId="2147474349"/>
        </pc:sldMkLst>
        <pc:spChg chg="mod">
          <ac:chgData name="Guido KRATZENBERG" userId="a5c57d93-c0f1-4c5b-b54e-1aee925e244a" providerId="ADAL" clId="{A04126E0-435E-47AC-A12C-2A65AAEEE188}" dt="2026-05-25T20:09:15.145" v="690"/>
          <ac:spMkLst>
            <pc:docMk/>
            <pc:sldMk cId="666271883" sldId="2147474349"/>
            <ac:spMk id="2" creationId="{CD40529B-CF1D-7157-348A-5E3E56E95215}"/>
          </ac:spMkLst>
        </pc:spChg>
        <pc:picChg chg="add mod">
          <ac:chgData name="Guido KRATZENBERG" userId="a5c57d93-c0f1-4c5b-b54e-1aee925e244a" providerId="ADAL" clId="{A04126E0-435E-47AC-A12C-2A65AAEEE188}" dt="2026-05-25T19:40:11.910" v="360"/>
          <ac:picMkLst>
            <pc:docMk/>
            <pc:sldMk cId="666271883" sldId="2147474349"/>
            <ac:picMk id="5" creationId="{F16B286A-2CBB-09CC-FF6D-177AFC0F36ED}"/>
          </ac:picMkLst>
        </pc:picChg>
      </pc:sldChg>
      <pc:sldChg chg="addSp delSp modSp mod">
        <pc:chgData name="Guido KRATZENBERG" userId="a5c57d93-c0f1-4c5b-b54e-1aee925e244a" providerId="ADAL" clId="{A04126E0-435E-47AC-A12C-2A65AAEEE188}" dt="2026-05-25T21:09:08.435" v="1239"/>
        <pc:sldMkLst>
          <pc:docMk/>
          <pc:sldMk cId="1047385512" sldId="2147474350"/>
        </pc:sldMkLst>
        <pc:spChg chg="mod">
          <ac:chgData name="Guido KRATZENBERG" userId="a5c57d93-c0f1-4c5b-b54e-1aee925e244a" providerId="ADAL" clId="{A04126E0-435E-47AC-A12C-2A65AAEEE188}" dt="2026-05-25T20:09:21.318" v="691"/>
          <ac:spMkLst>
            <pc:docMk/>
            <pc:sldMk cId="1047385512" sldId="2147474350"/>
            <ac:spMk id="2" creationId="{A6DF32D1-497A-A4AF-0AA2-80C93CF7E9F8}"/>
          </ac:spMkLst>
        </pc:spChg>
        <pc:picChg chg="del">
          <ac:chgData name="Guido KRATZENBERG" userId="a5c57d93-c0f1-4c5b-b54e-1aee925e244a" providerId="ADAL" clId="{A04126E0-435E-47AC-A12C-2A65AAEEE188}" dt="2026-05-25T21:09:06.026" v="1238" actId="478"/>
          <ac:picMkLst>
            <pc:docMk/>
            <pc:sldMk cId="1047385512" sldId="2147474350"/>
            <ac:picMk id="3" creationId="{186E3AB5-602F-A7C0-3490-99FF695714C2}"/>
          </ac:picMkLst>
        </pc:picChg>
        <pc:picChg chg="add mod">
          <ac:chgData name="Guido KRATZENBERG" userId="a5c57d93-c0f1-4c5b-b54e-1aee925e244a" providerId="ADAL" clId="{A04126E0-435E-47AC-A12C-2A65AAEEE188}" dt="2026-05-25T19:40:15.256" v="361"/>
          <ac:picMkLst>
            <pc:docMk/>
            <pc:sldMk cId="1047385512" sldId="2147474350"/>
            <ac:picMk id="5" creationId="{DC99A618-8E6B-19D5-7C91-A55E8E4FAE08}"/>
          </ac:picMkLst>
        </pc:picChg>
        <pc:picChg chg="mod">
          <ac:chgData name="Guido KRATZENBERG" userId="a5c57d93-c0f1-4c5b-b54e-1aee925e244a" providerId="ADAL" clId="{A04126E0-435E-47AC-A12C-2A65AAEEE188}" dt="2026-05-25T20:59:13.132" v="1166" actId="14100"/>
          <ac:picMkLst>
            <pc:docMk/>
            <pc:sldMk cId="1047385512" sldId="2147474350"/>
            <ac:picMk id="6" creationId="{E48BE1C3-41D3-4812-9D4C-1FA83C8B5472}"/>
          </ac:picMkLst>
        </pc:picChg>
        <pc:picChg chg="add mod">
          <ac:chgData name="Guido KRATZENBERG" userId="a5c57d93-c0f1-4c5b-b54e-1aee925e244a" providerId="ADAL" clId="{A04126E0-435E-47AC-A12C-2A65AAEEE188}" dt="2026-05-25T20:59:21.477" v="1168"/>
          <ac:picMkLst>
            <pc:docMk/>
            <pc:sldMk cId="1047385512" sldId="2147474350"/>
            <ac:picMk id="10" creationId="{3F803817-9D0D-3323-ECA9-AD40D165356A}"/>
          </ac:picMkLst>
        </pc:picChg>
        <pc:picChg chg="add mod">
          <ac:chgData name="Guido KRATZENBERG" userId="a5c57d93-c0f1-4c5b-b54e-1aee925e244a" providerId="ADAL" clId="{A04126E0-435E-47AC-A12C-2A65AAEEE188}" dt="2026-05-25T21:09:08.435" v="1239"/>
          <ac:picMkLst>
            <pc:docMk/>
            <pc:sldMk cId="1047385512" sldId="2147474350"/>
            <ac:picMk id="11" creationId="{C60FD4DD-F720-7E9E-AFC5-BD8BAFD69C54}"/>
          </ac:picMkLst>
        </pc:picChg>
        <pc:cxnChg chg="mod">
          <ac:chgData name="Guido KRATZENBERG" userId="a5c57d93-c0f1-4c5b-b54e-1aee925e244a" providerId="ADAL" clId="{A04126E0-435E-47AC-A12C-2A65AAEEE188}" dt="2026-05-25T20:59:17.077" v="1167" actId="14100"/>
          <ac:cxnSpMkLst>
            <pc:docMk/>
            <pc:sldMk cId="1047385512" sldId="2147474350"/>
            <ac:cxnSpMk id="9" creationId="{BDD30949-D860-F515-B85A-A83E945A2212}"/>
          </ac:cxnSpMkLst>
        </pc:cxnChg>
      </pc:sldChg>
      <pc:sldChg chg="addSp delSp modSp mod ord">
        <pc:chgData name="Guido KRATZENBERG" userId="a5c57d93-c0f1-4c5b-b54e-1aee925e244a" providerId="ADAL" clId="{A04126E0-435E-47AC-A12C-2A65AAEEE188}" dt="2026-05-25T21:09:26.999" v="1244" actId="1076"/>
        <pc:sldMkLst>
          <pc:docMk/>
          <pc:sldMk cId="1254800707" sldId="2147474351"/>
        </pc:sldMkLst>
        <pc:spChg chg="add del mod">
          <ac:chgData name="Guido KRATZENBERG" userId="a5c57d93-c0f1-4c5b-b54e-1aee925e244a" providerId="ADAL" clId="{A04126E0-435E-47AC-A12C-2A65AAEEE188}" dt="2026-05-25T20:48:26.570" v="1070" actId="478"/>
          <ac:spMkLst>
            <pc:docMk/>
            <pc:sldMk cId="1254800707" sldId="2147474351"/>
            <ac:spMk id="4" creationId="{BE8225DF-EFF3-A96F-BAC7-968AE3122E4D}"/>
          </ac:spMkLst>
        </pc:spChg>
        <pc:spChg chg="add mod">
          <ac:chgData name="Guido KRATZENBERG" userId="a5c57d93-c0f1-4c5b-b54e-1aee925e244a" providerId="ADAL" clId="{A04126E0-435E-47AC-A12C-2A65AAEEE188}" dt="2026-05-25T20:48:44.606" v="1072" actId="1076"/>
          <ac:spMkLst>
            <pc:docMk/>
            <pc:sldMk cId="1254800707" sldId="2147474351"/>
            <ac:spMk id="8" creationId="{20BC7B99-066C-06DF-751E-1CAE67F324E1}"/>
          </ac:spMkLst>
        </pc:spChg>
        <pc:spChg chg="del mod">
          <ac:chgData name="Guido KRATZENBERG" userId="a5c57d93-c0f1-4c5b-b54e-1aee925e244a" providerId="ADAL" clId="{A04126E0-435E-47AC-A12C-2A65AAEEE188}" dt="2026-05-25T20:48:24.346" v="1069" actId="478"/>
          <ac:spMkLst>
            <pc:docMk/>
            <pc:sldMk cId="1254800707" sldId="2147474351"/>
            <ac:spMk id="21" creationId="{5B5A24A2-DBBD-B341-983F-F00F393035A1}"/>
          </ac:spMkLst>
        </pc:spChg>
        <pc:picChg chg="add mod">
          <ac:chgData name="Guido KRATZENBERG" userId="a5c57d93-c0f1-4c5b-b54e-1aee925e244a" providerId="ADAL" clId="{A04126E0-435E-47AC-A12C-2A65AAEEE188}" dt="2026-05-25T19:41:15.330" v="367"/>
          <ac:picMkLst>
            <pc:docMk/>
            <pc:sldMk cId="1254800707" sldId="2147474351"/>
            <ac:picMk id="2" creationId="{4B262318-5210-637A-8C91-061A5CC2D1C8}"/>
          </ac:picMkLst>
        </pc:picChg>
        <pc:picChg chg="add mod">
          <ac:chgData name="Guido KRATZENBERG" userId="a5c57d93-c0f1-4c5b-b54e-1aee925e244a" providerId="ADAL" clId="{A04126E0-435E-47AC-A12C-2A65AAEEE188}" dt="2026-05-25T20:59:39.727" v="1172"/>
          <ac:picMkLst>
            <pc:docMk/>
            <pc:sldMk cId="1254800707" sldId="2147474351"/>
            <ac:picMk id="3" creationId="{5E414BE3-EE16-95AE-CD2D-284FE2343F05}"/>
          </ac:picMkLst>
        </pc:picChg>
        <pc:picChg chg="mod">
          <ac:chgData name="Guido KRATZENBERG" userId="a5c57d93-c0f1-4c5b-b54e-1aee925e244a" providerId="ADAL" clId="{A04126E0-435E-47AC-A12C-2A65AAEEE188}" dt="2026-05-25T21:09:21.851" v="1242" actId="1076"/>
          <ac:picMkLst>
            <pc:docMk/>
            <pc:sldMk cId="1254800707" sldId="2147474351"/>
            <ac:picMk id="5" creationId="{744D4A11-EB50-8228-5B03-681AC22BFB9B}"/>
          </ac:picMkLst>
        </pc:picChg>
        <pc:picChg chg="mod">
          <ac:chgData name="Guido KRATZENBERG" userId="a5c57d93-c0f1-4c5b-b54e-1aee925e244a" providerId="ADAL" clId="{A04126E0-435E-47AC-A12C-2A65AAEEE188}" dt="2026-05-25T21:09:26.999" v="1244" actId="1076"/>
          <ac:picMkLst>
            <pc:docMk/>
            <pc:sldMk cId="1254800707" sldId="2147474351"/>
            <ac:picMk id="6" creationId="{3F3289CD-C9C9-C085-2DDB-D5A50160052C}"/>
          </ac:picMkLst>
        </pc:picChg>
      </pc:sldChg>
      <pc:sldChg chg="addSp delSp modSp mod ord">
        <pc:chgData name="Guido KRATZENBERG" userId="a5c57d93-c0f1-4c5b-b54e-1aee925e244a" providerId="ADAL" clId="{A04126E0-435E-47AC-A12C-2A65AAEEE188}" dt="2026-05-25T21:10:09.214" v="1248"/>
        <pc:sldMkLst>
          <pc:docMk/>
          <pc:sldMk cId="1163323392" sldId="2147474352"/>
        </pc:sldMkLst>
        <pc:spChg chg="del mod">
          <ac:chgData name="Guido KRATZENBERG" userId="a5c57d93-c0f1-4c5b-b54e-1aee925e244a" providerId="ADAL" clId="{A04126E0-435E-47AC-A12C-2A65AAEEE188}" dt="2026-05-25T19:43:44.303" v="402" actId="478"/>
          <ac:spMkLst>
            <pc:docMk/>
            <pc:sldMk cId="1163323392" sldId="2147474352"/>
            <ac:spMk id="2" creationId="{00000000-0000-0000-0000-000000000000}"/>
          </ac:spMkLst>
        </pc:spChg>
        <pc:spChg chg="mod">
          <ac:chgData name="Guido KRATZENBERG" userId="a5c57d93-c0f1-4c5b-b54e-1aee925e244a" providerId="ADAL" clId="{A04126E0-435E-47AC-A12C-2A65AAEEE188}" dt="2026-05-25T21:00:12.685" v="1179" actId="20577"/>
          <ac:spMkLst>
            <pc:docMk/>
            <pc:sldMk cId="1163323392" sldId="2147474352"/>
            <ac:spMk id="4" creationId="{00000000-0000-0000-0000-000000000000}"/>
          </ac:spMkLst>
        </pc:spChg>
        <pc:spChg chg="add mod">
          <ac:chgData name="Guido KRATZENBERG" userId="a5c57d93-c0f1-4c5b-b54e-1aee925e244a" providerId="ADAL" clId="{A04126E0-435E-47AC-A12C-2A65AAEEE188}" dt="2026-05-25T19:43:04.502" v="393" actId="207"/>
          <ac:spMkLst>
            <pc:docMk/>
            <pc:sldMk cId="1163323392" sldId="2147474352"/>
            <ac:spMk id="7" creationId="{05CF98F1-B13E-FE4D-1DCA-CF8C4989FE67}"/>
          </ac:spMkLst>
        </pc:spChg>
        <pc:spChg chg="mod">
          <ac:chgData name="Guido KRATZENBERG" userId="a5c57d93-c0f1-4c5b-b54e-1aee925e244a" providerId="ADAL" clId="{A04126E0-435E-47AC-A12C-2A65AAEEE188}" dt="2026-05-25T19:43:30.706" v="399" actId="1076"/>
          <ac:spMkLst>
            <pc:docMk/>
            <pc:sldMk cId="1163323392" sldId="2147474352"/>
            <ac:spMk id="13" creationId="{5F90D766-D3B0-6006-7876-80D9518D5979}"/>
          </ac:spMkLst>
        </pc:spChg>
        <pc:spChg chg="add del mod">
          <ac:chgData name="Guido KRATZENBERG" userId="a5c57d93-c0f1-4c5b-b54e-1aee925e244a" providerId="ADAL" clId="{A04126E0-435E-47AC-A12C-2A65AAEEE188}" dt="2026-05-25T19:43:46.706" v="403" actId="478"/>
          <ac:spMkLst>
            <pc:docMk/>
            <pc:sldMk cId="1163323392" sldId="2147474352"/>
            <ac:spMk id="15" creationId="{56929BB3-6B45-662D-A32D-F644961721E4}"/>
          </ac:spMkLst>
        </pc:spChg>
        <pc:picChg chg="add mod">
          <ac:chgData name="Guido KRATZENBERG" userId="a5c57d93-c0f1-4c5b-b54e-1aee925e244a" providerId="ADAL" clId="{A04126E0-435E-47AC-A12C-2A65AAEEE188}" dt="2026-05-25T20:59:56.773" v="1176"/>
          <ac:picMkLst>
            <pc:docMk/>
            <pc:sldMk cId="1163323392" sldId="2147474352"/>
            <ac:picMk id="2" creationId="{63DEF76A-96CD-1836-EA2A-7F21397AB495}"/>
          </ac:picMkLst>
        </pc:picChg>
        <pc:picChg chg="add mod">
          <ac:chgData name="Guido KRATZENBERG" userId="a5c57d93-c0f1-4c5b-b54e-1aee925e244a" providerId="ADAL" clId="{A04126E0-435E-47AC-A12C-2A65AAEEE188}" dt="2026-05-25T19:41:23.026" v="368"/>
          <ac:picMkLst>
            <pc:docMk/>
            <pc:sldMk cId="1163323392" sldId="2147474352"/>
            <ac:picMk id="3" creationId="{C802F6FB-F54C-4F04-3842-3D83E4282775}"/>
          </ac:picMkLst>
        </pc:picChg>
        <pc:picChg chg="mod">
          <ac:chgData name="Guido KRATZENBERG" userId="a5c57d93-c0f1-4c5b-b54e-1aee925e244a" providerId="ADAL" clId="{A04126E0-435E-47AC-A12C-2A65AAEEE188}" dt="2026-05-25T19:41:33.480" v="369" actId="1076"/>
          <ac:picMkLst>
            <pc:docMk/>
            <pc:sldMk cId="1163323392" sldId="2147474352"/>
            <ac:picMk id="5" creationId="{CD63D95B-D4EA-60B2-03C0-F9F3DBC2CAF3}"/>
          </ac:picMkLst>
        </pc:picChg>
        <pc:picChg chg="add mod">
          <ac:chgData name="Guido KRATZENBERG" userId="a5c57d93-c0f1-4c5b-b54e-1aee925e244a" providerId="ADAL" clId="{A04126E0-435E-47AC-A12C-2A65AAEEE188}" dt="2026-05-25T21:09:34.163" v="1246"/>
          <ac:picMkLst>
            <pc:docMk/>
            <pc:sldMk cId="1163323392" sldId="2147474352"/>
            <ac:picMk id="6" creationId="{19156E3B-304E-A1AE-C87B-DFCF76F351AE}"/>
          </ac:picMkLst>
        </pc:picChg>
        <pc:picChg chg="del mod">
          <ac:chgData name="Guido KRATZENBERG" userId="a5c57d93-c0f1-4c5b-b54e-1aee925e244a" providerId="ADAL" clId="{A04126E0-435E-47AC-A12C-2A65AAEEE188}" dt="2026-05-25T21:09:32.707" v="1245" actId="478"/>
          <ac:picMkLst>
            <pc:docMk/>
            <pc:sldMk cId="1163323392" sldId="2147474352"/>
            <ac:picMk id="19" creationId="{0E09523C-AF03-C8E6-FD53-8E5D16688553}"/>
          </ac:picMkLst>
        </pc:picChg>
        <pc:cxnChg chg="mod">
          <ac:chgData name="Guido KRATZENBERG" userId="a5c57d93-c0f1-4c5b-b54e-1aee925e244a" providerId="ADAL" clId="{A04126E0-435E-47AC-A12C-2A65AAEEE188}" dt="2026-05-25T19:43:35.333" v="400" actId="14100"/>
          <ac:cxnSpMkLst>
            <pc:docMk/>
            <pc:sldMk cId="1163323392" sldId="2147474352"/>
            <ac:cxnSpMk id="12" creationId="{AFEFC8DB-1B0D-405A-B89B-9E778FC2D6C5}"/>
          </ac:cxnSpMkLst>
        </pc:cxnChg>
      </pc:sldChg>
      <pc:sldChg chg="addSp delSp modSp mod ord">
        <pc:chgData name="Guido KRATZENBERG" userId="a5c57d93-c0f1-4c5b-b54e-1aee925e244a" providerId="ADAL" clId="{A04126E0-435E-47AC-A12C-2A65AAEEE188}" dt="2026-05-25T21:00:30.402" v="1184" actId="1036"/>
        <pc:sldMkLst>
          <pc:docMk/>
          <pc:sldMk cId="3427608797" sldId="2147474353"/>
        </pc:sldMkLst>
        <pc:spChg chg="mod">
          <ac:chgData name="Guido KRATZENBERG" userId="a5c57d93-c0f1-4c5b-b54e-1aee925e244a" providerId="ADAL" clId="{A04126E0-435E-47AC-A12C-2A65AAEEE188}" dt="2026-05-25T20:37:24.794" v="979" actId="1076"/>
          <ac:spMkLst>
            <pc:docMk/>
            <pc:sldMk cId="3427608797" sldId="2147474353"/>
            <ac:spMk id="2" creationId="{EB08F0A4-23C6-8945-242F-D0AD7E68E67E}"/>
          </ac:spMkLst>
        </pc:spChg>
        <pc:picChg chg="add mod">
          <ac:chgData name="Guido KRATZENBERG" userId="a5c57d93-c0f1-4c5b-b54e-1aee925e244a" providerId="ADAL" clId="{A04126E0-435E-47AC-A12C-2A65AAEEE188}" dt="2026-05-25T19:32:52.090" v="292"/>
          <ac:picMkLst>
            <pc:docMk/>
            <pc:sldMk cId="3427608797" sldId="2147474353"/>
            <ac:picMk id="3" creationId="{0BCFF2B1-7F5F-1BED-6CC8-E09F133A37C1}"/>
          </ac:picMkLst>
        </pc:picChg>
        <pc:picChg chg="add mod">
          <ac:chgData name="Guido KRATZENBERG" userId="a5c57d93-c0f1-4c5b-b54e-1aee925e244a" providerId="ADAL" clId="{A04126E0-435E-47AC-A12C-2A65AAEEE188}" dt="2026-05-25T21:00:30.402" v="1184" actId="1036"/>
          <ac:picMkLst>
            <pc:docMk/>
            <pc:sldMk cId="3427608797" sldId="2147474353"/>
            <ac:picMk id="4" creationId="{A811C910-AAA3-9997-FC40-BFEB4210829F}"/>
          </ac:picMkLst>
        </pc:picChg>
        <pc:picChg chg="add mod">
          <ac:chgData name="Guido KRATZENBERG" userId="a5c57d93-c0f1-4c5b-b54e-1aee925e244a" providerId="ADAL" clId="{A04126E0-435E-47AC-A12C-2A65AAEEE188}" dt="2026-05-25T21:00:25.942" v="1182" actId="1076"/>
          <ac:picMkLst>
            <pc:docMk/>
            <pc:sldMk cId="3427608797" sldId="2147474353"/>
            <ac:picMk id="5" creationId="{7F753357-DF77-729D-2F88-D023DC3C26B4}"/>
          </ac:picMkLst>
        </pc:picChg>
        <pc:picChg chg="del">
          <ac:chgData name="Guido KRATZENBERG" userId="a5c57d93-c0f1-4c5b-b54e-1aee925e244a" providerId="ADAL" clId="{A04126E0-435E-47AC-A12C-2A65AAEEE188}" dt="2026-05-25T20:35:57.074" v="900" actId="478"/>
          <ac:picMkLst>
            <pc:docMk/>
            <pc:sldMk cId="3427608797" sldId="2147474353"/>
            <ac:picMk id="8" creationId="{105F1401-ACDE-843F-68E4-8EC3D7959E9C}"/>
          </ac:picMkLst>
        </pc:picChg>
        <pc:picChg chg="del">
          <ac:chgData name="Guido KRATZENBERG" userId="a5c57d93-c0f1-4c5b-b54e-1aee925e244a" providerId="ADAL" clId="{A04126E0-435E-47AC-A12C-2A65AAEEE188}" dt="2026-05-25T20:35:56.418" v="899" actId="478"/>
          <ac:picMkLst>
            <pc:docMk/>
            <pc:sldMk cId="3427608797" sldId="2147474353"/>
            <ac:picMk id="15" creationId="{F29B6F15-2377-8C85-7DA9-229CC9A6CC56}"/>
          </ac:picMkLst>
        </pc:picChg>
        <pc:picChg chg="del">
          <ac:chgData name="Guido KRATZENBERG" userId="a5c57d93-c0f1-4c5b-b54e-1aee925e244a" providerId="ADAL" clId="{A04126E0-435E-47AC-A12C-2A65AAEEE188}" dt="2026-05-25T20:35:54.525" v="898" actId="478"/>
          <ac:picMkLst>
            <pc:docMk/>
            <pc:sldMk cId="3427608797" sldId="2147474353"/>
            <ac:picMk id="21" creationId="{12E36493-7DE1-2B28-10E8-7531B43B828D}"/>
          </ac:picMkLst>
        </pc:picChg>
        <pc:picChg chg="del">
          <ac:chgData name="Guido KRATZENBERG" userId="a5c57d93-c0f1-4c5b-b54e-1aee925e244a" providerId="ADAL" clId="{A04126E0-435E-47AC-A12C-2A65AAEEE188}" dt="2026-05-25T20:35:49.683" v="897" actId="478"/>
          <ac:picMkLst>
            <pc:docMk/>
            <pc:sldMk cId="3427608797" sldId="2147474353"/>
            <ac:picMk id="25" creationId="{4C8BD399-D503-4570-6078-D95F71551303}"/>
          </ac:picMkLst>
        </pc:picChg>
        <pc:picChg chg="del">
          <ac:chgData name="Guido KRATZENBERG" userId="a5c57d93-c0f1-4c5b-b54e-1aee925e244a" providerId="ADAL" clId="{A04126E0-435E-47AC-A12C-2A65AAEEE188}" dt="2026-05-25T20:35:49.683" v="897" actId="478"/>
          <ac:picMkLst>
            <pc:docMk/>
            <pc:sldMk cId="3427608797" sldId="2147474353"/>
            <ac:picMk id="27" creationId="{15B5FF9C-0B58-EE69-BA47-2DEEBA0FF08A}"/>
          </ac:picMkLst>
        </pc:picChg>
        <pc:picChg chg="del">
          <ac:chgData name="Guido KRATZENBERG" userId="a5c57d93-c0f1-4c5b-b54e-1aee925e244a" providerId="ADAL" clId="{A04126E0-435E-47AC-A12C-2A65AAEEE188}" dt="2026-05-25T20:35:49.683" v="897" actId="478"/>
          <ac:picMkLst>
            <pc:docMk/>
            <pc:sldMk cId="3427608797" sldId="2147474353"/>
            <ac:picMk id="29" creationId="{FCDEDE60-1F9A-FCD1-85B7-81D922E300CC}"/>
          </ac:picMkLst>
        </pc:picChg>
        <pc:picChg chg="del">
          <ac:chgData name="Guido KRATZENBERG" userId="a5c57d93-c0f1-4c5b-b54e-1aee925e244a" providerId="ADAL" clId="{A04126E0-435E-47AC-A12C-2A65AAEEE188}" dt="2026-05-25T20:35:54.525" v="898" actId="478"/>
          <ac:picMkLst>
            <pc:docMk/>
            <pc:sldMk cId="3427608797" sldId="2147474353"/>
            <ac:picMk id="31" creationId="{00C9627E-61DE-81AA-7F38-2A1E742EC26B}"/>
          </ac:picMkLst>
        </pc:picChg>
      </pc:sldChg>
      <pc:sldChg chg="addSp delSp modSp mod">
        <pc:chgData name="Guido KRATZENBERG" userId="a5c57d93-c0f1-4c5b-b54e-1aee925e244a" providerId="ADAL" clId="{A04126E0-435E-47AC-A12C-2A65AAEEE188}" dt="2026-05-25T21:00:33.939" v="1186" actId="1036"/>
        <pc:sldMkLst>
          <pc:docMk/>
          <pc:sldMk cId="513205371" sldId="2147474354"/>
        </pc:sldMkLst>
        <pc:spChg chg="add del">
          <ac:chgData name="Guido KRATZENBERG" userId="a5c57d93-c0f1-4c5b-b54e-1aee925e244a" providerId="ADAL" clId="{A04126E0-435E-47AC-A12C-2A65AAEEE188}" dt="2026-05-25T19:44:05.937" v="407" actId="22"/>
          <ac:spMkLst>
            <pc:docMk/>
            <pc:sldMk cId="513205371" sldId="2147474354"/>
            <ac:spMk id="3" creationId="{F886A084-D02F-32DF-6EB6-AE5667B7B8BF}"/>
          </ac:spMkLst>
        </pc:spChg>
        <pc:spChg chg="mod">
          <ac:chgData name="Guido KRATZENBERG" userId="a5c57d93-c0f1-4c5b-b54e-1aee925e244a" providerId="ADAL" clId="{A04126E0-435E-47AC-A12C-2A65AAEEE188}" dt="2026-05-25T20:09:49.823" v="693" actId="207"/>
          <ac:spMkLst>
            <pc:docMk/>
            <pc:sldMk cId="513205371" sldId="2147474354"/>
            <ac:spMk id="8" creationId="{D1609C84-FAFD-B438-785C-784929831CE5}"/>
          </ac:spMkLst>
        </pc:spChg>
        <pc:spChg chg="mod">
          <ac:chgData name="Guido KRATZENBERG" userId="a5c57d93-c0f1-4c5b-b54e-1aee925e244a" providerId="ADAL" clId="{A04126E0-435E-47AC-A12C-2A65AAEEE188}" dt="2026-05-25T20:10:20.140" v="700" actId="1076"/>
          <ac:spMkLst>
            <pc:docMk/>
            <pc:sldMk cId="513205371" sldId="2147474354"/>
            <ac:spMk id="10" creationId="{F82A9275-DA8A-51E9-30A4-66328C170DBF}"/>
          </ac:spMkLst>
        </pc:spChg>
        <pc:picChg chg="add mod">
          <ac:chgData name="Guido KRATZENBERG" userId="a5c57d93-c0f1-4c5b-b54e-1aee925e244a" providerId="ADAL" clId="{A04126E0-435E-47AC-A12C-2A65AAEEE188}" dt="2026-05-25T21:00:33.939" v="1186" actId="1036"/>
          <ac:picMkLst>
            <pc:docMk/>
            <pc:sldMk cId="513205371" sldId="2147474354"/>
            <ac:picMk id="2" creationId="{C4E35404-8C03-4EC0-829F-E522D14DF42B}"/>
          </ac:picMkLst>
        </pc:picChg>
        <pc:picChg chg="add mod">
          <ac:chgData name="Guido KRATZENBERG" userId="a5c57d93-c0f1-4c5b-b54e-1aee925e244a" providerId="ADAL" clId="{A04126E0-435E-47AC-A12C-2A65AAEEE188}" dt="2026-05-25T19:44:12.884" v="408"/>
          <ac:picMkLst>
            <pc:docMk/>
            <pc:sldMk cId="513205371" sldId="2147474354"/>
            <ac:picMk id="4" creationId="{19B453E4-6507-CA0F-5835-E4644F1371CB}"/>
          </ac:picMkLst>
        </pc:picChg>
        <pc:picChg chg="mod">
          <ac:chgData name="Guido KRATZENBERG" userId="a5c57d93-c0f1-4c5b-b54e-1aee925e244a" providerId="ADAL" clId="{A04126E0-435E-47AC-A12C-2A65AAEEE188}" dt="2026-05-25T20:10:24.408" v="701" actId="14100"/>
          <ac:picMkLst>
            <pc:docMk/>
            <pc:sldMk cId="513205371" sldId="2147474354"/>
            <ac:picMk id="18" creationId="{6B220828-F1D6-1998-6123-B78BA76A49D9}"/>
          </ac:picMkLst>
        </pc:picChg>
      </pc:sldChg>
      <pc:sldChg chg="addSp delSp modSp mod">
        <pc:chgData name="Guido KRATZENBERG" userId="a5c57d93-c0f1-4c5b-b54e-1aee925e244a" providerId="ADAL" clId="{A04126E0-435E-47AC-A12C-2A65AAEEE188}" dt="2026-05-25T19:45:42.135" v="420" actId="1076"/>
        <pc:sldMkLst>
          <pc:docMk/>
          <pc:sldMk cId="3930980962" sldId="2147474391"/>
        </pc:sldMkLst>
        <pc:spChg chg="mod">
          <ac:chgData name="Guido KRATZENBERG" userId="a5c57d93-c0f1-4c5b-b54e-1aee925e244a" providerId="ADAL" clId="{A04126E0-435E-47AC-A12C-2A65AAEEE188}" dt="2026-05-25T19:45:42.135" v="420" actId="1076"/>
          <ac:spMkLst>
            <pc:docMk/>
            <pc:sldMk cId="3930980962" sldId="2147474391"/>
            <ac:spMk id="6" creationId="{714A8E57-BD2A-4ED2-DC47-2D7E803BBC83}"/>
          </ac:spMkLst>
        </pc:spChg>
        <pc:picChg chg="del">
          <ac:chgData name="Guido KRATZENBERG" userId="a5c57d93-c0f1-4c5b-b54e-1aee925e244a" providerId="ADAL" clId="{A04126E0-435E-47AC-A12C-2A65AAEEE188}" dt="2026-05-25T19:31:20.424" v="274" actId="478"/>
          <ac:picMkLst>
            <pc:docMk/>
            <pc:sldMk cId="3930980962" sldId="2147474391"/>
            <ac:picMk id="2" creationId="{4D9542A8-35AC-54E7-4E3C-489D4A9F8FA9}"/>
          </ac:picMkLst>
        </pc:picChg>
        <pc:picChg chg="add mod">
          <ac:chgData name="Guido KRATZENBERG" userId="a5c57d93-c0f1-4c5b-b54e-1aee925e244a" providerId="ADAL" clId="{A04126E0-435E-47AC-A12C-2A65AAEEE188}" dt="2026-05-25T19:31:22.163" v="275"/>
          <ac:picMkLst>
            <pc:docMk/>
            <pc:sldMk cId="3930980962" sldId="2147474391"/>
            <ac:picMk id="4" creationId="{B3441C27-D70F-35D5-7FE2-A5A798E14323}"/>
          </ac:picMkLst>
        </pc:picChg>
      </pc:sldChg>
      <pc:sldChg chg="addSp delSp modSp del mod setBg setFolMasterObjs">
        <pc:chgData name="Guido KRATZENBERG" userId="a5c57d93-c0f1-4c5b-b54e-1aee925e244a" providerId="ADAL" clId="{A04126E0-435E-47AC-A12C-2A65AAEEE188}" dt="2026-05-25T20:08:26.644" v="685" actId="47"/>
        <pc:sldMkLst>
          <pc:docMk/>
          <pc:sldMk cId="361424084" sldId="2147474394"/>
        </pc:sldMkLst>
        <pc:spChg chg="add mod">
          <ac:chgData name="Guido KRATZENBERG" userId="a5c57d93-c0f1-4c5b-b54e-1aee925e244a" providerId="ADAL" clId="{A04126E0-435E-47AC-A12C-2A65AAEEE188}" dt="2026-05-25T20:07:31.211" v="679" actId="255"/>
          <ac:spMkLst>
            <pc:docMk/>
            <pc:sldMk cId="361424084" sldId="2147474394"/>
            <ac:spMk id="4" creationId="{F3F4B1F3-ADAD-4367-821F-B102C27E092C}"/>
          </ac:spMkLst>
        </pc:spChg>
        <pc:spChg chg="del mod ord">
          <ac:chgData name="Guido KRATZENBERG" userId="a5c57d93-c0f1-4c5b-b54e-1aee925e244a" providerId="ADAL" clId="{A04126E0-435E-47AC-A12C-2A65AAEEE188}" dt="2026-05-25T19:37:32.083" v="340" actId="478"/>
          <ac:spMkLst>
            <pc:docMk/>
            <pc:sldMk cId="361424084" sldId="2147474394"/>
            <ac:spMk id="5" creationId="{1051294D-1EAF-B678-FBEE-9F3B55D0EAAF}"/>
          </ac:spMkLst>
        </pc:spChg>
        <pc:spChg chg="add">
          <ac:chgData name="Guido KRATZENBERG" userId="a5c57d93-c0f1-4c5b-b54e-1aee925e244a" providerId="ADAL" clId="{A04126E0-435E-47AC-A12C-2A65AAEEE188}" dt="2026-05-25T19:37:17.562" v="338" actId="26606"/>
          <ac:spMkLst>
            <pc:docMk/>
            <pc:sldMk cId="361424084" sldId="2147474394"/>
            <ac:spMk id="15" creationId="{262ABC4B-37D8-4218-BDD8-6DF6A00C0C80}"/>
          </ac:spMkLst>
        </pc:spChg>
        <pc:picChg chg="add mod">
          <ac:chgData name="Guido KRATZENBERG" userId="a5c57d93-c0f1-4c5b-b54e-1aee925e244a" providerId="ADAL" clId="{A04126E0-435E-47AC-A12C-2A65AAEEE188}" dt="2026-05-25T19:37:14.468" v="337"/>
          <ac:picMkLst>
            <pc:docMk/>
            <pc:sldMk cId="361424084" sldId="2147474394"/>
            <ac:picMk id="2" creationId="{B2BFB161-656C-0A3F-061D-FD9FF66B8284}"/>
          </ac:picMkLst>
        </pc:picChg>
        <pc:picChg chg="ord">
          <ac:chgData name="Guido KRATZENBERG" userId="a5c57d93-c0f1-4c5b-b54e-1aee925e244a" providerId="ADAL" clId="{A04126E0-435E-47AC-A12C-2A65AAEEE188}" dt="2026-05-25T19:37:17.562" v="338" actId="26606"/>
          <ac:picMkLst>
            <pc:docMk/>
            <pc:sldMk cId="361424084" sldId="2147474394"/>
            <ac:picMk id="3" creationId="{6EF79433-B1A2-061B-2185-BB771BE6D1FC}"/>
          </ac:picMkLst>
        </pc:picChg>
        <pc:picChg chg="mod ord">
          <ac:chgData name="Guido KRATZENBERG" userId="a5c57d93-c0f1-4c5b-b54e-1aee925e244a" providerId="ADAL" clId="{A04126E0-435E-47AC-A12C-2A65AAEEE188}" dt="2026-05-25T20:07:10.669" v="675" actId="1076"/>
          <ac:picMkLst>
            <pc:docMk/>
            <pc:sldMk cId="361424084" sldId="2147474394"/>
            <ac:picMk id="6" creationId="{72A2A88F-5FA5-34A9-D070-31BAAB613933}"/>
          </ac:picMkLst>
        </pc:picChg>
        <pc:picChg chg="del mod">
          <ac:chgData name="Guido KRATZENBERG" userId="a5c57d93-c0f1-4c5b-b54e-1aee925e244a" providerId="ADAL" clId="{A04126E0-435E-47AC-A12C-2A65AAEEE188}" dt="2026-05-25T20:06:56.515" v="666" actId="478"/>
          <ac:picMkLst>
            <pc:docMk/>
            <pc:sldMk cId="361424084" sldId="2147474394"/>
            <ac:picMk id="8" creationId="{B2BAA85C-E54B-1F38-7C0E-E2758DEC9FD6}"/>
          </ac:picMkLst>
        </pc:picChg>
        <pc:picChg chg="mod">
          <ac:chgData name="Guido KRATZENBERG" userId="a5c57d93-c0f1-4c5b-b54e-1aee925e244a" providerId="ADAL" clId="{A04126E0-435E-47AC-A12C-2A65AAEEE188}" dt="2026-05-25T20:07:09.431" v="674" actId="1076"/>
          <ac:picMkLst>
            <pc:docMk/>
            <pc:sldMk cId="361424084" sldId="2147474394"/>
            <ac:picMk id="10" creationId="{2F7F36AD-8358-0CB4-51D0-A96CE50D3B54}"/>
          </ac:picMkLst>
        </pc:picChg>
      </pc:sldChg>
      <pc:sldChg chg="addSp delSp modSp mod ord">
        <pc:chgData name="Guido KRATZENBERG" userId="a5c57d93-c0f1-4c5b-b54e-1aee925e244a" providerId="ADAL" clId="{A04126E0-435E-47AC-A12C-2A65AAEEE188}" dt="2026-05-25T21:14:41.999" v="1263" actId="1076"/>
        <pc:sldMkLst>
          <pc:docMk/>
          <pc:sldMk cId="1013916589" sldId="2147474395"/>
        </pc:sldMkLst>
        <pc:spChg chg="add mod">
          <ac:chgData name="Guido KRATZENBERG" userId="a5c57d93-c0f1-4c5b-b54e-1aee925e244a" providerId="ADAL" clId="{A04126E0-435E-47AC-A12C-2A65AAEEE188}" dt="2026-05-25T21:14:41.999" v="1263" actId="1076"/>
          <ac:spMkLst>
            <pc:docMk/>
            <pc:sldMk cId="1013916589" sldId="2147474395"/>
            <ac:spMk id="7" creationId="{A6C55B11-0B25-08EB-1F21-6B4C9AAC7A18}"/>
          </ac:spMkLst>
        </pc:spChg>
        <pc:spChg chg="mod">
          <ac:chgData name="Guido KRATZENBERG" userId="a5c57d93-c0f1-4c5b-b54e-1aee925e244a" providerId="ADAL" clId="{A04126E0-435E-47AC-A12C-2A65AAEEE188}" dt="2026-05-25T21:14:22.691" v="1260" actId="21"/>
          <ac:spMkLst>
            <pc:docMk/>
            <pc:sldMk cId="1013916589" sldId="2147474395"/>
            <ac:spMk id="13" creationId="{DE9DEA50-8839-5235-294C-48D41105B6DB}"/>
          </ac:spMkLst>
        </pc:spChg>
        <pc:picChg chg="del">
          <ac:chgData name="Guido KRATZENBERG" userId="a5c57d93-c0f1-4c5b-b54e-1aee925e244a" providerId="ADAL" clId="{A04126E0-435E-47AC-A12C-2A65AAEEE188}" dt="2026-05-25T19:34:04.949" v="306" actId="478"/>
          <ac:picMkLst>
            <pc:docMk/>
            <pc:sldMk cId="1013916589" sldId="2147474395"/>
            <ac:picMk id="2" creationId="{05D22671-8FE6-1D76-21CE-1A63D949D8B1}"/>
          </ac:picMkLst>
        </pc:picChg>
        <pc:picChg chg="add mod">
          <ac:chgData name="Guido KRATZENBERG" userId="a5c57d93-c0f1-4c5b-b54e-1aee925e244a" providerId="ADAL" clId="{A04126E0-435E-47AC-A12C-2A65AAEEE188}" dt="2026-05-25T21:06:26.998" v="1217" actId="1076"/>
          <ac:picMkLst>
            <pc:docMk/>
            <pc:sldMk cId="1013916589" sldId="2147474395"/>
            <ac:picMk id="2" creationId="{10348D8B-A69E-DF4E-FC9C-6F00E5EB18BB}"/>
          </ac:picMkLst>
        </pc:picChg>
        <pc:picChg chg="add mod">
          <ac:chgData name="Guido KRATZENBERG" userId="a5c57d93-c0f1-4c5b-b54e-1aee925e244a" providerId="ADAL" clId="{A04126E0-435E-47AC-A12C-2A65AAEEE188}" dt="2026-05-25T19:34:23.139" v="310"/>
          <ac:picMkLst>
            <pc:docMk/>
            <pc:sldMk cId="1013916589" sldId="2147474395"/>
            <ac:picMk id="4" creationId="{8B919989-8008-5FDC-A177-13A9C317E24B}"/>
          </ac:picMkLst>
        </pc:picChg>
        <pc:picChg chg="mod">
          <ac:chgData name="Guido KRATZENBERG" userId="a5c57d93-c0f1-4c5b-b54e-1aee925e244a" providerId="ADAL" clId="{A04126E0-435E-47AC-A12C-2A65AAEEE188}" dt="2026-05-25T21:13:49.205" v="1251" actId="1076"/>
          <ac:picMkLst>
            <pc:docMk/>
            <pc:sldMk cId="1013916589" sldId="2147474395"/>
            <ac:picMk id="6" creationId="{87511D22-E446-93A3-4B06-C32AA364AE5B}"/>
          </ac:picMkLst>
        </pc:picChg>
        <pc:picChg chg="del mod">
          <ac:chgData name="Guido KRATZENBERG" userId="a5c57d93-c0f1-4c5b-b54e-1aee925e244a" providerId="ADAL" clId="{A04126E0-435E-47AC-A12C-2A65AAEEE188}" dt="2026-05-25T21:13:36.847" v="1249" actId="478"/>
          <ac:picMkLst>
            <pc:docMk/>
            <pc:sldMk cId="1013916589" sldId="2147474395"/>
            <ac:picMk id="8" creationId="{7574253E-8990-26D1-93C9-2C10FCF1EC35}"/>
          </ac:picMkLst>
        </pc:picChg>
        <pc:picChg chg="mod">
          <ac:chgData name="Guido KRATZENBERG" userId="a5c57d93-c0f1-4c5b-b54e-1aee925e244a" providerId="ADAL" clId="{A04126E0-435E-47AC-A12C-2A65AAEEE188}" dt="2026-05-25T21:13:57.567" v="1254" actId="1076"/>
          <ac:picMkLst>
            <pc:docMk/>
            <pc:sldMk cId="1013916589" sldId="2147474395"/>
            <ac:picMk id="10" creationId="{0B627B39-4C36-2249-D489-A2A04D4A8260}"/>
          </ac:picMkLst>
        </pc:picChg>
        <pc:picChg chg="mod">
          <ac:chgData name="Guido KRATZENBERG" userId="a5c57d93-c0f1-4c5b-b54e-1aee925e244a" providerId="ADAL" clId="{A04126E0-435E-47AC-A12C-2A65AAEEE188}" dt="2026-05-25T21:14:07.561" v="1257" actId="1076"/>
          <ac:picMkLst>
            <pc:docMk/>
            <pc:sldMk cId="1013916589" sldId="2147474395"/>
            <ac:picMk id="12" creationId="{3694AC3C-6527-1C0F-4269-A994952AAD3C}"/>
          </ac:picMkLst>
        </pc:picChg>
      </pc:sldChg>
      <pc:sldChg chg="del">
        <pc:chgData name="Guido KRATZENBERG" userId="a5c57d93-c0f1-4c5b-b54e-1aee925e244a" providerId="ADAL" clId="{A04126E0-435E-47AC-A12C-2A65AAEEE188}" dt="2026-05-25T18:03:43.835" v="0" actId="18676"/>
        <pc:sldMkLst>
          <pc:docMk/>
          <pc:sldMk cId="3184789654" sldId="2147474396"/>
        </pc:sldMkLst>
      </pc:sldChg>
      <pc:sldChg chg="del">
        <pc:chgData name="Guido KRATZENBERG" userId="a5c57d93-c0f1-4c5b-b54e-1aee925e244a" providerId="ADAL" clId="{A04126E0-435E-47AC-A12C-2A65AAEEE188}" dt="2026-05-25T18:03:43.835" v="0" actId="18676"/>
        <pc:sldMkLst>
          <pc:docMk/>
          <pc:sldMk cId="1468229432" sldId="2147474397"/>
        </pc:sldMkLst>
      </pc:sldChg>
      <pc:sldChg chg="addSp delSp modSp mod">
        <pc:chgData name="Guido KRATZENBERG" userId="a5c57d93-c0f1-4c5b-b54e-1aee925e244a" providerId="ADAL" clId="{A04126E0-435E-47AC-A12C-2A65AAEEE188}" dt="2026-05-25T20:55:20.896" v="1109" actId="478"/>
        <pc:sldMkLst>
          <pc:docMk/>
          <pc:sldMk cId="2235507551" sldId="2147474399"/>
        </pc:sldMkLst>
        <pc:picChg chg="add mod">
          <ac:chgData name="Guido KRATZENBERG" userId="a5c57d93-c0f1-4c5b-b54e-1aee925e244a" providerId="ADAL" clId="{A04126E0-435E-47AC-A12C-2A65AAEEE188}" dt="2026-05-25T19:31:37.742" v="279"/>
          <ac:picMkLst>
            <pc:docMk/>
            <pc:sldMk cId="2235507551" sldId="2147474399"/>
            <ac:picMk id="3" creationId="{1431D8B3-E274-D3FB-3B0D-FE40CF69C85F}"/>
          </ac:picMkLst>
        </pc:picChg>
        <pc:picChg chg="add mod">
          <ac:chgData name="Guido KRATZENBERG" userId="a5c57d93-c0f1-4c5b-b54e-1aee925e244a" providerId="ADAL" clId="{A04126E0-435E-47AC-A12C-2A65AAEEE188}" dt="2026-05-25T20:55:18.112" v="1108"/>
          <ac:picMkLst>
            <pc:docMk/>
            <pc:sldMk cId="2235507551" sldId="2147474399"/>
            <ac:picMk id="5" creationId="{87B6EA55-9362-CBCB-9515-5E774172B8A7}"/>
          </ac:picMkLst>
        </pc:picChg>
        <pc:picChg chg="mod">
          <ac:chgData name="Guido KRATZENBERG" userId="a5c57d93-c0f1-4c5b-b54e-1aee925e244a" providerId="ADAL" clId="{A04126E0-435E-47AC-A12C-2A65AAEEE188}" dt="2026-05-25T20:24:36.562" v="828" actId="14100"/>
          <ac:picMkLst>
            <pc:docMk/>
            <pc:sldMk cId="2235507551" sldId="2147474399"/>
            <ac:picMk id="7" creationId="{017995E2-12BC-A125-9E3C-6D051AFCAD9D}"/>
          </ac:picMkLst>
        </pc:picChg>
        <pc:picChg chg="del">
          <ac:chgData name="Guido KRATZENBERG" userId="a5c57d93-c0f1-4c5b-b54e-1aee925e244a" providerId="ADAL" clId="{A04126E0-435E-47AC-A12C-2A65AAEEE188}" dt="2026-05-25T20:55:20.896" v="1109" actId="478"/>
          <ac:picMkLst>
            <pc:docMk/>
            <pc:sldMk cId="2235507551" sldId="2147474399"/>
            <ac:picMk id="1026" creationId="{BBCABB9A-9CA9-28B4-F663-8F4C687C4C02}"/>
          </ac:picMkLst>
        </pc:picChg>
      </pc:sldChg>
      <pc:sldChg chg="addSp delSp modSp mod">
        <pc:chgData name="Guido KRATZENBERG" userId="a5c57d93-c0f1-4c5b-b54e-1aee925e244a" providerId="ADAL" clId="{A04126E0-435E-47AC-A12C-2A65AAEEE188}" dt="2026-05-25T20:55:27.321" v="1111"/>
        <pc:sldMkLst>
          <pc:docMk/>
          <pc:sldMk cId="2648035144" sldId="2147474400"/>
        </pc:sldMkLst>
        <pc:picChg chg="add mod">
          <ac:chgData name="Guido KRATZENBERG" userId="a5c57d93-c0f1-4c5b-b54e-1aee925e244a" providerId="ADAL" clId="{A04126E0-435E-47AC-A12C-2A65AAEEE188}" dt="2026-05-25T19:31:42.309" v="280"/>
          <ac:picMkLst>
            <pc:docMk/>
            <pc:sldMk cId="2648035144" sldId="2147474400"/>
            <ac:picMk id="3" creationId="{72FE559A-C6D0-5DDA-2CA6-E63B1565A603}"/>
          </ac:picMkLst>
        </pc:picChg>
        <pc:picChg chg="mod">
          <ac:chgData name="Guido KRATZENBERG" userId="a5c57d93-c0f1-4c5b-b54e-1aee925e244a" providerId="ADAL" clId="{A04126E0-435E-47AC-A12C-2A65AAEEE188}" dt="2026-05-25T20:24:59.643" v="829" actId="1076"/>
          <ac:picMkLst>
            <pc:docMk/>
            <pc:sldMk cId="2648035144" sldId="2147474400"/>
            <ac:picMk id="4" creationId="{851B386C-0BBB-6940-4F0E-6BA3517C5485}"/>
          </ac:picMkLst>
        </pc:picChg>
        <pc:picChg chg="add mod">
          <ac:chgData name="Guido KRATZENBERG" userId="a5c57d93-c0f1-4c5b-b54e-1aee925e244a" providerId="ADAL" clId="{A04126E0-435E-47AC-A12C-2A65AAEEE188}" dt="2026-05-25T20:55:27.321" v="1111"/>
          <ac:picMkLst>
            <pc:docMk/>
            <pc:sldMk cId="2648035144" sldId="2147474400"/>
            <ac:picMk id="5" creationId="{E426BCC6-3155-8047-F258-6FD5F677CAAC}"/>
          </ac:picMkLst>
        </pc:picChg>
        <pc:picChg chg="del">
          <ac:chgData name="Guido KRATZENBERG" userId="a5c57d93-c0f1-4c5b-b54e-1aee925e244a" providerId="ADAL" clId="{A04126E0-435E-47AC-A12C-2A65AAEEE188}" dt="2026-05-25T20:55:24.834" v="1110" actId="478"/>
          <ac:picMkLst>
            <pc:docMk/>
            <pc:sldMk cId="2648035144" sldId="2147474400"/>
            <ac:picMk id="1026" creationId="{E83AC3EE-84F3-8528-5AFF-0124FFA0FF65}"/>
          </ac:picMkLst>
        </pc:picChg>
      </pc:sldChg>
      <pc:sldChg chg="addSp delSp modSp">
        <pc:chgData name="Guido KRATZENBERG" userId="a5c57d93-c0f1-4c5b-b54e-1aee925e244a" providerId="ADAL" clId="{A04126E0-435E-47AC-A12C-2A65AAEEE188}" dt="2026-05-25T20:55:34.796" v="1113"/>
        <pc:sldMkLst>
          <pc:docMk/>
          <pc:sldMk cId="376389275" sldId="2147474401"/>
        </pc:sldMkLst>
        <pc:picChg chg="add mod">
          <ac:chgData name="Guido KRATZENBERG" userId="a5c57d93-c0f1-4c5b-b54e-1aee925e244a" providerId="ADAL" clId="{A04126E0-435E-47AC-A12C-2A65AAEEE188}" dt="2026-05-25T19:31:46.289" v="281"/>
          <ac:picMkLst>
            <pc:docMk/>
            <pc:sldMk cId="376389275" sldId="2147474401"/>
            <ac:picMk id="3" creationId="{F1D1C303-CEB0-17A3-B68E-2E44EFDBC329}"/>
          </ac:picMkLst>
        </pc:picChg>
        <pc:picChg chg="add mod">
          <ac:chgData name="Guido KRATZENBERG" userId="a5c57d93-c0f1-4c5b-b54e-1aee925e244a" providerId="ADAL" clId="{A04126E0-435E-47AC-A12C-2A65AAEEE188}" dt="2026-05-25T20:55:34.796" v="1113"/>
          <ac:picMkLst>
            <pc:docMk/>
            <pc:sldMk cId="376389275" sldId="2147474401"/>
            <ac:picMk id="5" creationId="{929D6816-269C-BB14-4400-71E0636A4D20}"/>
          </ac:picMkLst>
        </pc:picChg>
        <pc:picChg chg="del">
          <ac:chgData name="Guido KRATZENBERG" userId="a5c57d93-c0f1-4c5b-b54e-1aee925e244a" providerId="ADAL" clId="{A04126E0-435E-47AC-A12C-2A65AAEEE188}" dt="2026-05-25T20:55:31.093" v="1112" actId="478"/>
          <ac:picMkLst>
            <pc:docMk/>
            <pc:sldMk cId="376389275" sldId="2147474401"/>
            <ac:picMk id="1026" creationId="{13F2F542-BC93-DC31-ABAE-26FC7F4E0C5E}"/>
          </ac:picMkLst>
        </pc:picChg>
      </pc:sldChg>
      <pc:sldChg chg="addSp delSp modSp mod">
        <pc:chgData name="Guido KRATZENBERG" userId="a5c57d93-c0f1-4c5b-b54e-1aee925e244a" providerId="ADAL" clId="{A04126E0-435E-47AC-A12C-2A65AAEEE188}" dt="2026-05-25T20:55:42.616" v="1115"/>
        <pc:sldMkLst>
          <pc:docMk/>
          <pc:sldMk cId="3547142637" sldId="2147474402"/>
        </pc:sldMkLst>
        <pc:spChg chg="mod">
          <ac:chgData name="Guido KRATZENBERG" userId="a5c57d93-c0f1-4c5b-b54e-1aee925e244a" providerId="ADAL" clId="{A04126E0-435E-47AC-A12C-2A65AAEEE188}" dt="2026-05-25T18:08:38.452" v="16" actId="255"/>
          <ac:spMkLst>
            <pc:docMk/>
            <pc:sldMk cId="3547142637" sldId="2147474402"/>
            <ac:spMk id="6" creationId="{C552A401-0571-DDBA-B243-F2A8FF9D95FC}"/>
          </ac:spMkLst>
        </pc:spChg>
        <pc:spChg chg="add mod">
          <ac:chgData name="Guido KRATZENBERG" userId="a5c57d93-c0f1-4c5b-b54e-1aee925e244a" providerId="ADAL" clId="{A04126E0-435E-47AC-A12C-2A65AAEEE188}" dt="2026-05-25T18:11:12.571" v="34" actId="1076"/>
          <ac:spMkLst>
            <pc:docMk/>
            <pc:sldMk cId="3547142637" sldId="2147474402"/>
            <ac:spMk id="16" creationId="{73704A32-B9EC-A705-C739-AA8AF8679E15}"/>
          </ac:spMkLst>
        </pc:spChg>
        <pc:picChg chg="add mod">
          <ac:chgData name="Guido KRATZENBERG" userId="a5c57d93-c0f1-4c5b-b54e-1aee925e244a" providerId="ADAL" clId="{A04126E0-435E-47AC-A12C-2A65AAEEE188}" dt="2026-05-25T19:31:49.768" v="282"/>
          <ac:picMkLst>
            <pc:docMk/>
            <pc:sldMk cId="3547142637" sldId="2147474402"/>
            <ac:picMk id="3" creationId="{0D12E852-3668-9812-EEEA-F0AF64B969E0}"/>
          </ac:picMkLst>
        </pc:picChg>
        <pc:picChg chg="mod">
          <ac:chgData name="Guido KRATZENBERG" userId="a5c57d93-c0f1-4c5b-b54e-1aee925e244a" providerId="ADAL" clId="{A04126E0-435E-47AC-A12C-2A65AAEEE188}" dt="2026-05-25T18:05:54.116" v="5" actId="14100"/>
          <ac:picMkLst>
            <pc:docMk/>
            <pc:sldMk cId="3547142637" sldId="2147474402"/>
            <ac:picMk id="4" creationId="{CC523AF5-C54E-5B60-3981-3B29A9D3B813}"/>
          </ac:picMkLst>
        </pc:picChg>
        <pc:picChg chg="add mod">
          <ac:chgData name="Guido KRATZENBERG" userId="a5c57d93-c0f1-4c5b-b54e-1aee925e244a" providerId="ADAL" clId="{A04126E0-435E-47AC-A12C-2A65AAEEE188}" dt="2026-05-25T20:55:42.616" v="1115"/>
          <ac:picMkLst>
            <pc:docMk/>
            <pc:sldMk cId="3547142637" sldId="2147474402"/>
            <ac:picMk id="5" creationId="{36C670FE-60B5-8574-FE66-1C53E935CA74}"/>
          </ac:picMkLst>
        </pc:picChg>
        <pc:picChg chg="mod">
          <ac:chgData name="Guido KRATZENBERG" userId="a5c57d93-c0f1-4c5b-b54e-1aee925e244a" providerId="ADAL" clId="{A04126E0-435E-47AC-A12C-2A65AAEEE188}" dt="2026-05-25T18:05:47.689" v="4" actId="1076"/>
          <ac:picMkLst>
            <pc:docMk/>
            <pc:sldMk cId="3547142637" sldId="2147474402"/>
            <ac:picMk id="7" creationId="{9008F72F-896E-73A9-882D-4ED488296B2B}"/>
          </ac:picMkLst>
        </pc:picChg>
        <pc:picChg chg="add mod">
          <ac:chgData name="Guido KRATZENBERG" userId="a5c57d93-c0f1-4c5b-b54e-1aee925e244a" providerId="ADAL" clId="{A04126E0-435E-47AC-A12C-2A65AAEEE188}" dt="2026-05-25T18:06:08.319" v="8" actId="1076"/>
          <ac:picMkLst>
            <pc:docMk/>
            <pc:sldMk cId="3547142637" sldId="2147474402"/>
            <ac:picMk id="9" creationId="{3FDC3ACF-8D60-B8BB-DE79-17ABA347D356}"/>
          </ac:picMkLst>
        </pc:picChg>
        <pc:picChg chg="add del mod">
          <ac:chgData name="Guido KRATZENBERG" userId="a5c57d93-c0f1-4c5b-b54e-1aee925e244a" providerId="ADAL" clId="{A04126E0-435E-47AC-A12C-2A65AAEEE188}" dt="2026-05-25T18:09:31.190" v="20" actId="478"/>
          <ac:picMkLst>
            <pc:docMk/>
            <pc:sldMk cId="3547142637" sldId="2147474402"/>
            <ac:picMk id="11" creationId="{868C6617-3BE4-81EC-2CB0-847527B30CA3}"/>
          </ac:picMkLst>
        </pc:picChg>
        <pc:picChg chg="add del mod">
          <ac:chgData name="Guido KRATZENBERG" userId="a5c57d93-c0f1-4c5b-b54e-1aee925e244a" providerId="ADAL" clId="{A04126E0-435E-47AC-A12C-2A65AAEEE188}" dt="2026-05-25T18:09:42.812" v="23" actId="478"/>
          <ac:picMkLst>
            <pc:docMk/>
            <pc:sldMk cId="3547142637" sldId="2147474402"/>
            <ac:picMk id="13" creationId="{D346006E-04A8-EB45-49CA-5E969A9DBAE5}"/>
          </ac:picMkLst>
        </pc:picChg>
        <pc:picChg chg="add mod">
          <ac:chgData name="Guido KRATZENBERG" userId="a5c57d93-c0f1-4c5b-b54e-1aee925e244a" providerId="ADAL" clId="{A04126E0-435E-47AC-A12C-2A65AAEEE188}" dt="2026-05-25T18:10:55.961" v="27" actId="14100"/>
          <ac:picMkLst>
            <pc:docMk/>
            <pc:sldMk cId="3547142637" sldId="2147474402"/>
            <ac:picMk id="15" creationId="{8DF0FCA3-FE36-EAB4-9EBE-BA232D38DD06}"/>
          </ac:picMkLst>
        </pc:picChg>
        <pc:picChg chg="del">
          <ac:chgData name="Guido KRATZENBERG" userId="a5c57d93-c0f1-4c5b-b54e-1aee925e244a" providerId="ADAL" clId="{A04126E0-435E-47AC-A12C-2A65AAEEE188}" dt="2026-05-25T20:55:40.265" v="1114" actId="478"/>
          <ac:picMkLst>
            <pc:docMk/>
            <pc:sldMk cId="3547142637" sldId="2147474402"/>
            <ac:picMk id="1026" creationId="{A80B1AD2-0B13-D2C7-CC11-DAFF1C0D0928}"/>
          </ac:picMkLst>
        </pc:picChg>
      </pc:sldChg>
      <pc:sldChg chg="addSp delSp modSp">
        <pc:chgData name="Guido KRATZENBERG" userId="a5c57d93-c0f1-4c5b-b54e-1aee925e244a" providerId="ADAL" clId="{A04126E0-435E-47AC-A12C-2A65AAEEE188}" dt="2026-05-25T20:55:50.343" v="1117"/>
        <pc:sldMkLst>
          <pc:docMk/>
          <pc:sldMk cId="2709267338" sldId="2147474403"/>
        </pc:sldMkLst>
        <pc:picChg chg="add mod">
          <ac:chgData name="Guido KRATZENBERG" userId="a5c57d93-c0f1-4c5b-b54e-1aee925e244a" providerId="ADAL" clId="{A04126E0-435E-47AC-A12C-2A65AAEEE188}" dt="2026-05-25T19:31:53.896" v="283"/>
          <ac:picMkLst>
            <pc:docMk/>
            <pc:sldMk cId="2709267338" sldId="2147474403"/>
            <ac:picMk id="3" creationId="{EC86C05E-0D8E-DF33-42D5-E77E54EBED68}"/>
          </ac:picMkLst>
        </pc:picChg>
        <pc:picChg chg="add mod">
          <ac:chgData name="Guido KRATZENBERG" userId="a5c57d93-c0f1-4c5b-b54e-1aee925e244a" providerId="ADAL" clId="{A04126E0-435E-47AC-A12C-2A65AAEEE188}" dt="2026-05-25T20:55:50.343" v="1117"/>
          <ac:picMkLst>
            <pc:docMk/>
            <pc:sldMk cId="2709267338" sldId="2147474403"/>
            <ac:picMk id="5" creationId="{2BB1FE0F-165D-87C5-A863-8E82CC8DA10A}"/>
          </ac:picMkLst>
        </pc:picChg>
        <pc:picChg chg="del">
          <ac:chgData name="Guido KRATZENBERG" userId="a5c57d93-c0f1-4c5b-b54e-1aee925e244a" providerId="ADAL" clId="{A04126E0-435E-47AC-A12C-2A65AAEEE188}" dt="2026-05-25T20:55:46.685" v="1116" actId="478"/>
          <ac:picMkLst>
            <pc:docMk/>
            <pc:sldMk cId="2709267338" sldId="2147474403"/>
            <ac:picMk id="1026" creationId="{14665611-F547-C33D-6E33-4DC1124574E6}"/>
          </ac:picMkLst>
        </pc:picChg>
      </pc:sldChg>
      <pc:sldChg chg="addSp delSp modSp">
        <pc:chgData name="Guido KRATZENBERG" userId="a5c57d93-c0f1-4c5b-b54e-1aee925e244a" providerId="ADAL" clId="{A04126E0-435E-47AC-A12C-2A65AAEEE188}" dt="2026-05-25T20:59:27.757" v="1170"/>
        <pc:sldMkLst>
          <pc:docMk/>
          <pc:sldMk cId="4173094081" sldId="2147474404"/>
        </pc:sldMkLst>
        <pc:picChg chg="add mod">
          <ac:chgData name="Guido KRATZENBERG" userId="a5c57d93-c0f1-4c5b-b54e-1aee925e244a" providerId="ADAL" clId="{A04126E0-435E-47AC-A12C-2A65AAEEE188}" dt="2026-05-25T19:40:19.904" v="362"/>
          <ac:picMkLst>
            <pc:docMk/>
            <pc:sldMk cId="4173094081" sldId="2147474404"/>
            <ac:picMk id="4" creationId="{CCD7ED63-D0D4-AFEB-EE8B-D28799E526F7}"/>
          </ac:picMkLst>
        </pc:picChg>
        <pc:picChg chg="add mod">
          <ac:chgData name="Guido KRATZENBERG" userId="a5c57d93-c0f1-4c5b-b54e-1aee925e244a" providerId="ADAL" clId="{A04126E0-435E-47AC-A12C-2A65AAEEE188}" dt="2026-05-25T20:59:27.757" v="1170"/>
          <ac:picMkLst>
            <pc:docMk/>
            <pc:sldMk cId="4173094081" sldId="2147474404"/>
            <ac:picMk id="7" creationId="{699FC71A-95E1-97FF-4B6C-F1B08BAFEBD1}"/>
          </ac:picMkLst>
        </pc:picChg>
        <pc:picChg chg="del">
          <ac:chgData name="Guido KRATZENBERG" userId="a5c57d93-c0f1-4c5b-b54e-1aee925e244a" providerId="ADAL" clId="{A04126E0-435E-47AC-A12C-2A65AAEEE188}" dt="2026-05-25T20:59:25.336" v="1169" actId="478"/>
          <ac:picMkLst>
            <pc:docMk/>
            <pc:sldMk cId="4173094081" sldId="2147474404"/>
            <ac:picMk id="1026" creationId="{3E76250B-BA78-8093-6332-2423FB25C87E}"/>
          </ac:picMkLst>
        </pc:picChg>
      </pc:sldChg>
      <pc:sldChg chg="addSp delSp modSp ord">
        <pc:chgData name="Guido KRATZENBERG" userId="a5c57d93-c0f1-4c5b-b54e-1aee925e244a" providerId="ADAL" clId="{A04126E0-435E-47AC-A12C-2A65AAEEE188}" dt="2026-05-25T20:58:17.415" v="1155" actId="478"/>
        <pc:sldMkLst>
          <pc:docMk/>
          <pc:sldMk cId="1839489051" sldId="2147474405"/>
        </pc:sldMkLst>
        <pc:picChg chg="add mod">
          <ac:chgData name="Guido KRATZENBERG" userId="a5c57d93-c0f1-4c5b-b54e-1aee925e244a" providerId="ADAL" clId="{A04126E0-435E-47AC-A12C-2A65AAEEE188}" dt="2026-05-25T19:33:35.979" v="298"/>
          <ac:picMkLst>
            <pc:docMk/>
            <pc:sldMk cId="1839489051" sldId="2147474405"/>
            <ac:picMk id="4" creationId="{9F058C5E-EEAA-A61A-C748-04D4D62794A3}"/>
          </ac:picMkLst>
        </pc:picChg>
        <pc:picChg chg="add mod">
          <ac:chgData name="Guido KRATZENBERG" userId="a5c57d93-c0f1-4c5b-b54e-1aee925e244a" providerId="ADAL" clId="{A04126E0-435E-47AC-A12C-2A65AAEEE188}" dt="2026-05-25T20:58:14.622" v="1154"/>
          <ac:picMkLst>
            <pc:docMk/>
            <pc:sldMk cId="1839489051" sldId="2147474405"/>
            <ac:picMk id="9" creationId="{A0A1CB31-7773-7BDC-9E78-5278C5868965}"/>
          </ac:picMkLst>
        </pc:picChg>
        <pc:picChg chg="del">
          <ac:chgData name="Guido KRATZENBERG" userId="a5c57d93-c0f1-4c5b-b54e-1aee925e244a" providerId="ADAL" clId="{A04126E0-435E-47AC-A12C-2A65AAEEE188}" dt="2026-05-25T20:58:17.415" v="1155" actId="478"/>
          <ac:picMkLst>
            <pc:docMk/>
            <pc:sldMk cId="1839489051" sldId="2147474405"/>
            <ac:picMk id="1026" creationId="{FB0F1A2A-DA41-D15C-6822-A2045EC22D8D}"/>
          </ac:picMkLst>
        </pc:picChg>
      </pc:sldChg>
      <pc:sldChg chg="addSp delSp modSp mod">
        <pc:chgData name="Guido KRATZENBERG" userId="a5c57d93-c0f1-4c5b-b54e-1aee925e244a" providerId="ADAL" clId="{A04126E0-435E-47AC-A12C-2A65AAEEE188}" dt="2026-05-25T21:01:03.203" v="1187" actId="478"/>
        <pc:sldMkLst>
          <pc:docMk/>
          <pc:sldMk cId="817363430" sldId="2147474407"/>
        </pc:sldMkLst>
        <pc:spChg chg="mod">
          <ac:chgData name="Guido KRATZENBERG" userId="a5c57d93-c0f1-4c5b-b54e-1aee925e244a" providerId="ADAL" clId="{A04126E0-435E-47AC-A12C-2A65AAEEE188}" dt="2026-05-25T19:37:56.241" v="343" actId="688"/>
          <ac:spMkLst>
            <pc:docMk/>
            <pc:sldMk cId="817363430" sldId="2147474407"/>
            <ac:spMk id="4" creationId="{E7907C07-E5C4-3818-8F0C-4EADCA08F3D9}"/>
          </ac:spMkLst>
        </pc:spChg>
        <pc:picChg chg="add mod">
          <ac:chgData name="Guido KRATZENBERG" userId="a5c57d93-c0f1-4c5b-b54e-1aee925e244a" providerId="ADAL" clId="{A04126E0-435E-47AC-A12C-2A65AAEEE188}" dt="2026-05-25T19:34:38.935" v="313"/>
          <ac:picMkLst>
            <pc:docMk/>
            <pc:sldMk cId="817363430" sldId="2147474407"/>
            <ac:picMk id="3" creationId="{88C0CD91-64E2-A3FB-D870-5276F601B090}"/>
          </ac:picMkLst>
        </pc:picChg>
        <pc:picChg chg="add mod">
          <ac:chgData name="Guido KRATZENBERG" userId="a5c57d93-c0f1-4c5b-b54e-1aee925e244a" providerId="ADAL" clId="{A04126E0-435E-47AC-A12C-2A65AAEEE188}" dt="2026-05-25T20:58:29.666" v="1156"/>
          <ac:picMkLst>
            <pc:docMk/>
            <pc:sldMk cId="817363430" sldId="2147474407"/>
            <ac:picMk id="5" creationId="{C712440B-028B-5F95-E99F-7C2127DB002C}"/>
          </ac:picMkLst>
        </pc:picChg>
        <pc:picChg chg="del">
          <ac:chgData name="Guido KRATZENBERG" userId="a5c57d93-c0f1-4c5b-b54e-1aee925e244a" providerId="ADAL" clId="{A04126E0-435E-47AC-A12C-2A65AAEEE188}" dt="2026-05-25T21:01:03.203" v="1187" actId="478"/>
          <ac:picMkLst>
            <pc:docMk/>
            <pc:sldMk cId="817363430" sldId="2147474407"/>
            <ac:picMk id="1026" creationId="{388F04C5-DDE3-2A78-9498-398EBA2A71FE}"/>
          </ac:picMkLst>
        </pc:picChg>
      </pc:sldChg>
      <pc:sldChg chg="addSp modSp add">
        <pc:chgData name="Guido KRATZENBERG" userId="a5c57d93-c0f1-4c5b-b54e-1aee925e244a" providerId="ADAL" clId="{A04126E0-435E-47AC-A12C-2A65AAEEE188}" dt="2026-05-25T20:57:34.794" v="1144"/>
        <pc:sldMkLst>
          <pc:docMk/>
          <pc:sldMk cId="915487937" sldId="2147474408"/>
        </pc:sldMkLst>
        <pc:picChg chg="add mod">
          <ac:chgData name="Guido KRATZENBERG" userId="a5c57d93-c0f1-4c5b-b54e-1aee925e244a" providerId="ADAL" clId="{A04126E0-435E-47AC-A12C-2A65AAEEE188}" dt="2026-05-25T19:32:55.302" v="293"/>
          <ac:picMkLst>
            <pc:docMk/>
            <pc:sldMk cId="915487937" sldId="2147474408"/>
            <ac:picMk id="2" creationId="{BC3430B5-3B9A-92BB-BF9A-28A5CC21653C}"/>
          </ac:picMkLst>
        </pc:picChg>
        <pc:picChg chg="add mod">
          <ac:chgData name="Guido KRATZENBERG" userId="a5c57d93-c0f1-4c5b-b54e-1aee925e244a" providerId="ADAL" clId="{A04126E0-435E-47AC-A12C-2A65AAEEE188}" dt="2026-05-25T20:57:34.794" v="1144"/>
          <ac:picMkLst>
            <pc:docMk/>
            <pc:sldMk cId="915487937" sldId="2147474408"/>
            <ac:picMk id="4" creationId="{52A0AFA7-5147-60F0-519F-9C919B382506}"/>
          </ac:picMkLst>
        </pc:picChg>
      </pc:sldChg>
      <pc:sldChg chg="add del">
        <pc:chgData name="Guido KRATZENBERG" userId="a5c57d93-c0f1-4c5b-b54e-1aee925e244a" providerId="ADAL" clId="{A04126E0-435E-47AC-A12C-2A65AAEEE188}" dt="2026-05-25T18:10:01.318" v="24" actId="47"/>
        <pc:sldMkLst>
          <pc:docMk/>
          <pc:sldMk cId="1522658621" sldId="2147474408"/>
        </pc:sldMkLst>
      </pc:sldChg>
      <pc:sldChg chg="addSp modSp add mod">
        <pc:chgData name="Guido KRATZENBERG" userId="a5c57d93-c0f1-4c5b-b54e-1aee925e244a" providerId="ADAL" clId="{A04126E0-435E-47AC-A12C-2A65AAEEE188}" dt="2026-05-25T20:55:57.802" v="1119"/>
        <pc:sldMkLst>
          <pc:docMk/>
          <pc:sldMk cId="3649773654" sldId="2147474409"/>
        </pc:sldMkLst>
        <pc:spChg chg="mod">
          <ac:chgData name="Guido KRATZENBERG" userId="a5c57d93-c0f1-4c5b-b54e-1aee925e244a" providerId="ADAL" clId="{A04126E0-435E-47AC-A12C-2A65AAEEE188}" dt="2026-05-25T20:42:07.364" v="1011" actId="20577"/>
          <ac:spMkLst>
            <pc:docMk/>
            <pc:sldMk cId="3649773654" sldId="2147474409"/>
            <ac:spMk id="2" creationId="{E924171C-6318-12C0-CBF2-0C40AD835219}"/>
          </ac:spMkLst>
        </pc:spChg>
        <pc:spChg chg="mod">
          <ac:chgData name="Guido KRATZENBERG" userId="a5c57d93-c0f1-4c5b-b54e-1aee925e244a" providerId="ADAL" clId="{A04126E0-435E-47AC-A12C-2A65AAEEE188}" dt="2026-05-25T20:42:06.016" v="1010" actId="20577"/>
          <ac:spMkLst>
            <pc:docMk/>
            <pc:sldMk cId="3649773654" sldId="2147474409"/>
            <ac:spMk id="7" creationId="{158F219D-F77E-505E-3DE8-A2AB90E36A90}"/>
          </ac:spMkLst>
        </pc:spChg>
        <pc:picChg chg="add mod">
          <ac:chgData name="Guido KRATZENBERG" userId="a5c57d93-c0f1-4c5b-b54e-1aee925e244a" providerId="ADAL" clId="{A04126E0-435E-47AC-A12C-2A65AAEEE188}" dt="2026-05-25T20:55:57.802" v="1119"/>
          <ac:picMkLst>
            <pc:docMk/>
            <pc:sldMk cId="3649773654" sldId="2147474409"/>
            <ac:picMk id="4" creationId="{DBD25646-927F-6555-30BB-0FACD82BABA5}"/>
          </ac:picMkLst>
        </pc:picChg>
      </pc:sldChg>
      <pc:sldMasterChg chg="delSldLayout">
        <pc:chgData name="Guido KRATZENBERG" userId="a5c57d93-c0f1-4c5b-b54e-1aee925e244a" providerId="ADAL" clId="{A04126E0-435E-47AC-A12C-2A65AAEEE188}" dt="2026-05-25T20:08:31.169" v="686" actId="47"/>
        <pc:sldMasterMkLst>
          <pc:docMk/>
          <pc:sldMasterMk cId="1917926987" sldId="2147484125"/>
        </pc:sldMasterMkLst>
        <pc:sldLayoutChg chg="del">
          <pc:chgData name="Guido KRATZENBERG" userId="a5c57d93-c0f1-4c5b-b54e-1aee925e244a" providerId="ADAL" clId="{A04126E0-435E-47AC-A12C-2A65AAEEE188}" dt="2026-05-25T18:03:43.835" v="0" actId="18676"/>
          <pc:sldLayoutMkLst>
            <pc:docMk/>
            <pc:sldMasterMk cId="1917926987" sldId="2147484125"/>
            <pc:sldLayoutMk cId="3079913182" sldId="2147484477"/>
          </pc:sldLayoutMkLst>
        </pc:sldLayoutChg>
        <pc:sldLayoutChg chg="del">
          <pc:chgData name="Guido KRATZENBERG" userId="a5c57d93-c0f1-4c5b-b54e-1aee925e244a" providerId="ADAL" clId="{A04126E0-435E-47AC-A12C-2A65AAEEE188}" dt="2026-05-25T20:08:31.169" v="686" actId="47"/>
          <pc:sldLayoutMkLst>
            <pc:docMk/>
            <pc:sldMasterMk cId="1917926987" sldId="2147484125"/>
            <pc:sldLayoutMk cId="1568724264" sldId="2147485467"/>
          </pc:sldLayoutMkLst>
        </pc:sldLayoutChg>
      </pc:sldMasterChg>
      <pc:sldMasterChg chg="del delSldLayout">
        <pc:chgData name="Guido KRATZENBERG" userId="a5c57d93-c0f1-4c5b-b54e-1aee925e244a" providerId="ADAL" clId="{A04126E0-435E-47AC-A12C-2A65AAEEE188}" dt="2026-05-25T19:18:50.006" v="212" actId="2696"/>
        <pc:sldMasterMkLst>
          <pc:docMk/>
          <pc:sldMasterMk cId="405427571" sldId="2147485668"/>
        </pc:sldMasterMkLst>
        <pc:sldLayoutChg chg="del">
          <pc:chgData name="Guido KRATZENBERG" userId="a5c57d93-c0f1-4c5b-b54e-1aee925e244a" providerId="ADAL" clId="{A04126E0-435E-47AC-A12C-2A65AAEEE188}" dt="2026-05-25T19:18:50.006" v="212" actId="2696"/>
          <pc:sldLayoutMkLst>
            <pc:docMk/>
            <pc:sldMasterMk cId="405427571" sldId="2147485668"/>
            <pc:sldLayoutMk cId="540270410" sldId="2147485669"/>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2944935350" sldId="2147485670"/>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1865548937" sldId="2147485671"/>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2695438288" sldId="2147485672"/>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548507049" sldId="2147485673"/>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1852289249" sldId="2147485674"/>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4208570396" sldId="2147485675"/>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3274062017" sldId="2147485676"/>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465002296" sldId="2147485677"/>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1538087487" sldId="2147485678"/>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672782696" sldId="2147485679"/>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2029612481" sldId="2147485680"/>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3044866220" sldId="2147485681"/>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1217053666" sldId="2147485682"/>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4038526754" sldId="2147485683"/>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1684209116" sldId="2147485684"/>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270837783" sldId="2147485685"/>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1068633838" sldId="2147485686"/>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2646923746" sldId="2147485687"/>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4273865446" sldId="2147485688"/>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2353949398" sldId="2147485689"/>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1004970977" sldId="2147485690"/>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3527381097" sldId="2147485691"/>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1495281630" sldId="2147485692"/>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102104066" sldId="2147485693"/>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3628994262" sldId="2147485694"/>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3929374597" sldId="2147485695"/>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247192258" sldId="2147485696"/>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4124728929" sldId="2147485697"/>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3083532729" sldId="2147485698"/>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893196701" sldId="2147485699"/>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163060520" sldId="2147485700"/>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344956849" sldId="2147485701"/>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3920340347" sldId="2147485702"/>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625136715" sldId="2147485703"/>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3674998266" sldId="2147485704"/>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1573657559" sldId="2147485705"/>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1080511059" sldId="2147485706"/>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169208684" sldId="2147485707"/>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1008659855" sldId="2147485708"/>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798090797" sldId="2147485709"/>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2233133405" sldId="2147485710"/>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693168253" sldId="2147485711"/>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107604303" sldId="2147485712"/>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2416757367" sldId="2147485713"/>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415984227" sldId="2147485714"/>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1196098089" sldId="2147485715"/>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4041946954" sldId="2147485716"/>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4241813048" sldId="2147485717"/>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2555849923" sldId="2147485718"/>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3002951272" sldId="2147485719"/>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20813817" sldId="2147485720"/>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1735532046" sldId="2147485721"/>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3882939868" sldId="2147485722"/>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1460707854" sldId="2147485723"/>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4112935978" sldId="2147485724"/>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85306382" sldId="2147485725"/>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1982466989" sldId="2147485726"/>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3403788376" sldId="2147485727"/>
          </pc:sldLayoutMkLst>
        </pc:sldLayoutChg>
        <pc:sldLayoutChg chg="del">
          <pc:chgData name="Guido KRATZENBERG" userId="a5c57d93-c0f1-4c5b-b54e-1aee925e244a" providerId="ADAL" clId="{A04126E0-435E-47AC-A12C-2A65AAEEE188}" dt="2026-05-25T19:18:50.006" v="212" actId="2696"/>
          <pc:sldLayoutMkLst>
            <pc:docMk/>
            <pc:sldMasterMk cId="405427571" sldId="2147485668"/>
            <pc:sldLayoutMk cId="2052489634" sldId="2147485728"/>
          </pc:sldLayoutMkLst>
        </pc:sldLayoutChg>
      </pc:sldMasterChg>
      <pc:sldMasterChg chg="del delSldLayout">
        <pc:chgData name="Guido KRATZENBERG" userId="a5c57d93-c0f1-4c5b-b54e-1aee925e244a" providerId="ADAL" clId="{A04126E0-435E-47AC-A12C-2A65AAEEE188}" dt="2026-05-25T19:14:59.835" v="209" actId="47"/>
        <pc:sldMasterMkLst>
          <pc:docMk/>
          <pc:sldMasterMk cId="1001616204" sldId="2147485668"/>
        </pc:sldMasterMkLst>
        <pc:sldLayoutChg chg="del">
          <pc:chgData name="Guido KRATZENBERG" userId="a5c57d93-c0f1-4c5b-b54e-1aee925e244a" providerId="ADAL" clId="{A04126E0-435E-47AC-A12C-2A65AAEEE188}" dt="2026-05-25T19:14:59.835" v="209" actId="47"/>
          <pc:sldLayoutMkLst>
            <pc:docMk/>
            <pc:sldMasterMk cId="1001616204" sldId="2147485668"/>
            <pc:sldLayoutMk cId="38143190" sldId="2147485669"/>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449348495" sldId="2147485670"/>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3667384066" sldId="2147485671"/>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947805695" sldId="2147485672"/>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2368875041" sldId="2147485673"/>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756429490" sldId="2147485674"/>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2091064300" sldId="2147485675"/>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4203234027" sldId="2147485676"/>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4005626779" sldId="2147485677"/>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2094336627" sldId="2147485678"/>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2849112275" sldId="2147485679"/>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1090331815" sldId="2147485680"/>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4137006823" sldId="2147485681"/>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1122864329" sldId="2147485682"/>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2389362614" sldId="2147485683"/>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3958235626" sldId="2147485684"/>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3953541586" sldId="2147485685"/>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1762268451" sldId="2147485686"/>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1451573576" sldId="2147485687"/>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2462374948" sldId="2147485688"/>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460963348" sldId="2147485689"/>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298641222" sldId="2147485690"/>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2353518556" sldId="2147485691"/>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870376215" sldId="2147485692"/>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3957960131" sldId="2147485693"/>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226326832" sldId="2147485694"/>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3307148238" sldId="2147485695"/>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3760516333" sldId="2147485696"/>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2206915212" sldId="2147485697"/>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4232793276" sldId="2147485698"/>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3195221772" sldId="2147485699"/>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765954320" sldId="2147485700"/>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524742476" sldId="2147485701"/>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364042302" sldId="2147485702"/>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3842711112" sldId="2147485703"/>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3669140173" sldId="2147485704"/>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452944698" sldId="2147485705"/>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1574801573" sldId="2147485706"/>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17349414" sldId="2147485707"/>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3300700567" sldId="2147485708"/>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61037873" sldId="2147485709"/>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1462390283" sldId="2147485710"/>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614105933" sldId="2147485711"/>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230691310" sldId="2147485712"/>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611773579" sldId="2147485713"/>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3833802297" sldId="2147485714"/>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3116054261" sldId="2147485715"/>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1245034104" sldId="2147485716"/>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1888907772" sldId="2147485717"/>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2595500741" sldId="2147485718"/>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2043957140" sldId="2147485719"/>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1354411208" sldId="2147485720"/>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8948685" sldId="2147485721"/>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3787775351" sldId="2147485722"/>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232913994" sldId="2147485723"/>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4141060020" sldId="2147485724"/>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865579879" sldId="2147485725"/>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417569144" sldId="2147485726"/>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4250601156" sldId="2147485727"/>
          </pc:sldLayoutMkLst>
        </pc:sldLayoutChg>
        <pc:sldLayoutChg chg="del">
          <pc:chgData name="Guido KRATZENBERG" userId="a5c57d93-c0f1-4c5b-b54e-1aee925e244a" providerId="ADAL" clId="{A04126E0-435E-47AC-A12C-2A65AAEEE188}" dt="2026-05-25T19:14:59.835" v="209" actId="47"/>
          <pc:sldLayoutMkLst>
            <pc:docMk/>
            <pc:sldMasterMk cId="1001616204" sldId="2147485668"/>
            <pc:sldLayoutMk cId="3355303443" sldId="214748572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E8CC81-1E05-4128-96E2-25F037799262}" type="doc">
      <dgm:prSet loTypeId="urn:microsoft.com/office/officeart/2005/8/layout/process5" loCatId="process" qsTypeId="urn:microsoft.com/office/officeart/2005/8/quickstyle/simple1" qsCatId="simple" csTypeId="urn:microsoft.com/office/officeart/2005/8/colors/accent1_2" csCatId="accent1"/>
      <dgm:spPr/>
      <dgm:t>
        <a:bodyPr/>
        <a:lstStyle/>
        <a:p>
          <a:endParaRPr lang="en-US"/>
        </a:p>
      </dgm:t>
    </dgm:pt>
    <dgm:pt modelId="{F783C5E5-9EF0-42F8-A6EC-3DDB9A970D7E}">
      <dgm:prSet/>
      <dgm:spPr/>
      <dgm:t>
        <a:bodyPr/>
        <a:lstStyle/>
        <a:p>
          <a:r>
            <a:rPr lang="en-US"/>
            <a:t>Deutlich reduzierte Installationszeit</a:t>
          </a:r>
        </a:p>
      </dgm:t>
    </dgm:pt>
    <dgm:pt modelId="{5D30B2D1-DD37-4775-AFE5-F9B0615EF62C}" type="parTrans" cxnId="{95DB6932-59E7-4449-B52D-C57A9251DD9C}">
      <dgm:prSet/>
      <dgm:spPr/>
      <dgm:t>
        <a:bodyPr/>
        <a:lstStyle/>
        <a:p>
          <a:endParaRPr lang="en-US"/>
        </a:p>
      </dgm:t>
    </dgm:pt>
    <dgm:pt modelId="{C5CCDACC-BF3A-4699-BC87-2600A2DECA17}" type="sibTrans" cxnId="{95DB6932-59E7-4449-B52D-C57A9251DD9C}">
      <dgm:prSet/>
      <dgm:spPr/>
      <dgm:t>
        <a:bodyPr/>
        <a:lstStyle/>
        <a:p>
          <a:endParaRPr lang="en-US"/>
        </a:p>
      </dgm:t>
    </dgm:pt>
    <dgm:pt modelId="{B085ADC0-9BE7-47E0-9FDD-C6D7CE483655}">
      <dgm:prSet/>
      <dgm:spPr/>
      <dgm:t>
        <a:bodyPr/>
        <a:lstStyle/>
        <a:p>
          <a:r>
            <a:rPr lang="en-US"/>
            <a:t>Weniger Personal vor Ort erforderlich</a:t>
          </a:r>
        </a:p>
      </dgm:t>
    </dgm:pt>
    <dgm:pt modelId="{9B0CAC72-B77E-44EC-963B-C4B1876C8382}" type="parTrans" cxnId="{63BB0646-616F-4E4A-B10A-0991FEFA1F4B}">
      <dgm:prSet/>
      <dgm:spPr/>
      <dgm:t>
        <a:bodyPr/>
        <a:lstStyle/>
        <a:p>
          <a:endParaRPr lang="en-US"/>
        </a:p>
      </dgm:t>
    </dgm:pt>
    <dgm:pt modelId="{3A38FED7-4697-4BB2-A393-74764294A164}" type="sibTrans" cxnId="{63BB0646-616F-4E4A-B10A-0991FEFA1F4B}">
      <dgm:prSet/>
      <dgm:spPr/>
      <dgm:t>
        <a:bodyPr/>
        <a:lstStyle/>
        <a:p>
          <a:endParaRPr lang="en-US"/>
        </a:p>
      </dgm:t>
    </dgm:pt>
    <dgm:pt modelId="{99D20396-2A5C-4227-BCDC-2B64298908DC}">
      <dgm:prSet/>
      <dgm:spPr/>
      <dgm:t>
        <a:bodyPr/>
        <a:lstStyle/>
        <a:p>
          <a:r>
            <a:rPr lang="en-US"/>
            <a:t>Schnelle Inbetriebnahme</a:t>
          </a:r>
        </a:p>
      </dgm:t>
    </dgm:pt>
    <dgm:pt modelId="{C0851E71-5B91-4385-9A4C-03AD259839B3}" type="parTrans" cxnId="{B856B1F6-4DBE-4DA6-B51A-764ACD719643}">
      <dgm:prSet/>
      <dgm:spPr/>
      <dgm:t>
        <a:bodyPr/>
        <a:lstStyle/>
        <a:p>
          <a:endParaRPr lang="en-US"/>
        </a:p>
      </dgm:t>
    </dgm:pt>
    <dgm:pt modelId="{22159508-11BA-46B3-93BC-6CA1C8384F49}" type="sibTrans" cxnId="{B856B1F6-4DBE-4DA6-B51A-764ACD719643}">
      <dgm:prSet/>
      <dgm:spPr/>
      <dgm:t>
        <a:bodyPr/>
        <a:lstStyle/>
        <a:p>
          <a:endParaRPr lang="en-US"/>
        </a:p>
      </dgm:t>
    </dgm:pt>
    <dgm:pt modelId="{D09EEF7A-3704-428B-B368-6EC30E7B3B6F}">
      <dgm:prSet/>
      <dgm:spPr/>
      <dgm:t>
        <a:bodyPr/>
        <a:lstStyle/>
        <a:p>
          <a:r>
            <a:rPr lang="en-US"/>
            <a:t>Geringere Störung des laufenden Betriebs</a:t>
          </a:r>
        </a:p>
      </dgm:t>
    </dgm:pt>
    <dgm:pt modelId="{34E45F4C-45E1-4B35-B3DE-0165DAA5D32A}" type="parTrans" cxnId="{4FFD2C63-070B-4F88-A9D9-C8C4266D82B0}">
      <dgm:prSet/>
      <dgm:spPr/>
      <dgm:t>
        <a:bodyPr/>
        <a:lstStyle/>
        <a:p>
          <a:endParaRPr lang="en-US"/>
        </a:p>
      </dgm:t>
    </dgm:pt>
    <dgm:pt modelId="{EDFF9A4D-D873-426B-B75F-18BEFB7A5F53}" type="sibTrans" cxnId="{4FFD2C63-070B-4F88-A9D9-C8C4266D82B0}">
      <dgm:prSet/>
      <dgm:spPr/>
      <dgm:t>
        <a:bodyPr/>
        <a:lstStyle/>
        <a:p>
          <a:endParaRPr lang="en-US"/>
        </a:p>
      </dgm:t>
    </dgm:pt>
    <dgm:pt modelId="{30E43EB5-820B-47EC-8998-61D9FC17D2C3}" type="pres">
      <dgm:prSet presAssocID="{90E8CC81-1E05-4128-96E2-25F037799262}" presName="diagram" presStyleCnt="0">
        <dgm:presLayoutVars>
          <dgm:dir/>
          <dgm:resizeHandles val="exact"/>
        </dgm:presLayoutVars>
      </dgm:prSet>
      <dgm:spPr/>
    </dgm:pt>
    <dgm:pt modelId="{746D2B35-DBDC-4B53-8EFA-B7AB23DE670C}" type="pres">
      <dgm:prSet presAssocID="{F783C5E5-9EF0-42F8-A6EC-3DDB9A970D7E}" presName="node" presStyleLbl="node1" presStyleIdx="0" presStyleCnt="4">
        <dgm:presLayoutVars>
          <dgm:bulletEnabled val="1"/>
        </dgm:presLayoutVars>
      </dgm:prSet>
      <dgm:spPr/>
    </dgm:pt>
    <dgm:pt modelId="{CAA92B0D-A425-4F93-93A5-928AC8DD4C89}" type="pres">
      <dgm:prSet presAssocID="{C5CCDACC-BF3A-4699-BC87-2600A2DECA17}" presName="sibTrans" presStyleLbl="sibTrans2D1" presStyleIdx="0" presStyleCnt="3"/>
      <dgm:spPr/>
    </dgm:pt>
    <dgm:pt modelId="{A8337A7E-BDBD-4060-AA06-D0A4882E91D4}" type="pres">
      <dgm:prSet presAssocID="{C5CCDACC-BF3A-4699-BC87-2600A2DECA17}" presName="connectorText" presStyleLbl="sibTrans2D1" presStyleIdx="0" presStyleCnt="3"/>
      <dgm:spPr/>
    </dgm:pt>
    <dgm:pt modelId="{37193D4F-B104-4141-B776-B74601D372A2}" type="pres">
      <dgm:prSet presAssocID="{B085ADC0-9BE7-47E0-9FDD-C6D7CE483655}" presName="node" presStyleLbl="node1" presStyleIdx="1" presStyleCnt="4">
        <dgm:presLayoutVars>
          <dgm:bulletEnabled val="1"/>
        </dgm:presLayoutVars>
      </dgm:prSet>
      <dgm:spPr/>
    </dgm:pt>
    <dgm:pt modelId="{E140497F-8DC6-4433-B918-BB1A8A13269A}" type="pres">
      <dgm:prSet presAssocID="{3A38FED7-4697-4BB2-A393-74764294A164}" presName="sibTrans" presStyleLbl="sibTrans2D1" presStyleIdx="1" presStyleCnt="3"/>
      <dgm:spPr/>
    </dgm:pt>
    <dgm:pt modelId="{C71F5C4F-7BA9-4E6B-963A-805C474012DF}" type="pres">
      <dgm:prSet presAssocID="{3A38FED7-4697-4BB2-A393-74764294A164}" presName="connectorText" presStyleLbl="sibTrans2D1" presStyleIdx="1" presStyleCnt="3"/>
      <dgm:spPr/>
    </dgm:pt>
    <dgm:pt modelId="{C7C7E8D3-CFE6-4F7F-B00F-4166F886EBA8}" type="pres">
      <dgm:prSet presAssocID="{99D20396-2A5C-4227-BCDC-2B64298908DC}" presName="node" presStyleLbl="node1" presStyleIdx="2" presStyleCnt="4">
        <dgm:presLayoutVars>
          <dgm:bulletEnabled val="1"/>
        </dgm:presLayoutVars>
      </dgm:prSet>
      <dgm:spPr/>
    </dgm:pt>
    <dgm:pt modelId="{DBEBE257-D20A-43DB-8E48-0DE6E6DCBD11}" type="pres">
      <dgm:prSet presAssocID="{22159508-11BA-46B3-93BC-6CA1C8384F49}" presName="sibTrans" presStyleLbl="sibTrans2D1" presStyleIdx="2" presStyleCnt="3"/>
      <dgm:spPr/>
    </dgm:pt>
    <dgm:pt modelId="{93E215BD-0AA1-42B2-BA0D-1243BC94C0B9}" type="pres">
      <dgm:prSet presAssocID="{22159508-11BA-46B3-93BC-6CA1C8384F49}" presName="connectorText" presStyleLbl="sibTrans2D1" presStyleIdx="2" presStyleCnt="3"/>
      <dgm:spPr/>
    </dgm:pt>
    <dgm:pt modelId="{DF3C8B44-924B-4118-AC29-EC337C31DC19}" type="pres">
      <dgm:prSet presAssocID="{D09EEF7A-3704-428B-B368-6EC30E7B3B6F}" presName="node" presStyleLbl="node1" presStyleIdx="3" presStyleCnt="4">
        <dgm:presLayoutVars>
          <dgm:bulletEnabled val="1"/>
        </dgm:presLayoutVars>
      </dgm:prSet>
      <dgm:spPr/>
    </dgm:pt>
  </dgm:ptLst>
  <dgm:cxnLst>
    <dgm:cxn modelId="{61CC6A17-0F81-4842-ADA2-594483C63FB7}" type="presOf" srcId="{3A38FED7-4697-4BB2-A393-74764294A164}" destId="{C71F5C4F-7BA9-4E6B-963A-805C474012DF}" srcOrd="1" destOrd="0" presId="urn:microsoft.com/office/officeart/2005/8/layout/process5"/>
    <dgm:cxn modelId="{241EB917-491C-4B9A-B12B-CB935B6DC796}" type="presOf" srcId="{D09EEF7A-3704-428B-B368-6EC30E7B3B6F}" destId="{DF3C8B44-924B-4118-AC29-EC337C31DC19}" srcOrd="0" destOrd="0" presId="urn:microsoft.com/office/officeart/2005/8/layout/process5"/>
    <dgm:cxn modelId="{DBED351F-F3A5-4C35-90CC-8BAE383E26B4}" type="presOf" srcId="{3A38FED7-4697-4BB2-A393-74764294A164}" destId="{E140497F-8DC6-4433-B918-BB1A8A13269A}" srcOrd="0" destOrd="0" presId="urn:microsoft.com/office/officeart/2005/8/layout/process5"/>
    <dgm:cxn modelId="{C94E3E2B-785C-48C4-AC5D-42D5C62AD9F1}" type="presOf" srcId="{C5CCDACC-BF3A-4699-BC87-2600A2DECA17}" destId="{CAA92B0D-A425-4F93-93A5-928AC8DD4C89}" srcOrd="0" destOrd="0" presId="urn:microsoft.com/office/officeart/2005/8/layout/process5"/>
    <dgm:cxn modelId="{95DB6932-59E7-4449-B52D-C57A9251DD9C}" srcId="{90E8CC81-1E05-4128-96E2-25F037799262}" destId="{F783C5E5-9EF0-42F8-A6EC-3DDB9A970D7E}" srcOrd="0" destOrd="0" parTransId="{5D30B2D1-DD37-4775-AFE5-F9B0615EF62C}" sibTransId="{C5CCDACC-BF3A-4699-BC87-2600A2DECA17}"/>
    <dgm:cxn modelId="{90EACB3F-82D4-4525-91C4-FB84A4313F46}" type="presOf" srcId="{B085ADC0-9BE7-47E0-9FDD-C6D7CE483655}" destId="{37193D4F-B104-4141-B776-B74601D372A2}" srcOrd="0" destOrd="0" presId="urn:microsoft.com/office/officeart/2005/8/layout/process5"/>
    <dgm:cxn modelId="{4FFD2C63-070B-4F88-A9D9-C8C4266D82B0}" srcId="{90E8CC81-1E05-4128-96E2-25F037799262}" destId="{D09EEF7A-3704-428B-B368-6EC30E7B3B6F}" srcOrd="3" destOrd="0" parTransId="{34E45F4C-45E1-4B35-B3DE-0165DAA5D32A}" sibTransId="{EDFF9A4D-D873-426B-B75F-18BEFB7A5F53}"/>
    <dgm:cxn modelId="{63BB0646-616F-4E4A-B10A-0991FEFA1F4B}" srcId="{90E8CC81-1E05-4128-96E2-25F037799262}" destId="{B085ADC0-9BE7-47E0-9FDD-C6D7CE483655}" srcOrd="1" destOrd="0" parTransId="{9B0CAC72-B77E-44EC-963B-C4B1876C8382}" sibTransId="{3A38FED7-4697-4BB2-A393-74764294A164}"/>
    <dgm:cxn modelId="{E81D1B5A-8C4C-4E10-8066-CD1E487D343E}" type="presOf" srcId="{C5CCDACC-BF3A-4699-BC87-2600A2DECA17}" destId="{A8337A7E-BDBD-4060-AA06-D0A4882E91D4}" srcOrd="1" destOrd="0" presId="urn:microsoft.com/office/officeart/2005/8/layout/process5"/>
    <dgm:cxn modelId="{3541528A-F81E-4934-8D45-67F479D36106}" type="presOf" srcId="{F783C5E5-9EF0-42F8-A6EC-3DDB9A970D7E}" destId="{746D2B35-DBDC-4B53-8EFA-B7AB23DE670C}" srcOrd="0" destOrd="0" presId="urn:microsoft.com/office/officeart/2005/8/layout/process5"/>
    <dgm:cxn modelId="{C13E95A3-44EE-4B59-8345-218C966CEF1D}" type="presOf" srcId="{22159508-11BA-46B3-93BC-6CA1C8384F49}" destId="{93E215BD-0AA1-42B2-BA0D-1243BC94C0B9}" srcOrd="1" destOrd="0" presId="urn:microsoft.com/office/officeart/2005/8/layout/process5"/>
    <dgm:cxn modelId="{478689C6-8EA4-46CA-8197-C67CBFA236A5}" type="presOf" srcId="{90E8CC81-1E05-4128-96E2-25F037799262}" destId="{30E43EB5-820B-47EC-8998-61D9FC17D2C3}" srcOrd="0" destOrd="0" presId="urn:microsoft.com/office/officeart/2005/8/layout/process5"/>
    <dgm:cxn modelId="{37B1C4DF-725D-4FF0-9C9E-4BE15AFA6CDD}" type="presOf" srcId="{22159508-11BA-46B3-93BC-6CA1C8384F49}" destId="{DBEBE257-D20A-43DB-8E48-0DE6E6DCBD11}" srcOrd="0" destOrd="0" presId="urn:microsoft.com/office/officeart/2005/8/layout/process5"/>
    <dgm:cxn modelId="{B36D7FED-673C-4F09-86E7-35993A7EC10F}" type="presOf" srcId="{99D20396-2A5C-4227-BCDC-2B64298908DC}" destId="{C7C7E8D3-CFE6-4F7F-B00F-4166F886EBA8}" srcOrd="0" destOrd="0" presId="urn:microsoft.com/office/officeart/2005/8/layout/process5"/>
    <dgm:cxn modelId="{B856B1F6-4DBE-4DA6-B51A-764ACD719643}" srcId="{90E8CC81-1E05-4128-96E2-25F037799262}" destId="{99D20396-2A5C-4227-BCDC-2B64298908DC}" srcOrd="2" destOrd="0" parTransId="{C0851E71-5B91-4385-9A4C-03AD259839B3}" sibTransId="{22159508-11BA-46B3-93BC-6CA1C8384F49}"/>
    <dgm:cxn modelId="{4351C7F6-2AD8-4844-91CA-D320CC6821E4}" type="presParOf" srcId="{30E43EB5-820B-47EC-8998-61D9FC17D2C3}" destId="{746D2B35-DBDC-4B53-8EFA-B7AB23DE670C}" srcOrd="0" destOrd="0" presId="urn:microsoft.com/office/officeart/2005/8/layout/process5"/>
    <dgm:cxn modelId="{DBAD4441-8A18-4488-BC82-A6130894F0EC}" type="presParOf" srcId="{30E43EB5-820B-47EC-8998-61D9FC17D2C3}" destId="{CAA92B0D-A425-4F93-93A5-928AC8DD4C89}" srcOrd="1" destOrd="0" presId="urn:microsoft.com/office/officeart/2005/8/layout/process5"/>
    <dgm:cxn modelId="{77D21F1A-3139-4C8B-A6E6-2874317A9342}" type="presParOf" srcId="{CAA92B0D-A425-4F93-93A5-928AC8DD4C89}" destId="{A8337A7E-BDBD-4060-AA06-D0A4882E91D4}" srcOrd="0" destOrd="0" presId="urn:microsoft.com/office/officeart/2005/8/layout/process5"/>
    <dgm:cxn modelId="{C8EB04F5-E9F0-4CD5-ADD6-6ECC37718BD1}" type="presParOf" srcId="{30E43EB5-820B-47EC-8998-61D9FC17D2C3}" destId="{37193D4F-B104-4141-B776-B74601D372A2}" srcOrd="2" destOrd="0" presId="urn:microsoft.com/office/officeart/2005/8/layout/process5"/>
    <dgm:cxn modelId="{D95BED79-1489-4A1E-870E-72B5DD68B188}" type="presParOf" srcId="{30E43EB5-820B-47EC-8998-61D9FC17D2C3}" destId="{E140497F-8DC6-4433-B918-BB1A8A13269A}" srcOrd="3" destOrd="0" presId="urn:microsoft.com/office/officeart/2005/8/layout/process5"/>
    <dgm:cxn modelId="{34651889-9DF4-466C-9BE6-BEB512EE0C9E}" type="presParOf" srcId="{E140497F-8DC6-4433-B918-BB1A8A13269A}" destId="{C71F5C4F-7BA9-4E6B-963A-805C474012DF}" srcOrd="0" destOrd="0" presId="urn:microsoft.com/office/officeart/2005/8/layout/process5"/>
    <dgm:cxn modelId="{008793B1-A490-4909-A435-BC3A68A52ECC}" type="presParOf" srcId="{30E43EB5-820B-47EC-8998-61D9FC17D2C3}" destId="{C7C7E8D3-CFE6-4F7F-B00F-4166F886EBA8}" srcOrd="4" destOrd="0" presId="urn:microsoft.com/office/officeart/2005/8/layout/process5"/>
    <dgm:cxn modelId="{14724F09-9BFA-4FBB-9A70-6360F1E074F0}" type="presParOf" srcId="{30E43EB5-820B-47EC-8998-61D9FC17D2C3}" destId="{DBEBE257-D20A-43DB-8E48-0DE6E6DCBD11}" srcOrd="5" destOrd="0" presId="urn:microsoft.com/office/officeart/2005/8/layout/process5"/>
    <dgm:cxn modelId="{46227CD6-A353-466B-98A1-026286403DE4}" type="presParOf" srcId="{DBEBE257-D20A-43DB-8E48-0DE6E6DCBD11}" destId="{93E215BD-0AA1-42B2-BA0D-1243BC94C0B9}" srcOrd="0" destOrd="0" presId="urn:microsoft.com/office/officeart/2005/8/layout/process5"/>
    <dgm:cxn modelId="{F3F2E6D0-4BE1-4218-8EC4-F6190552E939}" type="presParOf" srcId="{30E43EB5-820B-47EC-8998-61D9FC17D2C3}" destId="{DF3C8B44-924B-4118-AC29-EC337C31DC19}"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D2B35-DBDC-4B53-8EFA-B7AB23DE670C}">
      <dsp:nvSpPr>
        <dsp:cNvPr id="0" name=""/>
        <dsp:cNvSpPr/>
      </dsp:nvSpPr>
      <dsp:spPr>
        <a:xfrm>
          <a:off x="2931" y="383535"/>
          <a:ext cx="1281750" cy="7690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Deutlich reduzierte Installationszeit</a:t>
          </a:r>
        </a:p>
      </dsp:txBody>
      <dsp:txXfrm>
        <a:off x="25456" y="406060"/>
        <a:ext cx="1236700" cy="724000"/>
      </dsp:txXfrm>
    </dsp:sp>
    <dsp:sp modelId="{CAA92B0D-A425-4F93-93A5-928AC8DD4C89}">
      <dsp:nvSpPr>
        <dsp:cNvPr id="0" name=""/>
        <dsp:cNvSpPr/>
      </dsp:nvSpPr>
      <dsp:spPr>
        <a:xfrm>
          <a:off x="1397475" y="609123"/>
          <a:ext cx="271731" cy="3178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397475" y="672698"/>
        <a:ext cx="190212" cy="190724"/>
      </dsp:txXfrm>
    </dsp:sp>
    <dsp:sp modelId="{37193D4F-B104-4141-B776-B74601D372A2}">
      <dsp:nvSpPr>
        <dsp:cNvPr id="0" name=""/>
        <dsp:cNvSpPr/>
      </dsp:nvSpPr>
      <dsp:spPr>
        <a:xfrm>
          <a:off x="1797381" y="383535"/>
          <a:ext cx="1281750" cy="7690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Weniger Personal vor Ort erforderlich</a:t>
          </a:r>
        </a:p>
      </dsp:txBody>
      <dsp:txXfrm>
        <a:off x="1819906" y="406060"/>
        <a:ext cx="1236700" cy="724000"/>
      </dsp:txXfrm>
    </dsp:sp>
    <dsp:sp modelId="{E140497F-8DC6-4433-B918-BB1A8A13269A}">
      <dsp:nvSpPr>
        <dsp:cNvPr id="0" name=""/>
        <dsp:cNvSpPr/>
      </dsp:nvSpPr>
      <dsp:spPr>
        <a:xfrm>
          <a:off x="3191925" y="609123"/>
          <a:ext cx="271731" cy="3178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191925" y="672698"/>
        <a:ext cx="190212" cy="190724"/>
      </dsp:txXfrm>
    </dsp:sp>
    <dsp:sp modelId="{C7C7E8D3-CFE6-4F7F-B00F-4166F886EBA8}">
      <dsp:nvSpPr>
        <dsp:cNvPr id="0" name=""/>
        <dsp:cNvSpPr/>
      </dsp:nvSpPr>
      <dsp:spPr>
        <a:xfrm>
          <a:off x="3591832" y="383535"/>
          <a:ext cx="1281750" cy="7690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Schnelle Inbetriebnahme</a:t>
          </a:r>
        </a:p>
      </dsp:txBody>
      <dsp:txXfrm>
        <a:off x="3614357" y="406060"/>
        <a:ext cx="1236700" cy="724000"/>
      </dsp:txXfrm>
    </dsp:sp>
    <dsp:sp modelId="{DBEBE257-D20A-43DB-8E48-0DE6E6DCBD11}">
      <dsp:nvSpPr>
        <dsp:cNvPr id="0" name=""/>
        <dsp:cNvSpPr/>
      </dsp:nvSpPr>
      <dsp:spPr>
        <a:xfrm>
          <a:off x="4986376" y="609123"/>
          <a:ext cx="271731" cy="3178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986376" y="672698"/>
        <a:ext cx="190212" cy="190724"/>
      </dsp:txXfrm>
    </dsp:sp>
    <dsp:sp modelId="{DF3C8B44-924B-4118-AC29-EC337C31DC19}">
      <dsp:nvSpPr>
        <dsp:cNvPr id="0" name=""/>
        <dsp:cNvSpPr/>
      </dsp:nvSpPr>
      <dsp:spPr>
        <a:xfrm>
          <a:off x="5386282" y="383535"/>
          <a:ext cx="1281750" cy="7690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Geringere Störung des laufenden Betriebs</a:t>
          </a:r>
        </a:p>
      </dsp:txBody>
      <dsp:txXfrm>
        <a:off x="5408807" y="406060"/>
        <a:ext cx="1236700" cy="7240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2681FB8-9700-A24C-B4EA-4B066B5B33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ABB18640-B5D5-A245-BA1C-CC03B25C4A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E65A9B-FC4A-BA47-B038-80B3B508B6EC}" type="datetimeFigureOut">
              <a:rPr lang="fr-FR" smtClean="0"/>
              <a:t>25/05/2026</a:t>
            </a:fld>
            <a:endParaRPr lang="fr-FR"/>
          </a:p>
        </p:txBody>
      </p:sp>
      <p:sp>
        <p:nvSpPr>
          <p:cNvPr id="4" name="Espace réservé du pied de page 3">
            <a:extLst>
              <a:ext uri="{FF2B5EF4-FFF2-40B4-BE49-F238E27FC236}">
                <a16:creationId xmlns:a16="http://schemas.microsoft.com/office/drawing/2014/main" id="{412F449A-09F8-0E46-B17F-EFD51684579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01E2576-866D-B94E-BB24-43D98EDA79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D44832-CDA1-2F4D-92A8-038E0B53873B}" type="slidenum">
              <a:rPr lang="fr-FR" smtClean="0"/>
              <a:t>‹#›</a:t>
            </a:fld>
            <a:endParaRPr lang="fr-FR"/>
          </a:p>
        </p:txBody>
      </p:sp>
    </p:spTree>
    <p:extLst>
      <p:ext uri="{BB962C8B-B14F-4D97-AF65-F5344CB8AC3E}">
        <p14:creationId xmlns:p14="http://schemas.microsoft.com/office/powerpoint/2010/main" val="3906401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A1D146-B4E0-1741-B9EE-9789392EFCC4}" type="datetimeFigureOut">
              <a:rPr lang="en-US" smtClean="0"/>
              <a:t>5/25/2026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863621-2E60-B848-8968-B0341E26A312}" type="slidenum">
              <a:rPr lang="en-US" smtClean="0"/>
              <a:t>‹#›</a:t>
            </a:fld>
            <a:endParaRPr lang="en-US"/>
          </a:p>
        </p:txBody>
      </p:sp>
    </p:spTree>
    <p:extLst>
      <p:ext uri="{BB962C8B-B14F-4D97-AF65-F5344CB8AC3E}">
        <p14:creationId xmlns:p14="http://schemas.microsoft.com/office/powerpoint/2010/main" val="1730024718"/>
      </p:ext>
    </p:extLst>
  </p:cSld>
  <p:clrMap bg1="lt1" tx1="dk1" bg2="lt2" tx2="dk2" accent1="accent1" accent2="accent2" accent3="accent3" accent4="accent4" accent5="accent5" accent6="accent6" hlink="hlink" folHlink="folHlink"/>
  <p:notesStyle>
    <a:lvl1pPr marL="0" algn="l" defTabSz="457189" rtl="0" eaLnBrk="1" latinLnBrk="0" hangingPunct="1">
      <a:defRPr sz="1200" kern="1200">
        <a:solidFill>
          <a:schemeClr val="tx1"/>
        </a:solidFill>
        <a:latin typeface="+mn-lt"/>
        <a:ea typeface="+mn-ea"/>
        <a:cs typeface="+mn-cs"/>
      </a:defRPr>
    </a:lvl1pPr>
    <a:lvl2pPr marL="457189" algn="l" defTabSz="457189" rtl="0" eaLnBrk="1" latinLnBrk="0" hangingPunct="1">
      <a:defRPr sz="1200" kern="1200">
        <a:solidFill>
          <a:schemeClr val="tx1"/>
        </a:solidFill>
        <a:latin typeface="+mn-lt"/>
        <a:ea typeface="+mn-ea"/>
        <a:cs typeface="+mn-cs"/>
      </a:defRPr>
    </a:lvl2pPr>
    <a:lvl3pPr marL="914378" algn="l" defTabSz="457189" rtl="0" eaLnBrk="1" latinLnBrk="0" hangingPunct="1">
      <a:defRPr sz="1200" kern="1200">
        <a:solidFill>
          <a:schemeClr val="tx1"/>
        </a:solidFill>
        <a:latin typeface="+mn-lt"/>
        <a:ea typeface="+mn-ea"/>
        <a:cs typeface="+mn-cs"/>
      </a:defRPr>
    </a:lvl3pPr>
    <a:lvl4pPr marL="1371566" algn="l" defTabSz="457189" rtl="0" eaLnBrk="1" latinLnBrk="0" hangingPunct="1">
      <a:defRPr sz="1200" kern="1200">
        <a:solidFill>
          <a:schemeClr val="tx1"/>
        </a:solidFill>
        <a:latin typeface="+mn-lt"/>
        <a:ea typeface="+mn-ea"/>
        <a:cs typeface="+mn-cs"/>
      </a:defRPr>
    </a:lvl4pPr>
    <a:lvl5pPr marL="1828754" algn="l" defTabSz="457189" rtl="0" eaLnBrk="1" latinLnBrk="0" hangingPunct="1">
      <a:defRPr sz="1200" kern="1200">
        <a:solidFill>
          <a:schemeClr val="tx1"/>
        </a:solidFill>
        <a:latin typeface="+mn-lt"/>
        <a:ea typeface="+mn-ea"/>
        <a:cs typeface="+mn-cs"/>
      </a:defRPr>
    </a:lvl5pPr>
    <a:lvl6pPr marL="2285943" algn="l" defTabSz="457189" rtl="0" eaLnBrk="1" latinLnBrk="0" hangingPunct="1">
      <a:defRPr sz="1200" kern="1200">
        <a:solidFill>
          <a:schemeClr val="tx1"/>
        </a:solidFill>
        <a:latin typeface="+mn-lt"/>
        <a:ea typeface="+mn-ea"/>
        <a:cs typeface="+mn-cs"/>
      </a:defRPr>
    </a:lvl6pPr>
    <a:lvl7pPr marL="2743132" algn="l" defTabSz="457189" rtl="0" eaLnBrk="1" latinLnBrk="0" hangingPunct="1">
      <a:defRPr sz="1200" kern="1200">
        <a:solidFill>
          <a:schemeClr val="tx1"/>
        </a:solidFill>
        <a:latin typeface="+mn-lt"/>
        <a:ea typeface="+mn-ea"/>
        <a:cs typeface="+mn-cs"/>
      </a:defRPr>
    </a:lvl7pPr>
    <a:lvl8pPr marL="3200320" algn="l" defTabSz="457189" rtl="0" eaLnBrk="1" latinLnBrk="0" hangingPunct="1">
      <a:defRPr sz="1200" kern="1200">
        <a:solidFill>
          <a:schemeClr val="tx1"/>
        </a:solidFill>
        <a:latin typeface="+mn-lt"/>
        <a:ea typeface="+mn-ea"/>
        <a:cs typeface="+mn-cs"/>
      </a:defRPr>
    </a:lvl8pPr>
    <a:lvl9pPr marL="3657509" algn="l" defTabSz="45718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6E7B2E-5C3D-2B4E-B3BE-19BFD3822618}" type="slidenum">
              <a:rPr kumimoji="0" lang="en-US" altLang="x-none" sz="1200" b="0" i="0" u="none" strike="noStrike" kern="1200" cap="none" spc="0" normalizeH="0" baseline="0" noProof="0" smtClean="0">
                <a:ln>
                  <a:noFill/>
                </a:ln>
                <a:solidFill>
                  <a:prstClr val="black"/>
                </a:solidFill>
                <a:effectLst/>
                <a:uLnTx/>
                <a:uFillTx/>
                <a:latin typeface="Calibri" charset="0"/>
                <a:ea typeface="ヒラギノ角ゴ Pro W3"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x-none" sz="1200" b="0" i="0" u="none" strike="noStrike" kern="1200" cap="none" spc="0" normalizeH="0" baseline="0" noProof="0">
              <a:ln>
                <a:noFill/>
              </a:ln>
              <a:solidFill>
                <a:prstClr val="black"/>
              </a:solidFill>
              <a:effectLst/>
              <a:uLnTx/>
              <a:uFillTx/>
              <a:latin typeface="Calibri" charset="0"/>
              <a:ea typeface="ヒラギノ角ゴ Pro W3" charset="-128"/>
              <a:cs typeface="+mn-cs"/>
            </a:endParaRPr>
          </a:p>
        </p:txBody>
      </p:sp>
    </p:spTree>
    <p:extLst>
      <p:ext uri="{BB962C8B-B14F-4D97-AF65-F5344CB8AC3E}">
        <p14:creationId xmlns:p14="http://schemas.microsoft.com/office/powerpoint/2010/main" val="3778782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0058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2948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6671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3EE02-2EA2-AAB4-FF41-6650703FD2C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C1B601D-AD81-B348-7E79-BE9319BAA47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78C97D7-AD6C-9588-0EBD-572399A57E3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0EDECE5-A3F4-1F3F-2640-D23D0A911983}"/>
              </a:ext>
            </a:extLst>
          </p:cNvPr>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5859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7752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43D70-EE3C-FE5C-2B73-72EABAE732E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8B16667-F221-050C-53CA-8F842BEBD57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831583A-F64A-16F1-EC97-A58A0DB8B8D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BBF4AE6-9AAE-D57B-944E-468874B8CDAA}"/>
              </a:ext>
            </a:extLst>
          </p:cNvPr>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0097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3600" dirty="0">
                <a:solidFill>
                  <a:schemeClr val="bg2">
                    <a:lumMod val="25000"/>
                  </a:schemeClr>
                </a:solidFill>
                <a:latin typeface="Arial" panose="020B0604020202020204" pitchFamily="34" charset="0"/>
                <a:cs typeface="Arial" panose="020B0604020202020204" pitchFamily="34" charset="0"/>
              </a:rPr>
              <a:t>What’s included?</a:t>
            </a:r>
          </a:p>
          <a:p>
            <a:endParaRPr lang="en-US" sz="1100" dirty="0">
              <a:solidFill>
                <a:schemeClr val="bg2">
                  <a:lumMod val="25000"/>
                </a:schemeClr>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ü"/>
            </a:pPr>
            <a:r>
              <a:rPr lang="en-US" sz="2400" dirty="0">
                <a:solidFill>
                  <a:schemeClr val="bg2">
                    <a:lumMod val="25000"/>
                  </a:schemeClr>
                </a:solidFill>
                <a:latin typeface="Arial" panose="020B0604020202020204" pitchFamily="34" charset="0"/>
                <a:cs typeface="Arial" panose="020B0604020202020204" pitchFamily="34" charset="0"/>
              </a:rPr>
              <a:t>Fully assembled storage cabinet</a:t>
            </a:r>
          </a:p>
          <a:p>
            <a:pPr marL="742950" lvl="1" indent="-285750">
              <a:buFont typeface="Wingdings" panose="05000000000000000000" pitchFamily="2" charset="2"/>
              <a:buChar char="ü"/>
            </a:pPr>
            <a:r>
              <a:rPr lang="en-US" sz="2400" dirty="0">
                <a:solidFill>
                  <a:schemeClr val="bg2">
                    <a:lumMod val="25000"/>
                  </a:schemeClr>
                </a:solidFill>
                <a:latin typeface="Arial" panose="020B0604020202020204" pitchFamily="34" charset="0"/>
                <a:cs typeface="Arial" panose="020B0604020202020204" pitchFamily="34" charset="0"/>
              </a:rPr>
              <a:t>Universal camera/</a:t>
            </a:r>
            <a:r>
              <a:rPr lang="en-US" sz="2400" dirty="0" err="1">
                <a:solidFill>
                  <a:schemeClr val="bg2">
                    <a:lumMod val="25000"/>
                  </a:schemeClr>
                </a:solidFill>
                <a:latin typeface="Arial" panose="020B0604020202020204" pitchFamily="34" charset="0"/>
                <a:cs typeface="Arial" panose="020B0604020202020204" pitchFamily="34" charset="0"/>
              </a:rPr>
              <a:t>videobar</a:t>
            </a:r>
            <a:r>
              <a:rPr lang="en-US" sz="2400" dirty="0">
                <a:solidFill>
                  <a:schemeClr val="bg2">
                    <a:lumMod val="25000"/>
                  </a:schemeClr>
                </a:solidFill>
                <a:latin typeface="Arial" panose="020B0604020202020204" pitchFamily="34" charset="0"/>
                <a:cs typeface="Arial" panose="020B0604020202020204" pitchFamily="34" charset="0"/>
              </a:rPr>
              <a:t> mount</a:t>
            </a:r>
          </a:p>
          <a:p>
            <a:pPr marL="742950" lvl="1" indent="-285750">
              <a:buFont typeface="Wingdings" panose="05000000000000000000" pitchFamily="2" charset="2"/>
              <a:buChar char="ü"/>
            </a:pPr>
            <a:r>
              <a:rPr lang="en-US" sz="2400" dirty="0">
                <a:solidFill>
                  <a:schemeClr val="bg2">
                    <a:lumMod val="25000"/>
                  </a:schemeClr>
                </a:solidFill>
                <a:latin typeface="Arial" panose="020B0604020202020204" pitchFamily="34" charset="0"/>
                <a:cs typeface="Arial" panose="020B0604020202020204" pitchFamily="34" charset="0"/>
              </a:rPr>
              <a:t>Felt front cover</a:t>
            </a:r>
          </a:p>
          <a:p>
            <a:pPr marL="742950" lvl="1" indent="-285750">
              <a:buFont typeface="Wingdings" panose="05000000000000000000" pitchFamily="2" charset="2"/>
              <a:buChar char="ü"/>
            </a:pPr>
            <a:r>
              <a:rPr lang="en-US" sz="2400" dirty="0">
                <a:solidFill>
                  <a:schemeClr val="bg2">
                    <a:lumMod val="25000"/>
                  </a:schemeClr>
                </a:solidFill>
                <a:latin typeface="Arial" panose="020B0604020202020204" pitchFamily="34" charset="0"/>
                <a:cs typeface="Arial" panose="020B0604020202020204" pitchFamily="34" charset="0"/>
              </a:rPr>
              <a:t>Felt cable channel</a:t>
            </a:r>
          </a:p>
          <a:p>
            <a:pPr marL="742950" lvl="1" indent="-285750">
              <a:buFont typeface="Wingdings" panose="05000000000000000000" pitchFamily="2" charset="2"/>
              <a:buChar char="ü"/>
            </a:pPr>
            <a:r>
              <a:rPr lang="en-US" sz="2400" dirty="0">
                <a:solidFill>
                  <a:schemeClr val="bg2">
                    <a:lumMod val="25000"/>
                  </a:schemeClr>
                </a:solidFill>
                <a:latin typeface="Arial" panose="020B0604020202020204" pitchFamily="34" charset="0"/>
                <a:cs typeface="Arial" panose="020B0604020202020204" pitchFamily="34" charset="0"/>
              </a:rPr>
              <a:t>Lever Lock</a:t>
            </a:r>
            <a:r>
              <a:rPr lang="en-US" sz="2400" dirty="0">
                <a:latin typeface="Arial" panose="020B0604020202020204" pitchFamily="34" charset="0"/>
                <a:cs typeface="Arial" panose="020B0604020202020204" pitchFamily="34" charset="0"/>
              </a:rPr>
              <a:t>™</a:t>
            </a:r>
            <a:r>
              <a:rPr lang="en-US" sz="2400" dirty="0">
                <a:solidFill>
                  <a:schemeClr val="bg2">
                    <a:lumMod val="25000"/>
                  </a:schemeClr>
                </a:solidFill>
                <a:latin typeface="Arial" panose="020B0604020202020204" pitchFamily="34" charset="0"/>
                <a:cs typeface="Arial" panose="020B0604020202020204" pitchFamily="34" charset="0"/>
              </a:rPr>
              <a:t> Vertical Small Device Mounting Panel</a:t>
            </a:r>
          </a:p>
          <a:p>
            <a:pPr marL="742950" lvl="1" indent="-285750">
              <a:buFont typeface="Wingdings" panose="05000000000000000000" pitchFamily="2" charset="2"/>
              <a:buChar char="ü"/>
            </a:pPr>
            <a:r>
              <a:rPr lang="en-US" sz="2400" dirty="0">
                <a:solidFill>
                  <a:schemeClr val="bg2">
                    <a:lumMod val="25000"/>
                  </a:schemeClr>
                </a:solidFill>
                <a:latin typeface="Arial" panose="020B0604020202020204" pitchFamily="34" charset="0"/>
                <a:cs typeface="Arial" panose="020B0604020202020204" pitchFamily="34" charset="0"/>
              </a:rPr>
              <a:t>19” Rackmount brackets (pair)</a:t>
            </a:r>
          </a:p>
          <a:p>
            <a:pPr marL="742950" lvl="1" indent="-285750">
              <a:buFont typeface="Wingdings" panose="05000000000000000000" pitchFamily="2" charset="2"/>
              <a:buChar char="ü"/>
            </a:pPr>
            <a:r>
              <a:rPr lang="en-US" sz="2400" dirty="0">
                <a:solidFill>
                  <a:schemeClr val="bg2">
                    <a:lumMod val="25000"/>
                  </a:schemeClr>
                </a:solidFill>
                <a:latin typeface="Arial" panose="020B0604020202020204" pitchFamily="34" charset="0"/>
                <a:cs typeface="Arial" panose="020B0604020202020204" pitchFamily="34" charset="0"/>
              </a:rPr>
              <a:t>Integrated security</a:t>
            </a:r>
          </a:p>
          <a:p>
            <a:pPr marL="742950" lvl="1" indent="-285750">
              <a:buFont typeface="Wingdings" panose="05000000000000000000" pitchFamily="2" charset="2"/>
              <a:buChar char="ü"/>
            </a:pPr>
            <a:r>
              <a:rPr lang="en-US" sz="1800" dirty="0">
                <a:solidFill>
                  <a:schemeClr val="tx1"/>
                </a:solidFill>
              </a:rPr>
              <a:t>Integrated passive thermal management</a:t>
            </a:r>
          </a:p>
          <a:p>
            <a:pPr marL="742950" lvl="1" indent="-285750">
              <a:buFont typeface="Wingdings" panose="05000000000000000000" pitchFamily="2" charset="2"/>
              <a:buChar char="ü"/>
            </a:pPr>
            <a:r>
              <a:rPr lang="en-US" sz="1800" dirty="0">
                <a:solidFill>
                  <a:schemeClr val="tx1"/>
                </a:solidFill>
              </a:rPr>
              <a:t>Integrated cable management</a:t>
            </a:r>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919CF74-F832-5140-8953-43564849DEAA}" type="slidenum">
              <a:rPr kumimoji="0" lang="en-US" sz="1200" b="0" i="0" u="none" strike="noStrike" kern="1200" cap="none" spc="0" normalizeH="0" baseline="0" noProof="0" smtClean="0">
                <a:ln>
                  <a:noFill/>
                </a:ln>
                <a:solidFill>
                  <a:prstClr val="black"/>
                </a:solidFill>
                <a:effectLst/>
                <a:uLnTx/>
                <a:uFillTx/>
                <a:latin typeface="Calibri"/>
                <a:ea typeface="ヒラギノ角ゴ Pro W3"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ヒラギノ角ゴ Pro W3" charset="-128"/>
              <a:cs typeface="+mn-cs"/>
            </a:endParaRPr>
          </a:p>
        </p:txBody>
      </p:sp>
    </p:spTree>
    <p:extLst>
      <p:ext uri="{BB962C8B-B14F-4D97-AF65-F5344CB8AC3E}">
        <p14:creationId xmlns:p14="http://schemas.microsoft.com/office/powerpoint/2010/main" val="2143569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DC725-CBD3-CC4C-73A1-2A967AA2C8E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03CB5D2-3F7D-1454-7B33-D3BAEB3AA74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67A272B-0C6C-0AE8-E798-B3EECDB9869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53F9CC8-6496-D546-58CF-8A5F8CD2C3FB}"/>
              </a:ext>
            </a:extLst>
          </p:cNvPr>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ヒラギノ角ゴ Pro W3" charset="-128"/>
                <a:cs typeface="+mn-cs"/>
              </a:rPr>
              <a:pPr marL="0" marR="0" lvl="0" indent="0" algn="r" defTabSz="914378"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ヒラギノ角ゴ Pro W3" charset="-128"/>
              <a:cs typeface="+mn-cs"/>
            </a:endParaRPr>
          </a:p>
        </p:txBody>
      </p:sp>
    </p:spTree>
    <p:extLst>
      <p:ext uri="{BB962C8B-B14F-4D97-AF65-F5344CB8AC3E}">
        <p14:creationId xmlns:p14="http://schemas.microsoft.com/office/powerpoint/2010/main" val="3088312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33044-8C9E-6037-1C07-4CB095080B2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07EDF00-F949-BD65-163F-E1355C8897D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CC85781-5FBA-DBDB-D64F-3CE3365FC3C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17BD79E-590E-36CF-456D-E9599A6D6B0B}"/>
              </a:ext>
            </a:extLst>
          </p:cNvPr>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4493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CA879-4BFA-8F10-BBA0-B32EE5249E1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833BCB9-3640-408B-74DC-87DE9C54155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00A8754-5A79-1F60-6CE3-610C6560D91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C938D76-AFE7-9606-444A-D93EC3FA7F1F}"/>
              </a:ext>
            </a:extLst>
          </p:cNvPr>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8379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01342-5529-CC9B-BD94-2DBE1991EF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D2A1C1-34F3-B7E7-59C1-DD982887DB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FB96AF-53CC-5B70-6E0B-E0CB8DAF72A8}"/>
              </a:ext>
            </a:extLst>
          </p:cNvPr>
          <p:cNvSpPr>
            <a:spLocks noGrp="1"/>
          </p:cNvSpPr>
          <p:nvPr>
            <p:ph type="body" idx="1"/>
          </p:nvPr>
        </p:nvSpPr>
        <p:spPr/>
        <p:txBody>
          <a:bodyPr/>
          <a:lstStyle/>
          <a:p>
            <a:pPr marL="0" indent="0">
              <a:buNone/>
            </a:pPr>
            <a:endParaRPr lang="nl-NL" dirty="0">
              <a:sym typeface="Wingdings" panose="05000000000000000000" pitchFamily="2" charset="2"/>
            </a:endParaRPr>
          </a:p>
          <a:p>
            <a:pPr marL="228600" indent="-228600">
              <a:buAutoNum type="arabicPeriod"/>
            </a:pPr>
            <a:endParaRPr lang="nl-NL" dirty="0"/>
          </a:p>
        </p:txBody>
      </p:sp>
      <p:sp>
        <p:nvSpPr>
          <p:cNvPr id="4" name="Slide Number Placeholder 3">
            <a:extLst>
              <a:ext uri="{FF2B5EF4-FFF2-40B4-BE49-F238E27FC236}">
                <a16:creationId xmlns:a16="http://schemas.microsoft.com/office/drawing/2014/main" id="{9B23D787-7419-150B-402D-3E0BF85D53DA}"/>
              </a:ext>
            </a:extLst>
          </p:cNvPr>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F195B1E-BA48-4EA7-9827-7B36C8418B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charset="-128"/>
                <a:cs typeface="+mn-cs"/>
              </a:rPr>
              <a:pPr marL="0" marR="0" lvl="0" indent="0" algn="r" defTabSz="91433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charset="-128"/>
              <a:cs typeface="+mn-cs"/>
            </a:endParaRPr>
          </a:p>
        </p:txBody>
      </p:sp>
    </p:spTree>
    <p:extLst>
      <p:ext uri="{BB962C8B-B14F-4D97-AF65-F5344CB8AC3E}">
        <p14:creationId xmlns:p14="http://schemas.microsoft.com/office/powerpoint/2010/main" val="4069425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55D86-AAF6-AB98-72BF-9FF5DBAEF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FB690-9A4F-6C97-5A40-F2C82ED564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C87B36-5A44-6DB2-8B71-EC268EBB4A32}"/>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B0956A41-2870-A119-550B-DEA3988EEDC7}"/>
              </a:ext>
            </a:extLst>
          </p:cNvPr>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1346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9033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Forum display stand is Designed for open or closed workspaces, freestanding or floor to wall. With acoustic felt material behind the display to enhance the audio in the room.</a:t>
            </a:r>
          </a:p>
          <a:p>
            <a:r>
              <a:rPr lang="en-US" dirty="0"/>
              <a:t>Integrated Chief display mount for single and dual display up to 105”</a:t>
            </a:r>
          </a:p>
          <a:p>
            <a:r>
              <a:rPr lang="en-US" dirty="0"/>
              <a:t>There is a version with 2 doors and 3 doors with </a:t>
            </a:r>
            <a:r>
              <a:rPr lang="en-US" dirty="0" err="1"/>
              <a:t>softclose</a:t>
            </a:r>
            <a:r>
              <a:rPr lang="en-US" dirty="0"/>
              <a:t> system and optional locks, they have 4 RU pace in the compartments below the display and room for small device storage behind the displays with rear access.</a:t>
            </a:r>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0124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F969-E5F5-C307-360D-76819615E5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822FA3-988D-A39F-4EF5-3B2BB85FDF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81C143-5AA7-66A4-F037-BB18DAE3FB7A}"/>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0BEB5A79-1249-F9F7-8C66-4A64F908F694}"/>
              </a:ext>
            </a:extLst>
          </p:cNvPr>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9195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A0F11-975B-8B84-AD3B-C66C00C8BC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CA60E-B9F8-D389-30D9-048888B8C9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E0E157-247A-27B9-034A-BD19BC244C8B}"/>
              </a:ext>
            </a:extLst>
          </p:cNvPr>
          <p:cNvSpPr>
            <a:spLocks noGrp="1"/>
          </p:cNvSpPr>
          <p:nvPr>
            <p:ph type="body" idx="1"/>
          </p:nvPr>
        </p:nvSpPr>
        <p:spPr/>
        <p:txBody>
          <a:bodyPr/>
          <a:lstStyle/>
          <a:p>
            <a:r>
              <a:rPr lang="en-US" dirty="0"/>
              <a:t>All in all, a great solution for Hybrid collaboration in open and closed spaces with lots of AV storage space and design options.</a:t>
            </a:r>
          </a:p>
          <a:p>
            <a:r>
              <a:rPr lang="en-US" dirty="0"/>
              <a:t>You can check out the product page on the website and configure your display stand in the configurator.</a:t>
            </a:r>
          </a:p>
          <a:p>
            <a:endParaRPr lang="en-US" dirty="0"/>
          </a:p>
        </p:txBody>
      </p:sp>
      <p:sp>
        <p:nvSpPr>
          <p:cNvPr id="4" name="Slide Number Placeholder 3">
            <a:extLst>
              <a:ext uri="{FF2B5EF4-FFF2-40B4-BE49-F238E27FC236}">
                <a16:creationId xmlns:a16="http://schemas.microsoft.com/office/drawing/2014/main" id="{AD02FFAC-2A67-C8C6-2EDA-47C1D1777F99}"/>
              </a:ext>
            </a:extLst>
          </p:cNvPr>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6949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87EEB-AE0F-6B45-7F2C-7F3E2FC99EB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8EDEBF1-680A-B4CC-0212-9646B8A681D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AC9607C-7874-82D5-35C4-3EF2F07C682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1C3CE95-A69A-3FF0-A313-F3E5BD7341D0}"/>
              </a:ext>
            </a:extLst>
          </p:cNvPr>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51152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2460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1637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01C1A-CCFB-8BBD-06BB-B26A300621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E59B22-5BD5-CF8C-7EA0-46A5376EC6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A70E0A-3978-6BA5-E44F-1F9F9BCCC8F3}"/>
              </a:ext>
            </a:extLst>
          </p:cNvPr>
          <p:cNvSpPr>
            <a:spLocks noGrp="1"/>
          </p:cNvSpPr>
          <p:nvPr>
            <p:ph type="body" idx="1"/>
          </p:nvPr>
        </p:nvSpPr>
        <p:spPr/>
        <p:txBody>
          <a:bodyPr/>
          <a:lstStyle/>
          <a:p>
            <a:r>
              <a:rPr lang="en-US" dirty="0"/>
              <a:t>I will keep repeating it, installer inspired design! That’s the Chief brand motto, but I must admit, we do it with all our brands, also at MAP.</a:t>
            </a:r>
          </a:p>
          <a:p>
            <a:r>
              <a:rPr lang="en-US" dirty="0"/>
              <a:t>We integrate chief mounts into MAP products and the other way around, we integrate MAP products into Chief mounts.</a:t>
            </a:r>
          </a:p>
          <a:p>
            <a:r>
              <a:rPr lang="en-US" dirty="0"/>
              <a:t>These small blue clamps, you’ve seen these across the whole presentation, during the videos. These are called Forward small device clamps and Tie Saddles. They are compatible with all the Proximity and </a:t>
            </a:r>
            <a:r>
              <a:rPr lang="en-US" dirty="0" err="1"/>
              <a:t>leverlock</a:t>
            </a:r>
            <a:r>
              <a:rPr lang="en-US" dirty="0"/>
              <a:t> panels that are integrated in all our storage solutions. </a:t>
            </a:r>
          </a:p>
          <a:p>
            <a:endParaRPr lang="en-US" dirty="0"/>
          </a:p>
          <a:p>
            <a:r>
              <a:rPr lang="en-US" dirty="0"/>
              <a:t>You can use Zip ties or other ways to attach the devices to these plates, but there are some advantages for these forward clamps:</a:t>
            </a:r>
          </a:p>
          <a:p>
            <a:endParaRPr lang="en-US" dirty="0"/>
          </a:p>
          <a:p>
            <a:r>
              <a:rPr lang="en-US" dirty="0"/>
              <a:t>Faster installation compared to other solutions</a:t>
            </a:r>
          </a:p>
          <a:p>
            <a:r>
              <a:rPr lang="en-US" dirty="0"/>
              <a:t>No other hardware is needed to attach or remove them, just pop them in and twist them for half a turn and they are attached.</a:t>
            </a:r>
          </a:p>
          <a:p>
            <a:r>
              <a:rPr lang="en-US" dirty="0"/>
              <a:t>They are re-usable</a:t>
            </a:r>
          </a:p>
          <a:p>
            <a:r>
              <a:rPr lang="en-US" dirty="0"/>
              <a:t>Use different kinds of clamps for different purposes.</a:t>
            </a:r>
          </a:p>
          <a:p>
            <a:r>
              <a:rPr lang="en-US" dirty="0"/>
              <a:t>Soft rubber pads protect your devices from scratches</a:t>
            </a:r>
          </a:p>
          <a:p>
            <a:r>
              <a:rPr lang="en-US" dirty="0"/>
              <a:t>And they look cool ;P</a:t>
            </a:r>
          </a:p>
          <a:p>
            <a:endParaRPr lang="en-US" dirty="0"/>
          </a:p>
          <a:p>
            <a:r>
              <a:rPr lang="en-US" dirty="0"/>
              <a:t>Minimum order quantity is 4 pieces, up to 60 pieces in a jar.</a:t>
            </a:r>
          </a:p>
          <a:p>
            <a:endParaRPr lang="en-US" dirty="0"/>
          </a:p>
          <a:p>
            <a:r>
              <a:rPr lang="en-US" dirty="0"/>
              <a:t>NEXT SLIDE</a:t>
            </a:r>
          </a:p>
          <a:p>
            <a:endParaRPr lang="en-US" dirty="0"/>
          </a:p>
          <a:p>
            <a:endParaRPr lang="en-US" dirty="0"/>
          </a:p>
          <a:p>
            <a:endParaRPr lang="nl-NL" dirty="0"/>
          </a:p>
        </p:txBody>
      </p:sp>
      <p:sp>
        <p:nvSpPr>
          <p:cNvPr id="4" name="Slide Number Placeholder 3">
            <a:extLst>
              <a:ext uri="{FF2B5EF4-FFF2-40B4-BE49-F238E27FC236}">
                <a16:creationId xmlns:a16="http://schemas.microsoft.com/office/drawing/2014/main" id="{EF85E3B0-C82E-4D02-D84B-EC3514362C81}"/>
              </a:ext>
            </a:extLst>
          </p:cNvPr>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3271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982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Large conventional AV racks are becoming less and less common in professional AV environments like education, corporate, and government settings, as you probably know, this has several reasons:</a:t>
            </a:r>
          </a:p>
          <a:p>
            <a:endParaRPr lang="en-US" sz="1200" b="0" i="0" kern="1200" dirty="0">
              <a:solidFill>
                <a:schemeClr val="tx1"/>
              </a:solidFill>
              <a:effectLst/>
              <a:latin typeface="+mn-lt"/>
              <a:ea typeface="+mn-ea"/>
              <a:cs typeface="+mn-cs"/>
            </a:endParaRPr>
          </a:p>
          <a:p>
            <a:pPr marL="228600" marR="0" lvl="0" indent="-228600" algn="l" defTabSz="457189" rtl="0" eaLnBrk="1" fontAlgn="auto" latinLnBrk="0" hangingPunct="1">
              <a:lnSpc>
                <a:spcPct val="100000"/>
              </a:lnSpc>
              <a:spcBef>
                <a:spcPts val="0"/>
              </a:spcBef>
              <a:spcAft>
                <a:spcPts val="0"/>
              </a:spcAft>
              <a:buClrTx/>
              <a:buSzTx/>
              <a:buFontTx/>
              <a:buAutoNum type="arabicPeriod"/>
              <a:tabLst/>
              <a:defRPr/>
            </a:pPr>
            <a:r>
              <a:rPr lang="en-US" sz="1200" b="1" i="0" kern="1200" dirty="0">
                <a:solidFill>
                  <a:schemeClr val="tx1"/>
                </a:solidFill>
                <a:effectLst/>
                <a:latin typeface="+mn-lt"/>
                <a:ea typeface="+mn-ea"/>
                <a:cs typeface="+mn-cs"/>
              </a:rPr>
              <a:t>Decentralization of Equipment</a:t>
            </a:r>
            <a:r>
              <a:rPr lang="en-US" sz="1200" b="0" i="0" kern="1200" dirty="0">
                <a:solidFill>
                  <a:schemeClr val="tx1"/>
                </a:solidFill>
                <a:effectLst/>
                <a:latin typeface="+mn-lt"/>
                <a:ea typeface="+mn-ea"/>
                <a:cs typeface="+mn-cs"/>
              </a:rPr>
              <a:t>: Modern AV setups tend to distribute equipment closer to the end users or display points, minimizing the need for large centralized racks.</a:t>
            </a:r>
          </a:p>
          <a:p>
            <a:pPr marL="228600" marR="0" lvl="0" indent="-228600" algn="l" defTabSz="457189" rtl="0" eaLnBrk="1" fontAlgn="auto" latinLnBrk="0" hangingPunct="1">
              <a:lnSpc>
                <a:spcPct val="100000"/>
              </a:lnSpc>
              <a:spcBef>
                <a:spcPts val="0"/>
              </a:spcBef>
              <a:spcAft>
                <a:spcPts val="0"/>
              </a:spcAft>
              <a:buClrTx/>
              <a:buSzTx/>
              <a:buFontTx/>
              <a:buAutoNum type="arabicPeriod"/>
              <a:tabLst/>
              <a:defRPr/>
            </a:pPr>
            <a:r>
              <a:rPr lang="en-US" sz="1200" b="1" i="0" kern="1200" dirty="0">
                <a:solidFill>
                  <a:schemeClr val="tx1"/>
                </a:solidFill>
                <a:effectLst/>
                <a:latin typeface="+mn-lt"/>
                <a:ea typeface="+mn-ea"/>
                <a:cs typeface="+mn-cs"/>
              </a:rPr>
              <a:t>Integration and Compact Devices</a:t>
            </a:r>
            <a:r>
              <a:rPr lang="en-US" sz="1200" b="0" i="0" kern="1200" dirty="0">
                <a:solidFill>
                  <a:schemeClr val="tx1"/>
                </a:solidFill>
                <a:effectLst/>
                <a:latin typeface="+mn-lt"/>
                <a:ea typeface="+mn-ea"/>
                <a:cs typeface="+mn-cs"/>
              </a:rPr>
              <a:t>: Advances in device integration have led to smaller, more capable equipment that doesn't require traditional rack mounting. Conference systems, wireless presentation solutions, and compact signal processors are often designed for tabletop or wall-mounting.</a:t>
            </a:r>
          </a:p>
          <a:p>
            <a:pPr marL="228600" marR="0" lvl="0" indent="-228600" algn="l" defTabSz="457189" rtl="0" eaLnBrk="1" fontAlgn="auto" latinLnBrk="0" hangingPunct="1">
              <a:lnSpc>
                <a:spcPct val="100000"/>
              </a:lnSpc>
              <a:spcBef>
                <a:spcPts val="0"/>
              </a:spcBef>
              <a:spcAft>
                <a:spcPts val="0"/>
              </a:spcAft>
              <a:buClrTx/>
              <a:buSzTx/>
              <a:buFontTx/>
              <a:buAutoNum type="arabicPeriod"/>
              <a:tabLst/>
              <a:defRPr/>
            </a:pPr>
            <a:r>
              <a:rPr lang="en-US" sz="1200" b="1" i="0" kern="1200" dirty="0">
                <a:solidFill>
                  <a:schemeClr val="tx1"/>
                </a:solidFill>
                <a:effectLst/>
                <a:latin typeface="+mn-lt"/>
                <a:ea typeface="+mn-ea"/>
                <a:cs typeface="+mn-cs"/>
              </a:rPr>
              <a:t>Ease of Installation and Maintenance</a:t>
            </a:r>
            <a:r>
              <a:rPr lang="en-US" sz="1200" b="0" i="0" kern="1200" dirty="0">
                <a:solidFill>
                  <a:schemeClr val="tx1"/>
                </a:solidFill>
                <a:effectLst/>
                <a:latin typeface="+mn-lt"/>
                <a:ea typeface="+mn-ea"/>
                <a:cs typeface="+mn-cs"/>
              </a:rPr>
              <a:t>: Smaller, modular, and networked devices are easier to install, upgrade, and troubleshoot compared to large racks. This can reduce installation costs and downtime.</a:t>
            </a:r>
          </a:p>
          <a:p>
            <a:pPr marL="228600" marR="0" lvl="0" indent="-228600" algn="l" defTabSz="457189" rtl="0" eaLnBrk="1" fontAlgn="auto" latinLnBrk="0" hangingPunct="1">
              <a:lnSpc>
                <a:spcPct val="100000"/>
              </a:lnSpc>
              <a:spcBef>
                <a:spcPts val="0"/>
              </a:spcBef>
              <a:spcAft>
                <a:spcPts val="0"/>
              </a:spcAft>
              <a:buClrTx/>
              <a:buSzTx/>
              <a:buFontTx/>
              <a:buAutoNum type="arabicPeriod"/>
              <a:tabLst/>
              <a:defRPr/>
            </a:pPr>
            <a:r>
              <a:rPr lang="en-US" sz="1200" b="1" i="0" kern="1200" dirty="0">
                <a:solidFill>
                  <a:schemeClr val="tx1"/>
                </a:solidFill>
                <a:effectLst/>
                <a:latin typeface="+mn-lt"/>
                <a:ea typeface="+mn-ea"/>
                <a:cs typeface="+mn-cs"/>
              </a:rPr>
              <a:t>Aesthetic and Space Considerations</a:t>
            </a:r>
            <a:r>
              <a:rPr lang="en-US" sz="1200" b="0" i="0" kern="1200" dirty="0">
                <a:solidFill>
                  <a:schemeClr val="tx1"/>
                </a:solidFill>
                <a:effectLst/>
                <a:latin typeface="+mn-lt"/>
                <a:ea typeface="+mn-ea"/>
                <a:cs typeface="+mn-cs"/>
              </a:rPr>
              <a:t>: Modern environments favor cleaner aesthetics and more flexible space utilization, which often leads to the minimization or elimination of bulky racks.</a:t>
            </a:r>
          </a:p>
          <a:p>
            <a:pPr marL="228600" marR="0" lvl="0" indent="-228600" algn="l" defTabSz="457189" rtl="0" eaLnBrk="1" fontAlgn="auto" latinLnBrk="0" hangingPunct="1">
              <a:lnSpc>
                <a:spcPct val="100000"/>
              </a:lnSpc>
              <a:spcBef>
                <a:spcPts val="0"/>
              </a:spcBef>
              <a:spcAft>
                <a:spcPts val="0"/>
              </a:spcAft>
              <a:buClrTx/>
              <a:buSzTx/>
              <a:buFontTx/>
              <a:buAutoNum type="arabicPeriod"/>
              <a:tabLst/>
              <a:defRPr/>
            </a:pPr>
            <a:r>
              <a:rPr lang="en-US" sz="1200" b="1" i="0" kern="1200" dirty="0">
                <a:solidFill>
                  <a:schemeClr val="tx1"/>
                </a:solidFill>
                <a:effectLst/>
                <a:latin typeface="+mn-lt"/>
                <a:ea typeface="+mn-ea"/>
                <a:cs typeface="+mn-cs"/>
              </a:rPr>
              <a:t>Emergence of All-in-One Solutions</a:t>
            </a:r>
            <a:r>
              <a:rPr lang="en-US" sz="1200" b="0" i="0" kern="1200" dirty="0">
                <a:solidFill>
                  <a:schemeClr val="tx1"/>
                </a:solidFill>
                <a:effectLst/>
                <a:latin typeface="+mn-lt"/>
                <a:ea typeface="+mn-ea"/>
                <a:cs typeface="+mn-cs"/>
              </a:rPr>
              <a:t>: Many vendors offer all-in-one displays, sound systems, and control units, reducing the need for multiple separate components stored in racks.</a:t>
            </a:r>
          </a:p>
          <a:p>
            <a:pPr marL="228600" marR="0" lvl="0" indent="-228600" algn="l" defTabSz="457189"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latin typeface="+mn-lt"/>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Overall, the trend is toward more flexible, space-efficient, and easily managed AV solutions that diminish the reliance on traditional rack-mounted hardware. It is only logical that we are shifting the design of our products towards this new trend.</a:t>
            </a:r>
          </a:p>
          <a:p>
            <a:pPr marL="0" marR="0" lvl="0" indent="0" algn="l" defTabSz="457189"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case you only need little space behind a display for your media player or power supply, or you need room for an MTR system, up to a full setup with network equipment AV bridges and audio DSP, we got you covered in all levels of storage capacity.</a:t>
            </a:r>
          </a:p>
          <a:p>
            <a:pPr marL="0" marR="0" lvl="0" indent="0" algn="l" defTabSz="457189"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As you can see on the bottom right of this slide, we have solutions from minimum space to maximum space, I’d like to start with the minimal storage solutions:</a:t>
            </a:r>
          </a:p>
          <a:p>
            <a:pPr marL="228600" marR="0" lvl="0" indent="-228600" algn="l" defTabSz="457189"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latin typeface="+mn-lt"/>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endParaRPr lang="nl-NL" dirty="0"/>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8002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0745A-C479-5C31-DBB7-A6DE8A8A6A4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3EAA78A-C951-7B5E-BBED-A23B18D8C6F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67D3162-5B59-ECCE-D6F7-291DDF8E8BC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29826B9-CDA7-2393-4924-352441411E98}"/>
              </a:ext>
            </a:extLst>
          </p:cNvPr>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3918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14964-2BCE-C08A-2FD6-ECF828502AF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131B4F3-F03C-4FB5-2E7B-4A0B4AE6EC7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D80CA86-26DE-C125-4C72-DE686FAAEF3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938348D-B45D-633F-7206-2583246CA2EC}"/>
              </a:ext>
            </a:extLst>
          </p:cNvPr>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1991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9701F-9E66-2991-F232-D0FF71C41C5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62352EA-C36A-9A13-500B-898A82056F3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A303224-49A8-8D24-5891-928216FE5E1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8A79E53-BC59-0501-8F82-64B2BD5ADEEA}"/>
              </a:ext>
            </a:extLst>
          </p:cNvPr>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5501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2B17C-C699-E54D-00CA-726F85A0A9A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4EEA646-B883-324F-DECC-D08EE7C0BB6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5F4C4EA-3D42-A6E0-9B8A-E30380C0A51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4CE4C1F6-A1AB-2AEC-2013-91CDA3EF317A}"/>
              </a:ext>
            </a:extLst>
          </p:cNvPr>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309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71238-78AD-BAE3-1BA1-5AFFF306892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E0EE52-D13A-51D4-301F-CBA8D7EF6A9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B4E3EE0-3D43-3E7B-FAA1-005E6C792D1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6A62DC1-2209-26B9-C76B-84C3451CAE9D}"/>
              </a:ext>
            </a:extLst>
          </p:cNvPr>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7143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0869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hyperlink" Target="https://www.merriam-webster.com/grammar/gray-vs-grey-usage-difference" TargetMode="External"/><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emf"/><Relationship Id="rId1" Type="http://schemas.openxmlformats.org/officeDocument/2006/relationships/slideMaster" Target="../slideMasters/slideMaster4.xml"/><Relationship Id="rId5" Type="http://schemas.openxmlformats.org/officeDocument/2006/relationships/image" Target="../media/image13.emf"/><Relationship Id="rId4" Type="http://schemas.openxmlformats.org/officeDocument/2006/relationships/image" Target="../media/image12.pn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emf"/><Relationship Id="rId1" Type="http://schemas.openxmlformats.org/officeDocument/2006/relationships/slideMaster" Target="../slideMasters/slideMaster4.xml"/><Relationship Id="rId5" Type="http://schemas.openxmlformats.org/officeDocument/2006/relationships/image" Target="../media/image13.emf"/><Relationship Id="rId4" Type="http://schemas.openxmlformats.org/officeDocument/2006/relationships/image" Target="../media/image12.png"/></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emf"/><Relationship Id="rId1" Type="http://schemas.openxmlformats.org/officeDocument/2006/relationships/slideMaster" Target="../slideMasters/slideMaster4.xml"/><Relationship Id="rId5" Type="http://schemas.openxmlformats.org/officeDocument/2006/relationships/image" Target="../media/image13.emf"/><Relationship Id="rId4" Type="http://schemas.openxmlformats.org/officeDocument/2006/relationships/image" Target="../media/image12.png"/></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emf"/><Relationship Id="rId1" Type="http://schemas.openxmlformats.org/officeDocument/2006/relationships/slideMaster" Target="../slideMasters/slideMaster4.xml"/><Relationship Id="rId5" Type="http://schemas.openxmlformats.org/officeDocument/2006/relationships/image" Target="../media/image13.emf"/><Relationship Id="rId4" Type="http://schemas.openxmlformats.org/officeDocument/2006/relationships/image" Target="../media/image12.png"/></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13.emf"/></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cover">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6CF53D57-A341-A70F-D8BB-2528A70E21A7}"/>
              </a:ext>
            </a:extLst>
          </p:cNvPr>
          <p:cNvSpPr>
            <a:spLocks noGrp="1"/>
          </p:cNvSpPr>
          <p:nvPr>
            <p:ph type="pic" sz="quarter" idx="10"/>
          </p:nvPr>
        </p:nvSpPr>
        <p:spPr>
          <a:xfrm>
            <a:off x="251448" y="231451"/>
            <a:ext cx="8641104" cy="4034700"/>
          </a:xfrm>
          <a:prstGeom prst="rect">
            <a:avLst/>
          </a:prstGeom>
          <a:solidFill>
            <a:schemeClr val="bg1">
              <a:lumMod val="95000"/>
            </a:schemeClr>
          </a:solidFill>
        </p:spPr>
        <p:txBody>
          <a:bodyPr lIns="182880" tIns="91440" rIns="182880" bIns="91440"/>
          <a:lstStyle>
            <a:lvl1pPr marL="0" indent="0">
              <a:buFontTx/>
              <a:buNone/>
              <a:defRPr/>
            </a:lvl1pPr>
          </a:lstStyle>
          <a:p>
            <a:r>
              <a:rPr lang="en-US"/>
              <a:t>Click icon to add picture</a:t>
            </a:r>
            <a:endParaRPr lang="en-US" dirty="0"/>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791517" y="1131566"/>
            <a:ext cx="3060391" cy="1260161"/>
          </a:xfrm>
          <a:prstGeom prst="rect">
            <a:avLst/>
          </a:prstGeom>
        </p:spPr>
        <p:txBody>
          <a:bodyPr vert="horz" lIns="0" tIns="0" rIns="0" bIns="0" rtlCol="0" anchor="b">
            <a:noAutofit/>
          </a:bodyPr>
          <a:lstStyle>
            <a:lvl1pPr algn="l">
              <a:defRPr sz="2400" b="1" cap="all" baseline="0">
                <a:solidFill>
                  <a:schemeClr val="bg1"/>
                </a:solidFill>
              </a:defRPr>
            </a:lvl1pPr>
          </a:lstStyle>
          <a:p>
            <a:r>
              <a:rPr lang="en-US"/>
              <a:t>Click to edit Master title style</a:t>
            </a:r>
            <a:endParaRPr lang="fr-FR" dirty="0"/>
          </a:p>
        </p:txBody>
      </p:sp>
      <p:sp>
        <p:nvSpPr>
          <p:cNvPr id="2" name="Espace réservé du texte 3">
            <a:extLst>
              <a:ext uri="{FF2B5EF4-FFF2-40B4-BE49-F238E27FC236}">
                <a16:creationId xmlns:a16="http://schemas.microsoft.com/office/drawing/2014/main" id="{C0FF9B04-9BC5-5EC6-4A15-BEFF2D8B42E4}"/>
              </a:ext>
            </a:extLst>
          </p:cNvPr>
          <p:cNvSpPr>
            <a:spLocks noGrp="1"/>
          </p:cNvSpPr>
          <p:nvPr>
            <p:ph type="body" sz="half" idx="2"/>
          </p:nvPr>
        </p:nvSpPr>
        <p:spPr>
          <a:xfrm>
            <a:off x="791517" y="2571750"/>
            <a:ext cx="3060391" cy="720092"/>
          </a:xfrm>
          <a:prstGeom prst="rect">
            <a:avLst/>
          </a:prstGeom>
        </p:spPr>
        <p:txBody>
          <a:bodyPr wrap="square" lIns="0" tIns="0" rIns="0" bIns="0" anchor="t" anchorCtr="0">
            <a:no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Sous-titre 2">
            <a:extLst>
              <a:ext uri="{FF2B5EF4-FFF2-40B4-BE49-F238E27FC236}">
                <a16:creationId xmlns:a16="http://schemas.microsoft.com/office/drawing/2014/main" id="{8FC25D3A-3B8D-6421-F3DE-61DAA2CECF40}"/>
              </a:ext>
            </a:extLst>
          </p:cNvPr>
          <p:cNvSpPr>
            <a:spLocks noGrp="1"/>
          </p:cNvSpPr>
          <p:nvPr>
            <p:ph type="subTitle" idx="1"/>
          </p:nvPr>
        </p:nvSpPr>
        <p:spPr>
          <a:xfrm>
            <a:off x="251447" y="4552003"/>
            <a:ext cx="2700345" cy="127288"/>
          </a:xfrm>
          <a:prstGeom prst="rect">
            <a:avLst/>
          </a:prstGeom>
        </p:spPr>
        <p:txBody>
          <a:bodyPr lIns="0" tIns="0" rIns="0" bIns="0" anchor="b">
            <a:noAutofit/>
          </a:bodyPr>
          <a:lstStyle>
            <a:lvl1pPr marL="0" indent="0" algn="l">
              <a:buNone/>
              <a:defRPr sz="800" cap="all"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dirty="0"/>
          </a:p>
        </p:txBody>
      </p:sp>
      <p:sp>
        <p:nvSpPr>
          <p:cNvPr id="6" name="Action Button: Forward or Next 33">
            <a:hlinkClick r:id="" action="ppaction://hlinkshowjump?jump=nextslide" highlightClick="1"/>
            <a:extLst>
              <a:ext uri="{FF2B5EF4-FFF2-40B4-BE49-F238E27FC236}">
                <a16:creationId xmlns:a16="http://schemas.microsoft.com/office/drawing/2014/main" id="{75894C12-9CB0-3A1B-6D34-4C29C4F532F9}"/>
              </a:ext>
            </a:extLst>
          </p:cNvPr>
          <p:cNvSpPr/>
          <p:nvPr userDrawn="1"/>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8" name="Action Button: Forward or Next 33">
            <a:hlinkClick r:id="" action="ppaction://hlinkshowjump?jump=nextslide" highlightClick="1"/>
            <a:extLst>
              <a:ext uri="{FF2B5EF4-FFF2-40B4-BE49-F238E27FC236}">
                <a16:creationId xmlns:a16="http://schemas.microsoft.com/office/drawing/2014/main" id="{17AF684F-135B-FF63-5041-12787FDDB081}"/>
              </a:ext>
            </a:extLst>
          </p:cNvPr>
          <p:cNvSpPr/>
          <p:nvPr userDrawn="1"/>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9" name="Slide Number Placeholder 5">
            <a:extLst>
              <a:ext uri="{FF2B5EF4-FFF2-40B4-BE49-F238E27FC236}">
                <a16:creationId xmlns:a16="http://schemas.microsoft.com/office/drawing/2014/main" id="{73350DB8-3839-7611-E7CD-87703BD34803}"/>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10D3AAD-7B99-0205-DC49-99DEC4198C3E}"/>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9C57B7C8-DAB7-4E81-0624-F0C15BC4F2A6}"/>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3" name="Picture 29">
            <a:extLst>
              <a:ext uri="{FF2B5EF4-FFF2-40B4-BE49-F238E27FC236}">
                <a16:creationId xmlns:a16="http://schemas.microsoft.com/office/drawing/2014/main" id="{513ED6D5-EED4-1BBB-449A-D3E8A0B7C4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
        <p:nvSpPr>
          <p:cNvPr id="14" name="Slide Number Placeholder 5">
            <a:extLst>
              <a:ext uri="{FF2B5EF4-FFF2-40B4-BE49-F238E27FC236}">
                <a16:creationId xmlns:a16="http://schemas.microsoft.com/office/drawing/2014/main" id="{80EB6B11-0774-7DCC-4994-70B74F39482C}"/>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5" name="Rectangle 9">
            <a:extLst>
              <a:ext uri="{FF2B5EF4-FFF2-40B4-BE49-F238E27FC236}">
                <a16:creationId xmlns:a16="http://schemas.microsoft.com/office/drawing/2014/main" id="{9CA65537-2935-B855-07B8-1E77FB66CF94}"/>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6" name="Rectangle 9">
            <a:extLst>
              <a:ext uri="{FF2B5EF4-FFF2-40B4-BE49-F238E27FC236}">
                <a16:creationId xmlns:a16="http://schemas.microsoft.com/office/drawing/2014/main" id="{9731144E-45C9-055D-4B43-8B46705713FB}"/>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7" name="Picture 29">
            <a:extLst>
              <a:ext uri="{FF2B5EF4-FFF2-40B4-BE49-F238E27FC236}">
                <a16:creationId xmlns:a16="http://schemas.microsoft.com/office/drawing/2014/main" id="{2B244FFA-4CA5-DADC-E221-8F768EA11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
        <p:nvSpPr>
          <p:cNvPr id="18" name="Action Button: Forward or Next 33">
            <a:hlinkClick r:id="" action="ppaction://hlinkshowjump?jump=nextslide" highlightClick="1"/>
            <a:extLst>
              <a:ext uri="{FF2B5EF4-FFF2-40B4-BE49-F238E27FC236}">
                <a16:creationId xmlns:a16="http://schemas.microsoft.com/office/drawing/2014/main" id="{C60D9856-0E76-87D7-5BDE-7E8FEC881F4E}"/>
              </a:ext>
            </a:extLst>
          </p:cNvPr>
          <p:cNvSpPr/>
          <p:nvPr userDrawn="1"/>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9" name="Action Button: Back or Previous 34">
            <a:hlinkClick r:id="" action="ppaction://hlinkshowjump?jump=previousslide" highlightClick="1"/>
            <a:extLst>
              <a:ext uri="{FF2B5EF4-FFF2-40B4-BE49-F238E27FC236}">
                <a16:creationId xmlns:a16="http://schemas.microsoft.com/office/drawing/2014/main" id="{0058FF80-647C-CC5E-06C2-B20F09F4FDCA}"/>
              </a:ext>
            </a:extLst>
          </p:cNvPr>
          <p:cNvSpPr/>
          <p:nvPr userDrawn="1"/>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dirty="0">
              <a:solidFill>
                <a:schemeClr val="bg2"/>
              </a:solidFill>
            </a:endParaRPr>
          </a:p>
        </p:txBody>
      </p:sp>
    </p:spTree>
    <p:extLst>
      <p:ext uri="{BB962C8B-B14F-4D97-AF65-F5344CB8AC3E}">
        <p14:creationId xmlns:p14="http://schemas.microsoft.com/office/powerpoint/2010/main" val="157496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ubtitl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9EB4C1B-4D94-4708-C4FA-6AF838F4FCCC}"/>
              </a:ext>
            </a:extLst>
          </p:cNvPr>
          <p:cNvSpPr>
            <a:spLocks noGrp="1"/>
          </p:cNvSpPr>
          <p:nvPr>
            <p:ph type="body" sz="quarter" idx="14"/>
          </p:nvPr>
        </p:nvSpPr>
        <p:spPr>
          <a:xfrm>
            <a:off x="242888" y="222223"/>
            <a:ext cx="4333875" cy="365125"/>
          </a:xfrm>
          <a:prstGeom prst="rect">
            <a:avLst/>
          </a:prstGeom>
        </p:spPr>
        <p:txBody>
          <a:bodyPr/>
          <a:lstStyle>
            <a:lvl1pPr marL="0" indent="0">
              <a:buNone/>
              <a:defRPr/>
            </a:lvl1pPr>
            <a:lvl2pPr marL="457200" indent="0">
              <a:buNone/>
              <a:defRPr/>
            </a:lvl2pPr>
          </a:lstStyle>
          <a:p>
            <a:pPr lvl="0"/>
            <a:r>
              <a:rPr lang="en-US" dirty="0"/>
              <a:t>Click to edit Master text styles</a:t>
            </a:r>
          </a:p>
        </p:txBody>
      </p:sp>
      <p:sp>
        <p:nvSpPr>
          <p:cNvPr id="2" name="Espace réservé du contenu 2">
            <a:extLst>
              <a:ext uri="{FF2B5EF4-FFF2-40B4-BE49-F238E27FC236}">
                <a16:creationId xmlns:a16="http://schemas.microsoft.com/office/drawing/2014/main" id="{0B0E259C-C630-1F69-4B7F-8031E3F3CBCB}"/>
              </a:ext>
            </a:extLst>
          </p:cNvPr>
          <p:cNvSpPr>
            <a:spLocks noGrp="1"/>
          </p:cNvSpPr>
          <p:nvPr>
            <p:ph idx="12" hasCustomPrompt="1"/>
          </p:nvPr>
        </p:nvSpPr>
        <p:spPr>
          <a:xfrm>
            <a:off x="251448" y="1131565"/>
            <a:ext cx="8641104" cy="268170"/>
          </a:xfrm>
          <a:prstGeom prst="rect">
            <a:avLst/>
          </a:prstGeom>
        </p:spPr>
        <p:txBody>
          <a:bodyPr lIns="0" tIns="0" rIns="0" bIns="0">
            <a:noAutofit/>
          </a:bodyPr>
          <a:lstStyle>
            <a:lvl1pPr marL="0" indent="-180000" defTabSz="360000">
              <a:lnSpc>
                <a:spcPct val="100000"/>
              </a:lnSpc>
              <a:spcBef>
                <a:spcPts val="300"/>
              </a:spcBef>
              <a:spcAft>
                <a:spcPts val="0"/>
              </a:spcAft>
              <a:buFontTx/>
              <a:buNone/>
              <a:defRPr sz="1200" b="1" spc="0"/>
            </a:lvl1pPr>
            <a:lvl2pPr marL="180000" indent="-180000" defTabSz="360000">
              <a:lnSpc>
                <a:spcPct val="100000"/>
              </a:lnSpc>
              <a:spcBef>
                <a:spcPts val="300"/>
              </a:spcBef>
              <a:spcAft>
                <a:spcPts val="0"/>
              </a:spcAft>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fr-FR" dirty="0"/>
              <a:t>Cliquez pour modifier les styles du texte du masque</a:t>
            </a:r>
          </a:p>
        </p:txBody>
      </p:sp>
      <p:sp>
        <p:nvSpPr>
          <p:cNvPr id="3" name="Text Placeholder 4">
            <a:extLst>
              <a:ext uri="{FF2B5EF4-FFF2-40B4-BE49-F238E27FC236}">
                <a16:creationId xmlns:a16="http://schemas.microsoft.com/office/drawing/2014/main" id="{E955CF2A-E66D-1E20-33BD-D14261785F71}"/>
              </a:ext>
            </a:extLst>
          </p:cNvPr>
          <p:cNvSpPr>
            <a:spLocks noGrp="1"/>
          </p:cNvSpPr>
          <p:nvPr>
            <p:ph type="body" sz="quarter" idx="13"/>
          </p:nvPr>
        </p:nvSpPr>
        <p:spPr>
          <a:xfrm>
            <a:off x="239713" y="1406769"/>
            <a:ext cx="8651069" cy="2954215"/>
          </a:xfrm>
          <a:prstGeom prst="rect">
            <a:avLst/>
          </a:prstGeom>
        </p:spPr>
        <p:txBody>
          <a:bodyPr/>
          <a:lstStyle>
            <a:lvl1pPr marL="228600" indent="-228600">
              <a:buFont typeface="Wingdings" pitchFamily="2" charset="2"/>
              <a:buChar char="§"/>
              <a:defRPr sz="1000"/>
            </a:lvl1pPr>
            <a:lvl2pPr marL="685800" indent="-228600">
              <a:buFont typeface="Wingdings" pitchFamily="2" charset="2"/>
              <a:buChar char="§"/>
              <a:defRPr sz="1000"/>
            </a:lvl2pPr>
            <a:lvl3pPr marL="1143000" indent="-228600">
              <a:buFont typeface="Wingdings" pitchFamily="2" charset="2"/>
              <a:buChar char="§"/>
              <a:defRPr sz="1000"/>
            </a:lvl3pPr>
            <a:lvl4pPr marL="1600200" indent="-228600">
              <a:buFont typeface="Wingdings" pitchFamily="2" charset="2"/>
              <a:buChar char="§"/>
              <a:defRPr sz="1000"/>
            </a:lvl4pPr>
            <a:lvl5pPr marL="2057400" indent="-228600">
              <a:buFont typeface="Wingdings" pitchFamily="2" charset="2"/>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3377F476-EE44-274F-818B-412D6DCF5147}"/>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5C1FD592-14A3-13EF-DAAE-5672F4E869C6}"/>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BFBDE73A-EC4D-33BD-36F0-3750B31CFD6F}"/>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7" name="Picture 29">
            <a:extLst>
              <a:ext uri="{FF2B5EF4-FFF2-40B4-BE49-F238E27FC236}">
                <a16:creationId xmlns:a16="http://schemas.microsoft.com/office/drawing/2014/main" id="{DE7369EC-F23F-86EC-D260-62D43F91A8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
        <p:nvSpPr>
          <p:cNvPr id="8" name="Slide Number Placeholder 5">
            <a:extLst>
              <a:ext uri="{FF2B5EF4-FFF2-40B4-BE49-F238E27FC236}">
                <a16:creationId xmlns:a16="http://schemas.microsoft.com/office/drawing/2014/main" id="{10909D26-3D94-006A-BAED-0FCDADE6AA2F}"/>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A472BFD-DC4E-97E9-E41A-18D3C5DF8DDB}"/>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1" name="Rectangle 9">
            <a:extLst>
              <a:ext uri="{FF2B5EF4-FFF2-40B4-BE49-F238E27FC236}">
                <a16:creationId xmlns:a16="http://schemas.microsoft.com/office/drawing/2014/main" id="{95C4154C-76AE-5373-497B-71C915331F16}"/>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2" name="Picture 29">
            <a:extLst>
              <a:ext uri="{FF2B5EF4-FFF2-40B4-BE49-F238E27FC236}">
                <a16:creationId xmlns:a16="http://schemas.microsoft.com/office/drawing/2014/main" id="{F1C8EBFF-BBBD-B425-4422-D74C61585D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
        <p:nvSpPr>
          <p:cNvPr id="13" name="Action Button: Forward or Next 33">
            <a:hlinkClick r:id="" action="ppaction://hlinkshowjump?jump=nextslide" highlightClick="1"/>
            <a:extLst>
              <a:ext uri="{FF2B5EF4-FFF2-40B4-BE49-F238E27FC236}">
                <a16:creationId xmlns:a16="http://schemas.microsoft.com/office/drawing/2014/main" id="{148A995A-35BD-7BFB-98A4-D7BFA84220FF}"/>
              </a:ext>
            </a:extLst>
          </p:cNvPr>
          <p:cNvSpPr/>
          <p:nvPr userDrawn="1"/>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4" name="Action Button: Back or Previous 34">
            <a:hlinkClick r:id="" action="ppaction://hlinkshowjump?jump=previousslide" highlightClick="1"/>
            <a:extLst>
              <a:ext uri="{FF2B5EF4-FFF2-40B4-BE49-F238E27FC236}">
                <a16:creationId xmlns:a16="http://schemas.microsoft.com/office/drawing/2014/main" id="{A239BEF4-D5D9-F842-6A10-035497262E40}"/>
              </a:ext>
            </a:extLst>
          </p:cNvPr>
          <p:cNvSpPr/>
          <p:nvPr userDrawn="1"/>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dirty="0">
              <a:solidFill>
                <a:schemeClr val="bg2"/>
              </a:solidFill>
            </a:endParaRPr>
          </a:p>
        </p:txBody>
      </p:sp>
    </p:spTree>
    <p:extLst>
      <p:ext uri="{BB962C8B-B14F-4D97-AF65-F5344CB8AC3E}">
        <p14:creationId xmlns:p14="http://schemas.microsoft.com/office/powerpoint/2010/main" val="3883424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21_Title Slid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4FD94009-1F18-1C04-C745-E7A7A4C16590}"/>
              </a:ext>
            </a:extLst>
          </p:cNvPr>
          <p:cNvSpPr>
            <a:spLocks noGrp="1"/>
          </p:cNvSpPr>
          <p:nvPr>
            <p:ph type="pic" sz="quarter" idx="11"/>
          </p:nvPr>
        </p:nvSpPr>
        <p:spPr>
          <a:xfrm>
            <a:off x="251446" y="231451"/>
            <a:ext cx="8637391" cy="4320552"/>
          </a:xfrm>
          <a:prstGeom prst="rect">
            <a:avLst/>
          </a:prstGeom>
          <a:solidFill>
            <a:schemeClr val="bg1">
              <a:lumMod val="95000"/>
            </a:schemeClr>
          </a:solidFill>
        </p:spPr>
        <p:txBody>
          <a:bodyPr lIns="182880" tIns="91440" rIns="182880" bIns="91440"/>
          <a:lstStyle>
            <a:lvl1pPr marL="0" indent="0">
              <a:buFontTx/>
              <a:buNone/>
              <a:defRPr/>
            </a:lvl1pPr>
          </a:lstStyle>
          <a:p>
            <a:r>
              <a:rPr lang="fr-FR" dirty="0"/>
              <a:t>Cliquez sur l'icône pour ajouter une image</a:t>
            </a:r>
            <a:endParaRPr lang="en-US" dirty="0"/>
          </a:p>
        </p:txBody>
      </p:sp>
      <p:cxnSp>
        <p:nvCxnSpPr>
          <p:cNvPr id="7" name="Connecteur droit 6">
            <a:extLst>
              <a:ext uri="{FF2B5EF4-FFF2-40B4-BE49-F238E27FC236}">
                <a16:creationId xmlns:a16="http://schemas.microsoft.com/office/drawing/2014/main" id="{C23053F4-A9A1-2C0E-694F-E5A5CDDF0421}"/>
              </a:ext>
            </a:extLst>
          </p:cNvPr>
          <p:cNvCxnSpPr>
            <a:cxnSpLocks/>
          </p:cNvCxnSpPr>
          <p:nvPr userDrawn="1"/>
        </p:nvCxnSpPr>
        <p:spPr>
          <a:xfrm>
            <a:off x="251448"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535FEE5F-42C3-DF0C-F7B0-5BDCB4A38E70}"/>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9" name="Rectangle 9">
            <a:extLst>
              <a:ext uri="{FF2B5EF4-FFF2-40B4-BE49-F238E27FC236}">
                <a16:creationId xmlns:a16="http://schemas.microsoft.com/office/drawing/2014/main" id="{BD3AA6FB-08A3-443F-426C-2D56DFF3F69F}"/>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0" name="Rectangle 9">
            <a:extLst>
              <a:ext uri="{FF2B5EF4-FFF2-40B4-BE49-F238E27FC236}">
                <a16:creationId xmlns:a16="http://schemas.microsoft.com/office/drawing/2014/main" id="{604FE65A-D8EF-B82B-C865-023F725B924F}"/>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5" name="Footer Placeholder 3">
            <a:extLst>
              <a:ext uri="{FF2B5EF4-FFF2-40B4-BE49-F238E27FC236}">
                <a16:creationId xmlns:a16="http://schemas.microsoft.com/office/drawing/2014/main" id="{EE8C0094-874E-D571-BD6A-ACAA29C14C40}"/>
              </a:ext>
            </a:extLst>
          </p:cNvPr>
          <p:cNvSpPr>
            <a:spLocks noGrp="1"/>
          </p:cNvSpPr>
          <p:nvPr>
            <p:ph type="ftr" sz="quarter" idx="3"/>
          </p:nvPr>
        </p:nvSpPr>
        <p:spPr>
          <a:xfrm>
            <a:off x="244141" y="4728179"/>
            <a:ext cx="3612963" cy="126454"/>
          </a:xfrm>
          <a:prstGeom prst="rect">
            <a:avLst/>
          </a:prstGeom>
        </p:spPr>
        <p:txBody>
          <a:bodyPr vert="horz" lIns="0" tIns="0" rIns="0" bIns="0" rtlCol="0" anchor="b" anchorCtr="0">
            <a:no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endParaRPr lang="en-US" cap="all" dirty="0"/>
          </a:p>
        </p:txBody>
      </p:sp>
      <p:sp>
        <p:nvSpPr>
          <p:cNvPr id="11" name="Titre 11">
            <a:extLst>
              <a:ext uri="{FF2B5EF4-FFF2-40B4-BE49-F238E27FC236}">
                <a16:creationId xmlns:a16="http://schemas.microsoft.com/office/drawing/2014/main" id="{C1BBA93A-DE71-F398-E55C-ED8D178E3B17}"/>
              </a:ext>
            </a:extLst>
          </p:cNvPr>
          <p:cNvSpPr>
            <a:spLocks noGrp="1"/>
          </p:cNvSpPr>
          <p:nvPr>
            <p:ph type="title"/>
          </p:nvPr>
        </p:nvSpPr>
        <p:spPr>
          <a:xfrm>
            <a:off x="4911634" y="0"/>
            <a:ext cx="4232366" cy="1236616"/>
          </a:xfrm>
          <a:prstGeom prst="rect">
            <a:avLst/>
          </a:prstGeom>
          <a:solidFill>
            <a:schemeClr val="accent3"/>
          </a:solidFill>
        </p:spPr>
        <p:txBody>
          <a:bodyPr/>
          <a:lstStyle>
            <a:lvl1pPr>
              <a:defRPr>
                <a:solidFill>
                  <a:schemeClr val="tx1"/>
                </a:solidFill>
              </a:defRPr>
            </a:lvl1pPr>
          </a:lstStyle>
          <a:p>
            <a:r>
              <a:rPr lang="fr-FR" sz="1800" dirty="0" err="1"/>
              <a:t>Title</a:t>
            </a:r>
            <a:endParaRPr lang="fr-FR" sz="1800" b="1" dirty="0"/>
          </a:p>
        </p:txBody>
      </p:sp>
      <p:sp>
        <p:nvSpPr>
          <p:cNvPr id="17" name="Text Placeholder 16">
            <a:extLst>
              <a:ext uri="{FF2B5EF4-FFF2-40B4-BE49-F238E27FC236}">
                <a16:creationId xmlns:a16="http://schemas.microsoft.com/office/drawing/2014/main" id="{1DBDF6A3-908E-0592-CEC5-FFCF26FFB684}"/>
              </a:ext>
            </a:extLst>
          </p:cNvPr>
          <p:cNvSpPr>
            <a:spLocks noGrp="1"/>
          </p:cNvSpPr>
          <p:nvPr>
            <p:ph type="body" sz="quarter" idx="12"/>
          </p:nvPr>
        </p:nvSpPr>
        <p:spPr>
          <a:xfrm>
            <a:off x="4929188" y="1236663"/>
            <a:ext cx="4214812" cy="434975"/>
          </a:xfrm>
          <a:prstGeom prst="rect">
            <a:avLst/>
          </a:prstGeom>
        </p:spPr>
        <p:txBody>
          <a:bodyPr/>
          <a:lstStyle>
            <a:lvl1pPr marL="228600" indent="-228600">
              <a:buFont typeface="Wingdings" pitchFamily="2" charset="2"/>
              <a:buChar char="§"/>
              <a:defRPr sz="1050"/>
            </a:lvl1pPr>
            <a:lvl2pPr marL="685800" indent="-228600">
              <a:buFont typeface="Wingdings" pitchFamily="2" charset="2"/>
              <a:buChar char="§"/>
              <a:defRPr sz="1050"/>
            </a:lvl2pPr>
            <a:lvl3pPr marL="1143000" indent="-228600">
              <a:buFont typeface="Wingdings" pitchFamily="2" charset="2"/>
              <a:buChar char="§"/>
              <a:defRPr sz="1050"/>
            </a:lvl3pPr>
            <a:lvl4pPr marL="1600200" indent="-228600">
              <a:buFont typeface="Wingdings" pitchFamily="2" charset="2"/>
              <a:buChar char="§"/>
              <a:defRPr sz="1050"/>
            </a:lvl4pPr>
            <a:lvl5pPr marL="2057400" indent="-228600">
              <a:buFont typeface="Wingdings" pitchFamily="2" charset="2"/>
              <a:buChar cha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2">
            <a:extLst>
              <a:ext uri="{FF2B5EF4-FFF2-40B4-BE49-F238E27FC236}">
                <a16:creationId xmlns:a16="http://schemas.microsoft.com/office/drawing/2014/main" id="{65A76EAB-0BE3-8F04-B22D-C746E4B8F9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54130" y="4670464"/>
            <a:ext cx="1032101" cy="210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1210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9_Two Bar Text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A99BD4E-7BB0-E79A-5982-C1265E96EDCE}"/>
              </a:ext>
            </a:extLst>
          </p:cNvPr>
          <p:cNvSpPr>
            <a:spLocks noGrp="1"/>
          </p:cNvSpPr>
          <p:nvPr>
            <p:ph type="pic" sz="quarter" idx="10"/>
          </p:nvPr>
        </p:nvSpPr>
        <p:spPr>
          <a:xfrm>
            <a:off x="251448" y="951542"/>
            <a:ext cx="4140529" cy="2340291"/>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6" name="Picture Placeholder 3">
            <a:extLst>
              <a:ext uri="{FF2B5EF4-FFF2-40B4-BE49-F238E27FC236}">
                <a16:creationId xmlns:a16="http://schemas.microsoft.com/office/drawing/2014/main" id="{BD9FA4C1-F592-9F46-871A-30194895D486}"/>
              </a:ext>
            </a:extLst>
          </p:cNvPr>
          <p:cNvSpPr>
            <a:spLocks noGrp="1"/>
          </p:cNvSpPr>
          <p:nvPr>
            <p:ph type="pic" sz="quarter" idx="30"/>
          </p:nvPr>
        </p:nvSpPr>
        <p:spPr>
          <a:xfrm>
            <a:off x="4572000" y="951542"/>
            <a:ext cx="4140529" cy="2340281"/>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13" name="Text Placeholder 7">
            <a:extLst>
              <a:ext uri="{FF2B5EF4-FFF2-40B4-BE49-F238E27FC236}">
                <a16:creationId xmlns:a16="http://schemas.microsoft.com/office/drawing/2014/main" id="{98F74B37-2B59-3DBF-F264-B7E66D725728}"/>
              </a:ext>
            </a:extLst>
          </p:cNvPr>
          <p:cNvSpPr>
            <a:spLocks noGrp="1"/>
          </p:cNvSpPr>
          <p:nvPr>
            <p:ph type="body" sz="quarter" idx="31" hasCustomPrompt="1"/>
          </p:nvPr>
        </p:nvSpPr>
        <p:spPr>
          <a:xfrm>
            <a:off x="4572000" y="2571751"/>
            <a:ext cx="4140529" cy="720091"/>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5" name="Titre 1">
            <a:extLst>
              <a:ext uri="{FF2B5EF4-FFF2-40B4-BE49-F238E27FC236}">
                <a16:creationId xmlns:a16="http://schemas.microsoft.com/office/drawing/2014/main" id="{748CA813-C6F3-0798-51EB-0EDE2CD5F292}"/>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dirty="0"/>
              <a:t>Modifiez le style du titre</a:t>
            </a:r>
          </a:p>
        </p:txBody>
      </p:sp>
      <p:sp>
        <p:nvSpPr>
          <p:cNvPr id="16" name="Espace réservé du texte 3">
            <a:extLst>
              <a:ext uri="{FF2B5EF4-FFF2-40B4-BE49-F238E27FC236}">
                <a16:creationId xmlns:a16="http://schemas.microsoft.com/office/drawing/2014/main" id="{D89E7D66-A6E0-10EB-D684-5874CCC7FB08}"/>
              </a:ext>
            </a:extLst>
          </p:cNvPr>
          <p:cNvSpPr>
            <a:spLocks noGrp="1"/>
          </p:cNvSpPr>
          <p:nvPr>
            <p:ph type="body" sz="half" idx="28"/>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18" name="Text Placeholder 7">
            <a:extLst>
              <a:ext uri="{FF2B5EF4-FFF2-40B4-BE49-F238E27FC236}">
                <a16:creationId xmlns:a16="http://schemas.microsoft.com/office/drawing/2014/main" id="{0AD88346-3374-BABE-C12B-FD14402E73B3}"/>
              </a:ext>
            </a:extLst>
          </p:cNvPr>
          <p:cNvSpPr>
            <a:spLocks noGrp="1"/>
          </p:cNvSpPr>
          <p:nvPr>
            <p:ph type="body" sz="quarter" idx="39" hasCustomPrompt="1"/>
          </p:nvPr>
        </p:nvSpPr>
        <p:spPr>
          <a:xfrm>
            <a:off x="251448" y="2571750"/>
            <a:ext cx="4140529" cy="720092"/>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9" name="Text Placeholder 9">
            <a:extLst>
              <a:ext uri="{FF2B5EF4-FFF2-40B4-BE49-F238E27FC236}">
                <a16:creationId xmlns:a16="http://schemas.microsoft.com/office/drawing/2014/main" id="{BC5BA832-73BB-0979-DCB8-4A1327FDB4F4}"/>
              </a:ext>
            </a:extLst>
          </p:cNvPr>
          <p:cNvSpPr>
            <a:spLocks noGrp="1"/>
          </p:cNvSpPr>
          <p:nvPr>
            <p:ph type="body" sz="quarter" idx="14" hasCustomPrompt="1"/>
          </p:nvPr>
        </p:nvSpPr>
        <p:spPr>
          <a:xfrm>
            <a:off x="251447" y="3471869"/>
            <a:ext cx="4140529" cy="900111"/>
          </a:xfrm>
          <a:prstGeom prst="rect">
            <a:avLst/>
          </a:prstGeom>
        </p:spPr>
        <p:txBody>
          <a:bodyPr lIns="0" tIns="0" rIns="0" bIns="0">
            <a:noAutofit/>
          </a:bodyPr>
          <a:lstStyle>
            <a:lvl1pPr marL="0" indent="-108000">
              <a:spcBef>
                <a:spcPts val="200"/>
              </a:spcBef>
              <a:buNone/>
              <a:defRPr sz="1050" spc="0"/>
            </a:lvl1pPr>
            <a:lvl2pPr marL="0" indent="-108000">
              <a:spcBef>
                <a:spcPts val="200"/>
              </a:spcBef>
              <a:buFont typeface="Wingdings" pitchFamily="2" charset="2"/>
              <a:buChar char="§"/>
              <a:defRPr sz="900" spc="0"/>
            </a:lvl2pPr>
            <a:lvl3pPr marL="0" indent="-108000">
              <a:spcBef>
                <a:spcPts val="200"/>
              </a:spcBef>
              <a:buFont typeface="Wingdings" pitchFamily="2" charset="2"/>
              <a:buChar char="§"/>
              <a:defRPr sz="900" spc="0"/>
            </a:lvl3pPr>
            <a:lvl4pPr marL="0" indent="-108000">
              <a:spcBef>
                <a:spcPts val="200"/>
              </a:spcBef>
              <a:buFont typeface="Wingdings" pitchFamily="2" charset="2"/>
              <a:buChar char="§"/>
              <a:defRPr sz="900" spc="0"/>
            </a:lvl4pPr>
            <a:lvl5pPr marL="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9">
            <a:extLst>
              <a:ext uri="{FF2B5EF4-FFF2-40B4-BE49-F238E27FC236}">
                <a16:creationId xmlns:a16="http://schemas.microsoft.com/office/drawing/2014/main" id="{92B081C0-EC02-BDCF-1AD5-C878B11AAFA0}"/>
              </a:ext>
            </a:extLst>
          </p:cNvPr>
          <p:cNvSpPr>
            <a:spLocks noGrp="1"/>
          </p:cNvSpPr>
          <p:nvPr>
            <p:ph type="body" sz="quarter" idx="40" hasCustomPrompt="1"/>
          </p:nvPr>
        </p:nvSpPr>
        <p:spPr>
          <a:xfrm>
            <a:off x="4572000" y="3471869"/>
            <a:ext cx="4140529" cy="900111"/>
          </a:xfrm>
          <a:prstGeom prst="rect">
            <a:avLst/>
          </a:prstGeom>
        </p:spPr>
        <p:txBody>
          <a:bodyPr lIns="0" tIns="0" rIns="0" bIns="0">
            <a:noAutofit/>
          </a:bodyPr>
          <a:lstStyle>
            <a:lvl1pPr marL="0" indent="-108000">
              <a:spcBef>
                <a:spcPts val="200"/>
              </a:spcBef>
              <a:buNone/>
              <a:defRPr sz="1050" spc="0"/>
            </a:lvl1pPr>
            <a:lvl2pPr marL="0" indent="-108000">
              <a:spcBef>
                <a:spcPts val="200"/>
              </a:spcBef>
              <a:buFont typeface="Wingdings" pitchFamily="2" charset="2"/>
              <a:buChar char="§"/>
              <a:defRPr sz="900" spc="0"/>
            </a:lvl2pPr>
            <a:lvl3pPr marL="0" indent="-108000">
              <a:spcBef>
                <a:spcPts val="200"/>
              </a:spcBef>
              <a:buFont typeface="Wingdings" pitchFamily="2" charset="2"/>
              <a:buChar char="§"/>
              <a:defRPr sz="900" spc="0"/>
            </a:lvl3pPr>
            <a:lvl4pPr marL="0" indent="-108000">
              <a:spcBef>
                <a:spcPts val="200"/>
              </a:spcBef>
              <a:buFont typeface="Wingdings" pitchFamily="2" charset="2"/>
              <a:buChar char="§"/>
              <a:defRPr sz="900" spc="0"/>
            </a:lvl4pPr>
            <a:lvl5pPr marL="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3">
            <a:extLst>
              <a:ext uri="{FF2B5EF4-FFF2-40B4-BE49-F238E27FC236}">
                <a16:creationId xmlns:a16="http://schemas.microsoft.com/office/drawing/2014/main" id="{B6F55D68-4B6A-2D26-82A1-4F0799AE3CE7}"/>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4" name="Slide Number Placeholder 5">
            <a:extLst>
              <a:ext uri="{FF2B5EF4-FFF2-40B4-BE49-F238E27FC236}">
                <a16:creationId xmlns:a16="http://schemas.microsoft.com/office/drawing/2014/main" id="{3ED0DC15-6F62-5E2B-7DBF-0F53D235F18F}"/>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C25063B7-2900-AFA8-9FD7-41349002EDFA}"/>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7" name="Rectangle 9">
            <a:extLst>
              <a:ext uri="{FF2B5EF4-FFF2-40B4-BE49-F238E27FC236}">
                <a16:creationId xmlns:a16="http://schemas.microsoft.com/office/drawing/2014/main" id="{EE8DB987-8416-A19A-7CD9-20CAFCDF4F1C}"/>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9" name="Picture 2">
            <a:extLst>
              <a:ext uri="{FF2B5EF4-FFF2-40B4-BE49-F238E27FC236}">
                <a16:creationId xmlns:a16="http://schemas.microsoft.com/office/drawing/2014/main" id="{E6276493-17D9-F550-1BB2-8CE47BA1E3B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54130" y="4670464"/>
            <a:ext cx="1032101" cy="210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1879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25_Title Slid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4FD94009-1F18-1C04-C745-E7A7A4C16590}"/>
              </a:ext>
            </a:extLst>
          </p:cNvPr>
          <p:cNvSpPr>
            <a:spLocks noGrp="1"/>
          </p:cNvSpPr>
          <p:nvPr>
            <p:ph type="pic" sz="quarter" idx="11"/>
          </p:nvPr>
        </p:nvSpPr>
        <p:spPr>
          <a:xfrm>
            <a:off x="251446" y="231451"/>
            <a:ext cx="8637391" cy="4320552"/>
          </a:xfrm>
          <a:prstGeom prst="rect">
            <a:avLst/>
          </a:prstGeom>
          <a:solidFill>
            <a:schemeClr val="bg1">
              <a:lumMod val="95000"/>
            </a:schemeClr>
          </a:solidFill>
        </p:spPr>
        <p:txBody>
          <a:bodyPr lIns="182880" tIns="91440" rIns="182880" bIns="91440"/>
          <a:lstStyle>
            <a:lvl1pPr marL="0" indent="0">
              <a:buFontTx/>
              <a:buNone/>
              <a:defRPr/>
            </a:lvl1pPr>
          </a:lstStyle>
          <a:p>
            <a:r>
              <a:rPr lang="fr-FR"/>
              <a:t>Cliquez sur l'icône pour ajouter une image</a:t>
            </a:r>
            <a:endParaRPr lang="en-US"/>
          </a:p>
        </p:txBody>
      </p:sp>
      <p:cxnSp>
        <p:nvCxnSpPr>
          <p:cNvPr id="7" name="Connecteur droit 6">
            <a:extLst>
              <a:ext uri="{FF2B5EF4-FFF2-40B4-BE49-F238E27FC236}">
                <a16:creationId xmlns:a16="http://schemas.microsoft.com/office/drawing/2014/main" id="{C23053F4-A9A1-2C0E-694F-E5A5CDDF0421}"/>
              </a:ext>
            </a:extLst>
          </p:cNvPr>
          <p:cNvCxnSpPr>
            <a:cxnSpLocks/>
          </p:cNvCxnSpPr>
          <p:nvPr userDrawn="1"/>
        </p:nvCxnSpPr>
        <p:spPr>
          <a:xfrm>
            <a:off x="251448"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535FEE5F-42C3-DF0C-F7B0-5BDCB4A38E70}"/>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9" name="Rectangle 9">
            <a:extLst>
              <a:ext uri="{FF2B5EF4-FFF2-40B4-BE49-F238E27FC236}">
                <a16:creationId xmlns:a16="http://schemas.microsoft.com/office/drawing/2014/main" id="{BD3AA6FB-08A3-443F-426C-2D56DFF3F69F}"/>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0" name="Rectangle 9">
            <a:extLst>
              <a:ext uri="{FF2B5EF4-FFF2-40B4-BE49-F238E27FC236}">
                <a16:creationId xmlns:a16="http://schemas.microsoft.com/office/drawing/2014/main" id="{604FE65A-D8EF-B82B-C865-023F725B924F}"/>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5" name="Footer Placeholder 3">
            <a:extLst>
              <a:ext uri="{FF2B5EF4-FFF2-40B4-BE49-F238E27FC236}">
                <a16:creationId xmlns:a16="http://schemas.microsoft.com/office/drawing/2014/main" id="{EE8C0094-874E-D571-BD6A-ACAA29C14C40}"/>
              </a:ext>
            </a:extLst>
          </p:cNvPr>
          <p:cNvSpPr>
            <a:spLocks noGrp="1"/>
          </p:cNvSpPr>
          <p:nvPr>
            <p:ph type="ftr" sz="quarter" idx="3"/>
          </p:nvPr>
        </p:nvSpPr>
        <p:spPr>
          <a:xfrm>
            <a:off x="244141" y="4728179"/>
            <a:ext cx="3612963" cy="126454"/>
          </a:xfrm>
          <a:prstGeom prst="rect">
            <a:avLst/>
          </a:prstGeom>
        </p:spPr>
        <p:txBody>
          <a:bodyPr vert="horz" lIns="0" tIns="0" rIns="0" bIns="0" rtlCol="0" anchor="b" anchorCtr="0">
            <a:no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11" name="Titre 11">
            <a:extLst>
              <a:ext uri="{FF2B5EF4-FFF2-40B4-BE49-F238E27FC236}">
                <a16:creationId xmlns:a16="http://schemas.microsoft.com/office/drawing/2014/main" id="{C1BBA93A-DE71-F398-E55C-ED8D178E3B17}"/>
              </a:ext>
            </a:extLst>
          </p:cNvPr>
          <p:cNvSpPr>
            <a:spLocks noGrp="1"/>
          </p:cNvSpPr>
          <p:nvPr>
            <p:ph type="title"/>
          </p:nvPr>
        </p:nvSpPr>
        <p:spPr>
          <a:xfrm>
            <a:off x="4911634" y="0"/>
            <a:ext cx="4232366" cy="1236616"/>
          </a:xfrm>
          <a:prstGeom prst="rect">
            <a:avLst/>
          </a:prstGeom>
          <a:solidFill>
            <a:schemeClr val="accent3"/>
          </a:solidFill>
        </p:spPr>
        <p:txBody>
          <a:bodyPr/>
          <a:lstStyle>
            <a:lvl1pPr>
              <a:defRPr>
                <a:solidFill>
                  <a:schemeClr val="tx1"/>
                </a:solidFill>
              </a:defRPr>
            </a:lvl1pPr>
          </a:lstStyle>
          <a:p>
            <a:r>
              <a:rPr lang="fr-FR" sz="1800" err="1"/>
              <a:t>Title</a:t>
            </a:r>
            <a:endParaRPr lang="fr-FR" sz="1800" b="1"/>
          </a:p>
        </p:txBody>
      </p:sp>
      <p:sp>
        <p:nvSpPr>
          <p:cNvPr id="17" name="Text Placeholder 16">
            <a:extLst>
              <a:ext uri="{FF2B5EF4-FFF2-40B4-BE49-F238E27FC236}">
                <a16:creationId xmlns:a16="http://schemas.microsoft.com/office/drawing/2014/main" id="{1DBDF6A3-908E-0592-CEC5-FFCF26FFB684}"/>
              </a:ext>
            </a:extLst>
          </p:cNvPr>
          <p:cNvSpPr>
            <a:spLocks noGrp="1"/>
          </p:cNvSpPr>
          <p:nvPr>
            <p:ph type="body" sz="quarter" idx="12"/>
          </p:nvPr>
        </p:nvSpPr>
        <p:spPr>
          <a:xfrm>
            <a:off x="4929188" y="1236663"/>
            <a:ext cx="4214812" cy="434975"/>
          </a:xfrm>
          <a:prstGeom prst="rect">
            <a:avLst/>
          </a:prstGeom>
        </p:spPr>
        <p:txBody>
          <a:bodyPr/>
          <a:lstStyle>
            <a:lvl1pPr marL="228600" indent="-228600">
              <a:buFont typeface="Wingdings" pitchFamily="2" charset="2"/>
              <a:buChar char="§"/>
              <a:defRPr sz="1050"/>
            </a:lvl1pPr>
            <a:lvl2pPr marL="685800" indent="-228600">
              <a:buFont typeface="Wingdings" pitchFamily="2" charset="2"/>
              <a:buChar char="§"/>
              <a:defRPr sz="1050"/>
            </a:lvl2pPr>
            <a:lvl3pPr marL="1143000" indent="-228600">
              <a:buFont typeface="Wingdings" pitchFamily="2" charset="2"/>
              <a:buChar char="§"/>
              <a:defRPr sz="1050"/>
            </a:lvl3pPr>
            <a:lvl4pPr marL="1600200" indent="-228600">
              <a:buFont typeface="Wingdings" pitchFamily="2" charset="2"/>
              <a:buChar char="§"/>
              <a:defRPr sz="1050"/>
            </a:lvl4pPr>
            <a:lvl5pPr marL="2057400" indent="-228600">
              <a:buFont typeface="Wingdings" pitchFamily="2" charset="2"/>
              <a:buChar cha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CDCCA962-9FEE-F98C-5EA1-6AA6343445D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37" y="4676735"/>
            <a:ext cx="977459" cy="199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8830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68_cover">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7F6D16-3AD7-70C0-FE32-7D06EBAB1BB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128" b="5514"/>
          <a:stretch/>
        </p:blipFill>
        <p:spPr bwMode="auto">
          <a:xfrm>
            <a:off x="1" y="324465"/>
            <a:ext cx="8892553" cy="4669744"/>
          </a:xfrm>
          <a:prstGeom prst="rect">
            <a:avLst/>
          </a:prstGeom>
          <a:noFill/>
          <a:extLst>
            <a:ext uri="{909E8E84-426E-40DD-AFC4-6F175D3DCCD1}">
              <a14:hiddenFill xmlns:a14="http://schemas.microsoft.com/office/drawing/2010/main">
                <a:solidFill>
                  <a:srgbClr val="FFFFFF"/>
                </a:solidFill>
              </a14:hiddenFill>
            </a:ext>
          </a:extLst>
        </p:spPr>
      </p:pic>
      <p:sp>
        <p:nvSpPr>
          <p:cNvPr id="3" name="Sous-titre 2">
            <a:extLst>
              <a:ext uri="{FF2B5EF4-FFF2-40B4-BE49-F238E27FC236}">
                <a16:creationId xmlns:a16="http://schemas.microsoft.com/office/drawing/2014/main" id="{68516EFC-F24C-2AE9-C93D-13D62AB21043}"/>
              </a:ext>
            </a:extLst>
          </p:cNvPr>
          <p:cNvSpPr>
            <a:spLocks noGrp="1"/>
          </p:cNvSpPr>
          <p:nvPr>
            <p:ph type="subTitle" idx="1"/>
          </p:nvPr>
        </p:nvSpPr>
        <p:spPr>
          <a:xfrm>
            <a:off x="251447" y="4552004"/>
            <a:ext cx="2700345" cy="127288"/>
          </a:xfrm>
          <a:prstGeom prst="rect">
            <a:avLst/>
          </a:prstGeom>
        </p:spPr>
        <p:txBody>
          <a:bodyPr lIns="0" tIns="0" rIns="0" bIns="0" anchor="b">
            <a:noAutofit/>
          </a:bodyPr>
          <a:lstStyle>
            <a:lvl1pPr marL="0" indent="0" algn="l">
              <a:buNone/>
              <a:defRPr sz="800" cap="all" baseline="0">
                <a:solidFill>
                  <a:schemeClr val="bg1"/>
                </a:solidFill>
                <a:latin typeface="Arial" panose="020B0604020202020204" pitchFamily="34" charset="0"/>
                <a:cs typeface="Arial" panose="020B0604020202020204" pitchFamily="34" charset="0"/>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fr-FR" dirty="0"/>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1" y="1131567"/>
            <a:ext cx="3851907" cy="1980253"/>
          </a:xfrm>
          <a:prstGeom prst="rect">
            <a:avLst/>
          </a:prstGeom>
          <a:solidFill>
            <a:srgbClr val="4298D3">
              <a:alpha val="75000"/>
            </a:srgbClr>
          </a:solidFill>
        </p:spPr>
        <p:txBody>
          <a:bodyPr vert="horz" lIns="432000" tIns="0" rIns="360000" bIns="0" rtlCol="0" anchor="ctr">
            <a:noAutofit/>
          </a:bodyPr>
          <a:lstStyle>
            <a:lvl1pPr algn="l">
              <a:defRPr sz="2400" b="1" cap="all" baseline="0">
                <a:solidFill>
                  <a:schemeClr val="bg1"/>
                </a:solidFill>
              </a:defRPr>
            </a:lvl1pPr>
          </a:lstStyle>
          <a:p>
            <a:r>
              <a:rPr lang="en-US"/>
              <a:t>Click to edit Master title style</a:t>
            </a:r>
            <a:endParaRPr lang="fr-FR" dirty="0"/>
          </a:p>
        </p:txBody>
      </p:sp>
      <p:sp>
        <p:nvSpPr>
          <p:cNvPr id="2" name="Espace réservé du texte 3">
            <a:extLst>
              <a:ext uri="{FF2B5EF4-FFF2-40B4-BE49-F238E27FC236}">
                <a16:creationId xmlns:a16="http://schemas.microsoft.com/office/drawing/2014/main" id="{EA145D33-58C5-7379-B9C8-0B19A4B56773}"/>
              </a:ext>
            </a:extLst>
          </p:cNvPr>
          <p:cNvSpPr>
            <a:spLocks noGrp="1"/>
          </p:cNvSpPr>
          <p:nvPr>
            <p:ph type="body" sz="half" idx="2"/>
          </p:nvPr>
        </p:nvSpPr>
        <p:spPr>
          <a:xfrm>
            <a:off x="431471" y="2571751"/>
            <a:ext cx="3420437" cy="720092"/>
          </a:xfrm>
          <a:prstGeom prst="rect">
            <a:avLst/>
          </a:prstGeom>
        </p:spPr>
        <p:txBody>
          <a:bodyPr wrap="square" lIns="0" tIns="0" rIns="360000" bIns="0" anchor="t" anchorCtr="0">
            <a:noAutofit/>
          </a:bodyPr>
          <a:lstStyle>
            <a:lvl1pPr marL="0" indent="0">
              <a:buNone/>
              <a:defRPr sz="140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0" name="Forme libre 9">
            <a:extLst>
              <a:ext uri="{FF2B5EF4-FFF2-40B4-BE49-F238E27FC236}">
                <a16:creationId xmlns:a16="http://schemas.microsoft.com/office/drawing/2014/main" id="{13722735-BE5B-6304-1F79-E781F9C5A0B3}"/>
              </a:ext>
            </a:extLst>
          </p:cNvPr>
          <p:cNvSpPr/>
          <p:nvPr/>
        </p:nvSpPr>
        <p:spPr>
          <a:xfrm>
            <a:off x="0" y="2"/>
            <a:ext cx="9144000" cy="5143499"/>
          </a:xfrm>
          <a:custGeom>
            <a:avLst/>
            <a:gdLst>
              <a:gd name="connsiteX0" fmla="*/ 8892552 w 9144000"/>
              <a:gd name="connsiteY0" fmla="*/ 0 h 5143499"/>
              <a:gd name="connsiteX1" fmla="*/ 9144000 w 9144000"/>
              <a:gd name="connsiteY1" fmla="*/ 0 h 5143499"/>
              <a:gd name="connsiteX2" fmla="*/ 9144000 w 9144000"/>
              <a:gd name="connsiteY2" fmla="*/ 1 h 5143499"/>
              <a:gd name="connsiteX3" fmla="*/ 9144000 w 9144000"/>
              <a:gd name="connsiteY3" fmla="*/ 231451 h 5143499"/>
              <a:gd name="connsiteX4" fmla="*/ 9144000 w 9144000"/>
              <a:gd name="connsiteY4" fmla="*/ 4912049 h 5143499"/>
              <a:gd name="connsiteX5" fmla="*/ 9144000 w 9144000"/>
              <a:gd name="connsiteY5" fmla="*/ 5143499 h 5143499"/>
              <a:gd name="connsiteX6" fmla="*/ 8892552 w 9144000"/>
              <a:gd name="connsiteY6" fmla="*/ 5143499 h 5143499"/>
              <a:gd name="connsiteX7" fmla="*/ 0 w 9144000"/>
              <a:gd name="connsiteY7" fmla="*/ 5143499 h 5143499"/>
              <a:gd name="connsiteX8" fmla="*/ 0 w 9144000"/>
              <a:gd name="connsiteY8" fmla="*/ 4912049 h 5143499"/>
              <a:gd name="connsiteX9" fmla="*/ 8892552 w 9144000"/>
              <a:gd name="connsiteY9" fmla="*/ 4912049 h 5143499"/>
              <a:gd name="connsiteX10" fmla="*/ 8892552 w 9144000"/>
              <a:gd name="connsiteY10" fmla="*/ 231451 h 5143499"/>
              <a:gd name="connsiteX11" fmla="*/ 0 w 9144000"/>
              <a:gd name="connsiteY11" fmla="*/ 231451 h 5143499"/>
              <a:gd name="connsiteX12" fmla="*/ 0 w 9144000"/>
              <a:gd name="connsiteY12" fmla="*/ 1 h 5143499"/>
              <a:gd name="connsiteX13" fmla="*/ 8892552 w 9144000"/>
              <a:gd name="connsiteY13" fmla="*/ 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5143499">
                <a:moveTo>
                  <a:pt x="8892552" y="0"/>
                </a:moveTo>
                <a:lnTo>
                  <a:pt x="9144000" y="0"/>
                </a:lnTo>
                <a:lnTo>
                  <a:pt x="9144000" y="1"/>
                </a:lnTo>
                <a:lnTo>
                  <a:pt x="9144000" y="231451"/>
                </a:lnTo>
                <a:lnTo>
                  <a:pt x="9144000" y="4912049"/>
                </a:lnTo>
                <a:lnTo>
                  <a:pt x="9144000" y="5143499"/>
                </a:lnTo>
                <a:lnTo>
                  <a:pt x="8892552" y="5143499"/>
                </a:lnTo>
                <a:lnTo>
                  <a:pt x="0" y="5143499"/>
                </a:lnTo>
                <a:lnTo>
                  <a:pt x="0" y="4912049"/>
                </a:lnTo>
                <a:lnTo>
                  <a:pt x="8892552" y="4912049"/>
                </a:lnTo>
                <a:lnTo>
                  <a:pt x="8892552" y="231451"/>
                </a:lnTo>
                <a:lnTo>
                  <a:pt x="0" y="231451"/>
                </a:lnTo>
                <a:lnTo>
                  <a:pt x="0" y="1"/>
                </a:lnTo>
                <a:lnTo>
                  <a:pt x="8892552"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0"/>
          </a:p>
        </p:txBody>
      </p:sp>
      <p:sp>
        <p:nvSpPr>
          <p:cNvPr id="6" name="Forme libre 9">
            <a:extLst>
              <a:ext uri="{FF2B5EF4-FFF2-40B4-BE49-F238E27FC236}">
                <a16:creationId xmlns:a16="http://schemas.microsoft.com/office/drawing/2014/main" id="{5C742F7C-E37B-A172-CC87-4C25806FE669}"/>
              </a:ext>
            </a:extLst>
          </p:cNvPr>
          <p:cNvSpPr/>
          <p:nvPr userDrawn="1"/>
        </p:nvSpPr>
        <p:spPr>
          <a:xfrm>
            <a:off x="0" y="149292"/>
            <a:ext cx="9144000" cy="5143499"/>
          </a:xfrm>
          <a:custGeom>
            <a:avLst/>
            <a:gdLst>
              <a:gd name="connsiteX0" fmla="*/ 8892552 w 9144000"/>
              <a:gd name="connsiteY0" fmla="*/ 0 h 5143499"/>
              <a:gd name="connsiteX1" fmla="*/ 9144000 w 9144000"/>
              <a:gd name="connsiteY1" fmla="*/ 0 h 5143499"/>
              <a:gd name="connsiteX2" fmla="*/ 9144000 w 9144000"/>
              <a:gd name="connsiteY2" fmla="*/ 1 h 5143499"/>
              <a:gd name="connsiteX3" fmla="*/ 9144000 w 9144000"/>
              <a:gd name="connsiteY3" fmla="*/ 231451 h 5143499"/>
              <a:gd name="connsiteX4" fmla="*/ 9144000 w 9144000"/>
              <a:gd name="connsiteY4" fmla="*/ 4912049 h 5143499"/>
              <a:gd name="connsiteX5" fmla="*/ 9144000 w 9144000"/>
              <a:gd name="connsiteY5" fmla="*/ 5143499 h 5143499"/>
              <a:gd name="connsiteX6" fmla="*/ 8892552 w 9144000"/>
              <a:gd name="connsiteY6" fmla="*/ 5143499 h 5143499"/>
              <a:gd name="connsiteX7" fmla="*/ 0 w 9144000"/>
              <a:gd name="connsiteY7" fmla="*/ 5143499 h 5143499"/>
              <a:gd name="connsiteX8" fmla="*/ 0 w 9144000"/>
              <a:gd name="connsiteY8" fmla="*/ 4912049 h 5143499"/>
              <a:gd name="connsiteX9" fmla="*/ 8892552 w 9144000"/>
              <a:gd name="connsiteY9" fmla="*/ 4912049 h 5143499"/>
              <a:gd name="connsiteX10" fmla="*/ 8892552 w 9144000"/>
              <a:gd name="connsiteY10" fmla="*/ 231451 h 5143499"/>
              <a:gd name="connsiteX11" fmla="*/ 0 w 9144000"/>
              <a:gd name="connsiteY11" fmla="*/ 231451 h 5143499"/>
              <a:gd name="connsiteX12" fmla="*/ 0 w 9144000"/>
              <a:gd name="connsiteY12" fmla="*/ 1 h 5143499"/>
              <a:gd name="connsiteX13" fmla="*/ 8892552 w 9144000"/>
              <a:gd name="connsiteY13" fmla="*/ 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5143499">
                <a:moveTo>
                  <a:pt x="8892552" y="0"/>
                </a:moveTo>
                <a:lnTo>
                  <a:pt x="9144000" y="0"/>
                </a:lnTo>
                <a:lnTo>
                  <a:pt x="9144000" y="1"/>
                </a:lnTo>
                <a:lnTo>
                  <a:pt x="9144000" y="231451"/>
                </a:lnTo>
                <a:lnTo>
                  <a:pt x="9144000" y="4912049"/>
                </a:lnTo>
                <a:lnTo>
                  <a:pt x="9144000" y="5143499"/>
                </a:lnTo>
                <a:lnTo>
                  <a:pt x="8892552" y="5143499"/>
                </a:lnTo>
                <a:lnTo>
                  <a:pt x="0" y="5143499"/>
                </a:lnTo>
                <a:lnTo>
                  <a:pt x="0" y="4912049"/>
                </a:lnTo>
                <a:lnTo>
                  <a:pt x="8892552" y="4912049"/>
                </a:lnTo>
                <a:lnTo>
                  <a:pt x="8892552" y="231451"/>
                </a:lnTo>
                <a:lnTo>
                  <a:pt x="0" y="231451"/>
                </a:lnTo>
                <a:lnTo>
                  <a:pt x="0" y="1"/>
                </a:lnTo>
                <a:lnTo>
                  <a:pt x="8892552"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0"/>
          </a:p>
        </p:txBody>
      </p:sp>
      <p:sp>
        <p:nvSpPr>
          <p:cNvPr id="11" name="Slide Number Placeholder 5">
            <a:extLst>
              <a:ext uri="{FF2B5EF4-FFF2-40B4-BE49-F238E27FC236}">
                <a16:creationId xmlns:a16="http://schemas.microsoft.com/office/drawing/2014/main" id="{267C5083-C1A3-7E20-08CC-9F87B10EAEAE}"/>
              </a:ext>
            </a:extLst>
          </p:cNvPr>
          <p:cNvSpPr txBox="1">
            <a:spLocks/>
          </p:cNvSpPr>
          <p:nvPr userDrawn="1"/>
        </p:nvSpPr>
        <p:spPr>
          <a:xfrm>
            <a:off x="8186173" y="4532238"/>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bg1"/>
                </a:solidFill>
                <a:latin typeface="Arial" panose="020B0604020202020204" pitchFamily="34" charset="0"/>
                <a:cs typeface="Arial" panose="020B0604020202020204" pitchFamily="34" charset="0"/>
              </a:rPr>
              <a:pPr algn="ctr"/>
              <a:t>‹#›</a:t>
            </a:fld>
            <a:endParaRPr lang="en-US" sz="700" b="1" dirty="0">
              <a:solidFill>
                <a:schemeClr val="bg1"/>
              </a:solidFill>
              <a:latin typeface="Arial" panose="020B0604020202020204" pitchFamily="34" charset="0"/>
              <a:cs typeface="Arial" panose="020B0604020202020204" pitchFamily="34" charset="0"/>
            </a:endParaRPr>
          </a:p>
        </p:txBody>
      </p:sp>
      <p:sp>
        <p:nvSpPr>
          <p:cNvPr id="16" name="Rectangle 9">
            <a:extLst>
              <a:ext uri="{FF2B5EF4-FFF2-40B4-BE49-F238E27FC236}">
                <a16:creationId xmlns:a16="http://schemas.microsoft.com/office/drawing/2014/main" id="{D0B25333-5226-3FD1-155A-21BB9FCAA9B9}"/>
              </a:ext>
            </a:extLst>
          </p:cNvPr>
          <p:cNvSpPr/>
          <p:nvPr userDrawn="1"/>
        </p:nvSpPr>
        <p:spPr>
          <a:xfrm rot="2700000">
            <a:off x="8145212" y="4554645"/>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7" name="Rectangle 9">
            <a:extLst>
              <a:ext uri="{FF2B5EF4-FFF2-40B4-BE49-F238E27FC236}">
                <a16:creationId xmlns:a16="http://schemas.microsoft.com/office/drawing/2014/main" id="{DDEA2677-2BDC-7AF1-C731-3080B24884E8}"/>
              </a:ext>
            </a:extLst>
          </p:cNvPr>
          <p:cNvSpPr/>
          <p:nvPr userDrawn="1"/>
        </p:nvSpPr>
        <p:spPr>
          <a:xfrm rot="13500000">
            <a:off x="8539131" y="4554645"/>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4" name="Picture 2">
            <a:extLst>
              <a:ext uri="{FF2B5EF4-FFF2-40B4-BE49-F238E27FC236}">
                <a16:creationId xmlns:a16="http://schemas.microsoft.com/office/drawing/2014/main" id="{B6CA9D8A-2C87-4EBA-5AB8-179B604E23D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24413" y="4476106"/>
            <a:ext cx="1083013" cy="219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3978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4_Three Image Text ">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951543"/>
            <a:ext cx="2700344" cy="234028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3131816" y="951543"/>
            <a:ext cx="2700000" cy="234028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6012184" y="951543"/>
            <a:ext cx="2700000" cy="234028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endParaRPr lang="en-US" dirty="0"/>
          </a:p>
        </p:txBody>
      </p:sp>
      <p:sp>
        <p:nvSpPr>
          <p:cNvPr id="16" name="Titre 1">
            <a:extLst>
              <a:ext uri="{FF2B5EF4-FFF2-40B4-BE49-F238E27FC236}">
                <a16:creationId xmlns:a16="http://schemas.microsoft.com/office/drawing/2014/main" id="{249736DE-5EB6-12CE-8281-A156A06AB04B}"/>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fr-FR" dirty="0"/>
              <a:t>Modifiez le style du titre</a:t>
            </a:r>
          </a:p>
        </p:txBody>
      </p:sp>
      <p:sp>
        <p:nvSpPr>
          <p:cNvPr id="20" name="Text Placeholder 9">
            <a:extLst>
              <a:ext uri="{FF2B5EF4-FFF2-40B4-BE49-F238E27FC236}">
                <a16:creationId xmlns:a16="http://schemas.microsoft.com/office/drawing/2014/main" id="{57884FA0-BE93-244A-D468-0D008922CA33}"/>
              </a:ext>
            </a:extLst>
          </p:cNvPr>
          <p:cNvSpPr>
            <a:spLocks noGrp="1"/>
          </p:cNvSpPr>
          <p:nvPr>
            <p:ph type="body" sz="quarter" idx="14" hasCustomPrompt="1"/>
          </p:nvPr>
        </p:nvSpPr>
        <p:spPr>
          <a:xfrm>
            <a:off x="251448" y="3472813"/>
            <a:ext cx="2700000"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9">
            <a:extLst>
              <a:ext uri="{FF2B5EF4-FFF2-40B4-BE49-F238E27FC236}">
                <a16:creationId xmlns:a16="http://schemas.microsoft.com/office/drawing/2014/main" id="{90BC6DC8-1AD6-54C7-21D5-6C836F6C2C52}"/>
              </a:ext>
            </a:extLst>
          </p:cNvPr>
          <p:cNvSpPr>
            <a:spLocks noGrp="1"/>
          </p:cNvSpPr>
          <p:nvPr>
            <p:ph type="body" sz="quarter" idx="21" hasCustomPrompt="1"/>
          </p:nvPr>
        </p:nvSpPr>
        <p:spPr>
          <a:xfrm>
            <a:off x="3131816" y="3472813"/>
            <a:ext cx="2700000"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9">
            <a:extLst>
              <a:ext uri="{FF2B5EF4-FFF2-40B4-BE49-F238E27FC236}">
                <a16:creationId xmlns:a16="http://schemas.microsoft.com/office/drawing/2014/main" id="{7107C5C6-30B4-75EF-2440-F56FDE57F2A6}"/>
              </a:ext>
            </a:extLst>
          </p:cNvPr>
          <p:cNvSpPr>
            <a:spLocks noGrp="1"/>
          </p:cNvSpPr>
          <p:nvPr>
            <p:ph type="body" sz="quarter" idx="22" hasCustomPrompt="1"/>
          </p:nvPr>
        </p:nvSpPr>
        <p:spPr>
          <a:xfrm>
            <a:off x="6012184" y="3472813"/>
            <a:ext cx="2700000"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3">
            <a:extLst>
              <a:ext uri="{FF2B5EF4-FFF2-40B4-BE49-F238E27FC236}">
                <a16:creationId xmlns:a16="http://schemas.microsoft.com/office/drawing/2014/main" id="{99833EBE-8E18-B1D7-794E-418862F93BD5}"/>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3" name="Slide Number Placeholder 5">
            <a:extLst>
              <a:ext uri="{FF2B5EF4-FFF2-40B4-BE49-F238E27FC236}">
                <a16:creationId xmlns:a16="http://schemas.microsoft.com/office/drawing/2014/main" id="{4C13EDC7-65DE-F908-CDE0-9D59F453AF02}"/>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8" name="Rectangle 9">
            <a:extLst>
              <a:ext uri="{FF2B5EF4-FFF2-40B4-BE49-F238E27FC236}">
                <a16:creationId xmlns:a16="http://schemas.microsoft.com/office/drawing/2014/main" id="{ED388F1B-A62C-D90C-4088-DF0FE671FDA9}"/>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9" name="Rectangle 9">
            <a:extLst>
              <a:ext uri="{FF2B5EF4-FFF2-40B4-BE49-F238E27FC236}">
                <a16:creationId xmlns:a16="http://schemas.microsoft.com/office/drawing/2014/main" id="{BF411CB9-99C9-99B8-410B-BD0BD8F4D538}"/>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1" name="Picture 2">
            <a:extLst>
              <a:ext uri="{FF2B5EF4-FFF2-40B4-BE49-F238E27FC236}">
                <a16:creationId xmlns:a16="http://schemas.microsoft.com/office/drawing/2014/main" id="{E37CCA8C-251D-C1C4-0B4C-5AAAB8E7317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41470" y="4667038"/>
            <a:ext cx="1025072" cy="20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9709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29_Three Bar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C5F2EE6-8875-CE61-0518-C1FE36E80D85}"/>
              </a:ext>
            </a:extLst>
          </p:cNvPr>
          <p:cNvSpPr>
            <a:spLocks noGrp="1"/>
          </p:cNvSpPr>
          <p:nvPr>
            <p:ph type="pic" sz="quarter" idx="10"/>
          </p:nvPr>
        </p:nvSpPr>
        <p:spPr>
          <a:xfrm>
            <a:off x="251449"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24" name="Picture Placeholder 3">
            <a:extLst>
              <a:ext uri="{FF2B5EF4-FFF2-40B4-BE49-F238E27FC236}">
                <a16:creationId xmlns:a16="http://schemas.microsoft.com/office/drawing/2014/main" id="{5324FFEA-6DE5-5EB2-004F-7DFE377E78EA}"/>
              </a:ext>
            </a:extLst>
          </p:cNvPr>
          <p:cNvSpPr>
            <a:spLocks noGrp="1"/>
          </p:cNvSpPr>
          <p:nvPr>
            <p:ph type="pic" sz="quarter" idx="29"/>
          </p:nvPr>
        </p:nvSpPr>
        <p:spPr>
          <a:xfrm>
            <a:off x="3131816"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25" name="Picture Placeholder 3">
            <a:extLst>
              <a:ext uri="{FF2B5EF4-FFF2-40B4-BE49-F238E27FC236}">
                <a16:creationId xmlns:a16="http://schemas.microsoft.com/office/drawing/2014/main" id="{0E7CAD4B-BBAC-E9F8-01C5-07C84B051854}"/>
              </a:ext>
            </a:extLst>
          </p:cNvPr>
          <p:cNvSpPr>
            <a:spLocks noGrp="1"/>
          </p:cNvSpPr>
          <p:nvPr>
            <p:ph type="pic" sz="quarter" idx="30"/>
          </p:nvPr>
        </p:nvSpPr>
        <p:spPr>
          <a:xfrm>
            <a:off x="6012185"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13" name="Titre 1">
            <a:extLst>
              <a:ext uri="{FF2B5EF4-FFF2-40B4-BE49-F238E27FC236}">
                <a16:creationId xmlns:a16="http://schemas.microsoft.com/office/drawing/2014/main" id="{44FF8B6A-D38E-F143-5B22-E47AAE106161}"/>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dirty="0"/>
              <a:t>Modifiez le style du titre</a:t>
            </a:r>
          </a:p>
        </p:txBody>
      </p:sp>
      <p:sp>
        <p:nvSpPr>
          <p:cNvPr id="15" name="Espace réservé du texte 3">
            <a:extLst>
              <a:ext uri="{FF2B5EF4-FFF2-40B4-BE49-F238E27FC236}">
                <a16:creationId xmlns:a16="http://schemas.microsoft.com/office/drawing/2014/main" id="{E041CEAB-8070-EEB3-4545-A8A4A48F0F25}"/>
              </a:ext>
            </a:extLst>
          </p:cNvPr>
          <p:cNvSpPr>
            <a:spLocks noGrp="1"/>
          </p:cNvSpPr>
          <p:nvPr>
            <p:ph type="body" sz="half" idx="27"/>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dirty="0"/>
              <a:t>Cliquez pour modifier les styles du texte du masque</a:t>
            </a:r>
          </a:p>
        </p:txBody>
      </p:sp>
      <p:sp>
        <p:nvSpPr>
          <p:cNvPr id="26" name="Text Placeholder 7">
            <a:extLst>
              <a:ext uri="{FF2B5EF4-FFF2-40B4-BE49-F238E27FC236}">
                <a16:creationId xmlns:a16="http://schemas.microsoft.com/office/drawing/2014/main" id="{51C4CFAC-04E6-896E-9F2A-40A2FBB41CEF}"/>
              </a:ext>
            </a:extLst>
          </p:cNvPr>
          <p:cNvSpPr>
            <a:spLocks noGrp="1"/>
          </p:cNvSpPr>
          <p:nvPr>
            <p:ph type="body" sz="quarter" idx="19" hasCustomPrompt="1"/>
          </p:nvPr>
        </p:nvSpPr>
        <p:spPr>
          <a:xfrm>
            <a:off x="251449" y="3291843"/>
            <a:ext cx="2700345"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dirty="0"/>
              <a:t>Click to edit Master text styles</a:t>
            </a:r>
          </a:p>
          <a:p>
            <a:pPr lvl="1"/>
            <a:r>
              <a:rPr lang="en-US" dirty="0"/>
              <a:t>Second level</a:t>
            </a:r>
          </a:p>
        </p:txBody>
      </p:sp>
      <p:sp>
        <p:nvSpPr>
          <p:cNvPr id="27" name="Text Placeholder 7">
            <a:extLst>
              <a:ext uri="{FF2B5EF4-FFF2-40B4-BE49-F238E27FC236}">
                <a16:creationId xmlns:a16="http://schemas.microsoft.com/office/drawing/2014/main" id="{5D717EB1-3AA4-4A9D-B43B-06089D8B1DFA}"/>
              </a:ext>
            </a:extLst>
          </p:cNvPr>
          <p:cNvSpPr>
            <a:spLocks noGrp="1"/>
          </p:cNvSpPr>
          <p:nvPr>
            <p:ph type="body" sz="quarter" idx="31" hasCustomPrompt="1"/>
          </p:nvPr>
        </p:nvSpPr>
        <p:spPr>
          <a:xfrm>
            <a:off x="3131816" y="3291843"/>
            <a:ext cx="2700345" cy="900115"/>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dirty="0"/>
              <a:t>Click to edit Master text styles</a:t>
            </a:r>
          </a:p>
          <a:p>
            <a:pPr lvl="1"/>
            <a:r>
              <a:rPr lang="en-US" dirty="0"/>
              <a:t>Second level</a:t>
            </a:r>
          </a:p>
        </p:txBody>
      </p:sp>
      <p:sp>
        <p:nvSpPr>
          <p:cNvPr id="28" name="Text Placeholder 7">
            <a:extLst>
              <a:ext uri="{FF2B5EF4-FFF2-40B4-BE49-F238E27FC236}">
                <a16:creationId xmlns:a16="http://schemas.microsoft.com/office/drawing/2014/main" id="{BD428DD9-7A35-4C79-373F-E87B11762655}"/>
              </a:ext>
            </a:extLst>
          </p:cNvPr>
          <p:cNvSpPr>
            <a:spLocks noGrp="1"/>
          </p:cNvSpPr>
          <p:nvPr>
            <p:ph type="body" sz="quarter" idx="32" hasCustomPrompt="1"/>
          </p:nvPr>
        </p:nvSpPr>
        <p:spPr>
          <a:xfrm>
            <a:off x="6012185" y="3291843"/>
            <a:ext cx="2700345"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dirty="0"/>
              <a:t>Click to edit Master text styles</a:t>
            </a:r>
          </a:p>
          <a:p>
            <a:pPr lvl="1"/>
            <a:r>
              <a:rPr lang="en-US" dirty="0"/>
              <a:t>Second level</a:t>
            </a:r>
          </a:p>
        </p:txBody>
      </p:sp>
      <p:sp>
        <p:nvSpPr>
          <p:cNvPr id="2" name="Footer Placeholder 3">
            <a:extLst>
              <a:ext uri="{FF2B5EF4-FFF2-40B4-BE49-F238E27FC236}">
                <a16:creationId xmlns:a16="http://schemas.microsoft.com/office/drawing/2014/main" id="{5501C650-B3A8-7644-22A8-D3107255AB86}"/>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4" name="Slide Number Placeholder 5">
            <a:extLst>
              <a:ext uri="{FF2B5EF4-FFF2-40B4-BE49-F238E27FC236}">
                <a16:creationId xmlns:a16="http://schemas.microsoft.com/office/drawing/2014/main" id="{F61C4128-7E99-E0F6-ADA9-FE063B0C1A5E}"/>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E2503BD9-92B5-DDB2-61FF-0ACB61763B0F}"/>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C2DCC30E-9DFB-4584-689B-FC9D2F18D6AF}"/>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8" name="Picture 2">
            <a:extLst>
              <a:ext uri="{FF2B5EF4-FFF2-40B4-BE49-F238E27FC236}">
                <a16:creationId xmlns:a16="http://schemas.microsoft.com/office/drawing/2014/main" id="{E58C2D8B-132E-21D4-B132-F5980DE7490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41470" y="4667038"/>
            <a:ext cx="1025072" cy="20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8016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12_4 Bar Text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951543"/>
            <a:ext cx="1980253" cy="2340294"/>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9" name="Titre 1">
            <a:extLst>
              <a:ext uri="{FF2B5EF4-FFF2-40B4-BE49-F238E27FC236}">
                <a16:creationId xmlns:a16="http://schemas.microsoft.com/office/drawing/2014/main" id="{8B8C4161-A190-AA8D-C713-111B693FBCF7}"/>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dirty="0"/>
              <a:t>Modifiez le style du titre</a:t>
            </a:r>
          </a:p>
        </p:txBody>
      </p:sp>
      <p:sp>
        <p:nvSpPr>
          <p:cNvPr id="10" name="Espace réservé du texte 3">
            <a:extLst>
              <a:ext uri="{FF2B5EF4-FFF2-40B4-BE49-F238E27FC236}">
                <a16:creationId xmlns:a16="http://schemas.microsoft.com/office/drawing/2014/main" id="{6AC317DF-5919-2DEB-0D68-45F897F59685}"/>
              </a:ext>
            </a:extLst>
          </p:cNvPr>
          <p:cNvSpPr>
            <a:spLocks noGrp="1"/>
          </p:cNvSpPr>
          <p:nvPr>
            <p:ph type="body" sz="half" idx="28"/>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dirty="0"/>
              <a:t>Cliquez pour modifier les styles du texte du masque</a:t>
            </a:r>
          </a:p>
        </p:txBody>
      </p:sp>
      <p:sp>
        <p:nvSpPr>
          <p:cNvPr id="12" name="Text Placeholder 7">
            <a:extLst>
              <a:ext uri="{FF2B5EF4-FFF2-40B4-BE49-F238E27FC236}">
                <a16:creationId xmlns:a16="http://schemas.microsoft.com/office/drawing/2014/main" id="{EBB3A167-A205-A807-4639-43EDEF8DC4AA}"/>
              </a:ext>
            </a:extLst>
          </p:cNvPr>
          <p:cNvSpPr>
            <a:spLocks noGrp="1"/>
          </p:cNvSpPr>
          <p:nvPr>
            <p:ph type="body" sz="quarter" idx="19" hasCustomPrompt="1"/>
          </p:nvPr>
        </p:nvSpPr>
        <p:spPr>
          <a:xfrm>
            <a:off x="251449" y="2391733"/>
            <a:ext cx="1980253" cy="900110"/>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dirty="0"/>
              <a:t>Click to edit Master text styles</a:t>
            </a:r>
          </a:p>
          <a:p>
            <a:pPr lvl="1"/>
            <a:r>
              <a:rPr lang="en-US" dirty="0"/>
              <a:t>Second level</a:t>
            </a:r>
          </a:p>
        </p:txBody>
      </p:sp>
      <p:sp>
        <p:nvSpPr>
          <p:cNvPr id="14" name="Picture Placeholder 3">
            <a:extLst>
              <a:ext uri="{FF2B5EF4-FFF2-40B4-BE49-F238E27FC236}">
                <a16:creationId xmlns:a16="http://schemas.microsoft.com/office/drawing/2014/main" id="{8A875C84-883E-CA41-F199-F9B0BF5353FA}"/>
              </a:ext>
            </a:extLst>
          </p:cNvPr>
          <p:cNvSpPr>
            <a:spLocks noGrp="1"/>
          </p:cNvSpPr>
          <p:nvPr>
            <p:ph type="pic" sz="quarter" idx="30"/>
          </p:nvPr>
        </p:nvSpPr>
        <p:spPr>
          <a:xfrm>
            <a:off x="2411725" y="951543"/>
            <a:ext cx="1980253" cy="234029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22" name="Picture Placeholder 3">
            <a:extLst>
              <a:ext uri="{FF2B5EF4-FFF2-40B4-BE49-F238E27FC236}">
                <a16:creationId xmlns:a16="http://schemas.microsoft.com/office/drawing/2014/main" id="{FE8C0532-45A2-D454-C28F-BB021FD89816}"/>
              </a:ext>
            </a:extLst>
          </p:cNvPr>
          <p:cNvSpPr>
            <a:spLocks noGrp="1"/>
          </p:cNvSpPr>
          <p:nvPr>
            <p:ph type="pic" sz="quarter" idx="31"/>
          </p:nvPr>
        </p:nvSpPr>
        <p:spPr>
          <a:xfrm>
            <a:off x="4572001" y="951543"/>
            <a:ext cx="1980253"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23" name="Picture Placeholder 3">
            <a:extLst>
              <a:ext uri="{FF2B5EF4-FFF2-40B4-BE49-F238E27FC236}">
                <a16:creationId xmlns:a16="http://schemas.microsoft.com/office/drawing/2014/main" id="{640A7D87-24A6-A792-6ABD-FB61F2BDD65A}"/>
              </a:ext>
            </a:extLst>
          </p:cNvPr>
          <p:cNvSpPr>
            <a:spLocks noGrp="1"/>
          </p:cNvSpPr>
          <p:nvPr>
            <p:ph type="pic" sz="quarter" idx="32"/>
          </p:nvPr>
        </p:nvSpPr>
        <p:spPr>
          <a:xfrm>
            <a:off x="6732277" y="951543"/>
            <a:ext cx="1980253"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24" name="Text Placeholder 7">
            <a:extLst>
              <a:ext uri="{FF2B5EF4-FFF2-40B4-BE49-F238E27FC236}">
                <a16:creationId xmlns:a16="http://schemas.microsoft.com/office/drawing/2014/main" id="{BDFC53B3-6C1A-E5D5-43DB-0ACE10B33F1E}"/>
              </a:ext>
            </a:extLst>
          </p:cNvPr>
          <p:cNvSpPr>
            <a:spLocks noGrp="1"/>
          </p:cNvSpPr>
          <p:nvPr>
            <p:ph type="body" sz="quarter" idx="33" hasCustomPrompt="1"/>
          </p:nvPr>
        </p:nvSpPr>
        <p:spPr>
          <a:xfrm>
            <a:off x="2411725" y="2391733"/>
            <a:ext cx="1980253" cy="900110"/>
          </a:xfrm>
          <a:prstGeom prst="rect">
            <a:avLst/>
          </a:prstGeom>
          <a:solidFill>
            <a:schemeClr val="accent3">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dirty="0"/>
              <a:t>Click to edit Master text styles</a:t>
            </a:r>
          </a:p>
          <a:p>
            <a:pPr lvl="1"/>
            <a:r>
              <a:rPr lang="en-US" dirty="0"/>
              <a:t>Second level</a:t>
            </a:r>
          </a:p>
        </p:txBody>
      </p:sp>
      <p:sp>
        <p:nvSpPr>
          <p:cNvPr id="25" name="Text Placeholder 7">
            <a:extLst>
              <a:ext uri="{FF2B5EF4-FFF2-40B4-BE49-F238E27FC236}">
                <a16:creationId xmlns:a16="http://schemas.microsoft.com/office/drawing/2014/main" id="{E4574760-CE14-5573-E714-0095B27AB02A}"/>
              </a:ext>
            </a:extLst>
          </p:cNvPr>
          <p:cNvSpPr>
            <a:spLocks noGrp="1"/>
          </p:cNvSpPr>
          <p:nvPr>
            <p:ph type="body" sz="quarter" idx="34" hasCustomPrompt="1"/>
          </p:nvPr>
        </p:nvSpPr>
        <p:spPr>
          <a:xfrm>
            <a:off x="4572001" y="2391733"/>
            <a:ext cx="1980253" cy="900110"/>
          </a:xfrm>
          <a:prstGeom prst="rect">
            <a:avLst/>
          </a:prstGeom>
          <a:solidFill>
            <a:schemeClr val="accent5">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dirty="0"/>
              <a:t>Click to edit Master text styles</a:t>
            </a:r>
          </a:p>
          <a:p>
            <a:pPr lvl="1"/>
            <a:r>
              <a:rPr lang="en-US" dirty="0"/>
              <a:t>Second level</a:t>
            </a:r>
          </a:p>
        </p:txBody>
      </p:sp>
      <p:sp>
        <p:nvSpPr>
          <p:cNvPr id="26" name="Text Placeholder 7">
            <a:extLst>
              <a:ext uri="{FF2B5EF4-FFF2-40B4-BE49-F238E27FC236}">
                <a16:creationId xmlns:a16="http://schemas.microsoft.com/office/drawing/2014/main" id="{4621EBF3-0D48-721F-BAB7-971B9A1D14C8}"/>
              </a:ext>
            </a:extLst>
          </p:cNvPr>
          <p:cNvSpPr>
            <a:spLocks noGrp="1"/>
          </p:cNvSpPr>
          <p:nvPr>
            <p:ph type="body" sz="quarter" idx="35" hasCustomPrompt="1"/>
          </p:nvPr>
        </p:nvSpPr>
        <p:spPr>
          <a:xfrm>
            <a:off x="6732277" y="2391733"/>
            <a:ext cx="1980253" cy="900110"/>
          </a:xfrm>
          <a:prstGeom prst="rect">
            <a:avLst/>
          </a:prstGeom>
          <a:solidFill>
            <a:schemeClr val="accent6">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dirty="0"/>
              <a:t>Click to edit Master text styles</a:t>
            </a:r>
          </a:p>
          <a:p>
            <a:pPr lvl="1"/>
            <a:r>
              <a:rPr lang="en-US" dirty="0"/>
              <a:t>Second level</a:t>
            </a:r>
          </a:p>
        </p:txBody>
      </p:sp>
      <p:sp>
        <p:nvSpPr>
          <p:cNvPr id="27" name="Text Placeholder 9">
            <a:extLst>
              <a:ext uri="{FF2B5EF4-FFF2-40B4-BE49-F238E27FC236}">
                <a16:creationId xmlns:a16="http://schemas.microsoft.com/office/drawing/2014/main" id="{CD4F15DD-ED08-59FA-9210-B71C8CA40FE9}"/>
              </a:ext>
            </a:extLst>
          </p:cNvPr>
          <p:cNvSpPr>
            <a:spLocks noGrp="1"/>
          </p:cNvSpPr>
          <p:nvPr>
            <p:ph type="body" sz="quarter" idx="14" hasCustomPrompt="1"/>
          </p:nvPr>
        </p:nvSpPr>
        <p:spPr>
          <a:xfrm>
            <a:off x="251449"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9">
            <a:extLst>
              <a:ext uri="{FF2B5EF4-FFF2-40B4-BE49-F238E27FC236}">
                <a16:creationId xmlns:a16="http://schemas.microsoft.com/office/drawing/2014/main" id="{3A2F20F0-1E64-01A9-474C-883F1891FEAB}"/>
              </a:ext>
            </a:extLst>
          </p:cNvPr>
          <p:cNvSpPr>
            <a:spLocks noGrp="1"/>
          </p:cNvSpPr>
          <p:nvPr>
            <p:ph type="body" sz="quarter" idx="40" hasCustomPrompt="1"/>
          </p:nvPr>
        </p:nvSpPr>
        <p:spPr>
          <a:xfrm>
            <a:off x="2411724"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9">
            <a:extLst>
              <a:ext uri="{FF2B5EF4-FFF2-40B4-BE49-F238E27FC236}">
                <a16:creationId xmlns:a16="http://schemas.microsoft.com/office/drawing/2014/main" id="{820DCD0B-53C7-2804-3C6C-7E5A28BF97EB}"/>
              </a:ext>
            </a:extLst>
          </p:cNvPr>
          <p:cNvSpPr>
            <a:spLocks noGrp="1"/>
          </p:cNvSpPr>
          <p:nvPr>
            <p:ph type="body" sz="quarter" idx="41" hasCustomPrompt="1"/>
          </p:nvPr>
        </p:nvSpPr>
        <p:spPr>
          <a:xfrm>
            <a:off x="4572001"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9">
            <a:extLst>
              <a:ext uri="{FF2B5EF4-FFF2-40B4-BE49-F238E27FC236}">
                <a16:creationId xmlns:a16="http://schemas.microsoft.com/office/drawing/2014/main" id="{A0E366BA-EE04-D83E-917F-B670D3CFC6E7}"/>
              </a:ext>
            </a:extLst>
          </p:cNvPr>
          <p:cNvSpPr>
            <a:spLocks noGrp="1"/>
          </p:cNvSpPr>
          <p:nvPr>
            <p:ph type="body" sz="quarter" idx="42" hasCustomPrompt="1"/>
          </p:nvPr>
        </p:nvSpPr>
        <p:spPr>
          <a:xfrm>
            <a:off x="6732277"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3">
            <a:extLst>
              <a:ext uri="{FF2B5EF4-FFF2-40B4-BE49-F238E27FC236}">
                <a16:creationId xmlns:a16="http://schemas.microsoft.com/office/drawing/2014/main" id="{5347B26F-76AB-D6E3-F047-97B15D768E3D}"/>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8" name="Slide Number Placeholder 5">
            <a:extLst>
              <a:ext uri="{FF2B5EF4-FFF2-40B4-BE49-F238E27FC236}">
                <a16:creationId xmlns:a16="http://schemas.microsoft.com/office/drawing/2014/main" id="{8728D9CA-002B-CFAB-1988-0F1129E1040C}"/>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1" name="Rectangle 9">
            <a:extLst>
              <a:ext uri="{FF2B5EF4-FFF2-40B4-BE49-F238E27FC236}">
                <a16:creationId xmlns:a16="http://schemas.microsoft.com/office/drawing/2014/main" id="{E2A88182-87E8-CE3A-1BE5-F48D166508A8}"/>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3" name="Rectangle 9">
            <a:extLst>
              <a:ext uri="{FF2B5EF4-FFF2-40B4-BE49-F238E27FC236}">
                <a16:creationId xmlns:a16="http://schemas.microsoft.com/office/drawing/2014/main" id="{C02EF913-5243-F0FE-83F4-BCB10FB88074}"/>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6" name="Picture 2">
            <a:extLst>
              <a:ext uri="{FF2B5EF4-FFF2-40B4-BE49-F238E27FC236}">
                <a16:creationId xmlns:a16="http://schemas.microsoft.com/office/drawing/2014/main" id="{BB12AB57-CD7D-0B18-2F60-8A7495464A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41470" y="4667038"/>
            <a:ext cx="1025072" cy="20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9993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15_cover">
    <p:spTree>
      <p:nvGrpSpPr>
        <p:cNvPr id="1" name=""/>
        <p:cNvGrpSpPr/>
        <p:nvPr/>
      </p:nvGrpSpPr>
      <p:grpSpPr>
        <a:xfrm>
          <a:off x="0" y="0"/>
          <a:ext cx="0" cy="0"/>
          <a:chOff x="0" y="0"/>
          <a:chExt cx="0" cy="0"/>
        </a:xfrm>
      </p:grpSpPr>
      <p:pic>
        <p:nvPicPr>
          <p:cNvPr id="2" name="Picture 1" descr="A close-up of a grey surface&#10;&#10;AI-generated content may be incorrect.">
            <a:extLst>
              <a:ext uri="{FF2B5EF4-FFF2-40B4-BE49-F238E27FC236}">
                <a16:creationId xmlns:a16="http://schemas.microsoft.com/office/drawing/2014/main" id="{71906BA0-616A-2D1C-DCB3-6E8B532623FB}"/>
              </a:ext>
            </a:extLst>
          </p:cNvPr>
          <p:cNvPicPr>
            <a:picLocks noChangeAspect="1"/>
          </p:cNvPicPr>
          <p:nvPr userDrawn="1"/>
        </p:nvPicPr>
        <p:blipFill>
          <a:blip r:embed="rId2">
            <a:extLst>
              <a:ext uri="{837473B0-CC2E-450A-ABE3-18F120FF3D39}">
                <a1611:picAttrSrcUrl xmlns:a1611="http://schemas.microsoft.com/office/drawing/2016/11/main" r:id="rId3"/>
              </a:ext>
            </a:extLst>
          </a:blip>
          <a:srcRect b="30062"/>
          <a:stretch/>
        </p:blipFill>
        <p:spPr>
          <a:xfrm>
            <a:off x="0" y="239528"/>
            <a:ext cx="8892552" cy="4664444"/>
          </a:xfrm>
          <a:prstGeom prst="rect">
            <a:avLst/>
          </a:prstGeom>
        </p:spPr>
      </p:pic>
      <p:sp>
        <p:nvSpPr>
          <p:cNvPr id="3" name="Sous-titre 2">
            <a:extLst>
              <a:ext uri="{FF2B5EF4-FFF2-40B4-BE49-F238E27FC236}">
                <a16:creationId xmlns:a16="http://schemas.microsoft.com/office/drawing/2014/main" id="{68516EFC-F24C-2AE9-C93D-13D62AB21043}"/>
              </a:ext>
            </a:extLst>
          </p:cNvPr>
          <p:cNvSpPr>
            <a:spLocks noGrp="1"/>
          </p:cNvSpPr>
          <p:nvPr>
            <p:ph type="subTitle" idx="1"/>
          </p:nvPr>
        </p:nvSpPr>
        <p:spPr>
          <a:xfrm>
            <a:off x="251447" y="4552003"/>
            <a:ext cx="2700345" cy="127288"/>
          </a:xfrm>
          <a:prstGeom prst="rect">
            <a:avLst/>
          </a:prstGeom>
        </p:spPr>
        <p:txBody>
          <a:bodyPr lIns="0" tIns="0" rIns="0" bIns="0" anchor="b">
            <a:noAutofit/>
          </a:bodyPr>
          <a:lstStyle>
            <a:lvl1pPr marL="0" indent="0" algn="l">
              <a:buNone/>
              <a:defRPr sz="80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dirty="0"/>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3851908" y="951543"/>
            <a:ext cx="3420437" cy="2700345"/>
          </a:xfrm>
          <a:prstGeom prst="rect">
            <a:avLst/>
          </a:prstGeom>
          <a:solidFill>
            <a:srgbClr val="4298D3">
              <a:alpha val="75000"/>
            </a:srgbClr>
          </a:solidFill>
        </p:spPr>
        <p:txBody>
          <a:bodyPr vert="horz" lIns="360000" tIns="360000" rIns="360000" bIns="360000" rtlCol="0" anchor="t" anchorCtr="0">
            <a:noAutofit/>
          </a:bodyPr>
          <a:lstStyle>
            <a:lvl1pPr algn="l">
              <a:defRPr sz="3300" b="0" cap="all" baseline="0">
                <a:solidFill>
                  <a:schemeClr val="bg1"/>
                </a:solidFill>
              </a:defRPr>
            </a:lvl1pPr>
          </a:lstStyle>
          <a:p>
            <a:r>
              <a:rPr lang="en-US"/>
              <a:t>Click to edit Master title style</a:t>
            </a:r>
            <a:endParaRPr lang="fr-FR" dirty="0"/>
          </a:p>
        </p:txBody>
      </p:sp>
      <p:sp>
        <p:nvSpPr>
          <p:cNvPr id="6" name="Espace réservé du texte 3">
            <a:extLst>
              <a:ext uri="{FF2B5EF4-FFF2-40B4-BE49-F238E27FC236}">
                <a16:creationId xmlns:a16="http://schemas.microsoft.com/office/drawing/2014/main" id="{6F57F5BE-AC8E-09B2-8BFC-30ADAD1FC791}"/>
              </a:ext>
            </a:extLst>
          </p:cNvPr>
          <p:cNvSpPr>
            <a:spLocks noGrp="1"/>
          </p:cNvSpPr>
          <p:nvPr>
            <p:ph type="body" sz="half" idx="10"/>
          </p:nvPr>
        </p:nvSpPr>
        <p:spPr>
          <a:xfrm>
            <a:off x="7272345" y="951543"/>
            <a:ext cx="1620207" cy="1260161"/>
          </a:xfrm>
          <a:prstGeom prst="rect">
            <a:avLst/>
          </a:prstGeom>
          <a:solidFill>
            <a:schemeClr val="tx2">
              <a:lumMod val="20000"/>
              <a:lumOff val="80000"/>
            </a:schemeClr>
          </a:solidFill>
        </p:spPr>
        <p:txBody>
          <a:bodyPr wrap="square" lIns="180000" tIns="180000" rIns="360000" bIns="360000" anchor="t" anchorCtr="0">
            <a:noAutofit/>
          </a:bodyPr>
          <a:lstStyle>
            <a:lvl1pPr marL="0" indent="0">
              <a:buNone/>
              <a:defRPr sz="15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Forme libre 8">
            <a:extLst>
              <a:ext uri="{FF2B5EF4-FFF2-40B4-BE49-F238E27FC236}">
                <a16:creationId xmlns:a16="http://schemas.microsoft.com/office/drawing/2014/main" id="{51FB0637-BFF6-7D08-F7A6-3873B9A35798}"/>
              </a:ext>
            </a:extLst>
          </p:cNvPr>
          <p:cNvSpPr/>
          <p:nvPr/>
        </p:nvSpPr>
        <p:spPr>
          <a:xfrm>
            <a:off x="0" y="1"/>
            <a:ext cx="9144000" cy="5143499"/>
          </a:xfrm>
          <a:custGeom>
            <a:avLst/>
            <a:gdLst>
              <a:gd name="connsiteX0" fmla="*/ 8892552 w 9144000"/>
              <a:gd name="connsiteY0" fmla="*/ 0 h 5143499"/>
              <a:gd name="connsiteX1" fmla="*/ 9144000 w 9144000"/>
              <a:gd name="connsiteY1" fmla="*/ 0 h 5143499"/>
              <a:gd name="connsiteX2" fmla="*/ 9144000 w 9144000"/>
              <a:gd name="connsiteY2" fmla="*/ 1 h 5143499"/>
              <a:gd name="connsiteX3" fmla="*/ 9144000 w 9144000"/>
              <a:gd name="connsiteY3" fmla="*/ 231451 h 5143499"/>
              <a:gd name="connsiteX4" fmla="*/ 9144000 w 9144000"/>
              <a:gd name="connsiteY4" fmla="*/ 4912049 h 5143499"/>
              <a:gd name="connsiteX5" fmla="*/ 9144000 w 9144000"/>
              <a:gd name="connsiteY5" fmla="*/ 5143499 h 5143499"/>
              <a:gd name="connsiteX6" fmla="*/ 8892552 w 9144000"/>
              <a:gd name="connsiteY6" fmla="*/ 5143499 h 5143499"/>
              <a:gd name="connsiteX7" fmla="*/ 0 w 9144000"/>
              <a:gd name="connsiteY7" fmla="*/ 5143499 h 5143499"/>
              <a:gd name="connsiteX8" fmla="*/ 0 w 9144000"/>
              <a:gd name="connsiteY8" fmla="*/ 4912049 h 5143499"/>
              <a:gd name="connsiteX9" fmla="*/ 8892552 w 9144000"/>
              <a:gd name="connsiteY9" fmla="*/ 4912049 h 5143499"/>
              <a:gd name="connsiteX10" fmla="*/ 8892552 w 9144000"/>
              <a:gd name="connsiteY10" fmla="*/ 231451 h 5143499"/>
              <a:gd name="connsiteX11" fmla="*/ 0 w 9144000"/>
              <a:gd name="connsiteY11" fmla="*/ 231451 h 5143499"/>
              <a:gd name="connsiteX12" fmla="*/ 0 w 9144000"/>
              <a:gd name="connsiteY12" fmla="*/ 1 h 5143499"/>
              <a:gd name="connsiteX13" fmla="*/ 8892552 w 9144000"/>
              <a:gd name="connsiteY13" fmla="*/ 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5143499">
                <a:moveTo>
                  <a:pt x="8892552" y="0"/>
                </a:moveTo>
                <a:lnTo>
                  <a:pt x="9144000" y="0"/>
                </a:lnTo>
                <a:lnTo>
                  <a:pt x="9144000" y="1"/>
                </a:lnTo>
                <a:lnTo>
                  <a:pt x="9144000" y="231451"/>
                </a:lnTo>
                <a:lnTo>
                  <a:pt x="9144000" y="4912049"/>
                </a:lnTo>
                <a:lnTo>
                  <a:pt x="9144000" y="5143499"/>
                </a:lnTo>
                <a:lnTo>
                  <a:pt x="8892552" y="5143499"/>
                </a:lnTo>
                <a:lnTo>
                  <a:pt x="0" y="5143499"/>
                </a:lnTo>
                <a:lnTo>
                  <a:pt x="0" y="4912049"/>
                </a:lnTo>
                <a:lnTo>
                  <a:pt x="8892552" y="4912049"/>
                </a:lnTo>
                <a:lnTo>
                  <a:pt x="8892552" y="231451"/>
                </a:lnTo>
                <a:lnTo>
                  <a:pt x="0" y="231451"/>
                </a:lnTo>
                <a:lnTo>
                  <a:pt x="0" y="1"/>
                </a:lnTo>
                <a:lnTo>
                  <a:pt x="8892552"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4" name="Forme libre 8">
            <a:extLst>
              <a:ext uri="{FF2B5EF4-FFF2-40B4-BE49-F238E27FC236}">
                <a16:creationId xmlns:a16="http://schemas.microsoft.com/office/drawing/2014/main" id="{94A5D005-1D85-7AC0-ED95-317137FD7A6C}"/>
              </a:ext>
            </a:extLst>
          </p:cNvPr>
          <p:cNvSpPr/>
          <p:nvPr userDrawn="1"/>
        </p:nvSpPr>
        <p:spPr>
          <a:xfrm>
            <a:off x="0" y="1"/>
            <a:ext cx="9144000" cy="5143499"/>
          </a:xfrm>
          <a:custGeom>
            <a:avLst/>
            <a:gdLst>
              <a:gd name="connsiteX0" fmla="*/ 8892552 w 9144000"/>
              <a:gd name="connsiteY0" fmla="*/ 0 h 5143499"/>
              <a:gd name="connsiteX1" fmla="*/ 9144000 w 9144000"/>
              <a:gd name="connsiteY1" fmla="*/ 0 h 5143499"/>
              <a:gd name="connsiteX2" fmla="*/ 9144000 w 9144000"/>
              <a:gd name="connsiteY2" fmla="*/ 1 h 5143499"/>
              <a:gd name="connsiteX3" fmla="*/ 9144000 w 9144000"/>
              <a:gd name="connsiteY3" fmla="*/ 231451 h 5143499"/>
              <a:gd name="connsiteX4" fmla="*/ 9144000 w 9144000"/>
              <a:gd name="connsiteY4" fmla="*/ 4912049 h 5143499"/>
              <a:gd name="connsiteX5" fmla="*/ 9144000 w 9144000"/>
              <a:gd name="connsiteY5" fmla="*/ 5143499 h 5143499"/>
              <a:gd name="connsiteX6" fmla="*/ 8892552 w 9144000"/>
              <a:gd name="connsiteY6" fmla="*/ 5143499 h 5143499"/>
              <a:gd name="connsiteX7" fmla="*/ 0 w 9144000"/>
              <a:gd name="connsiteY7" fmla="*/ 5143499 h 5143499"/>
              <a:gd name="connsiteX8" fmla="*/ 0 w 9144000"/>
              <a:gd name="connsiteY8" fmla="*/ 4912049 h 5143499"/>
              <a:gd name="connsiteX9" fmla="*/ 8892552 w 9144000"/>
              <a:gd name="connsiteY9" fmla="*/ 4912049 h 5143499"/>
              <a:gd name="connsiteX10" fmla="*/ 8892552 w 9144000"/>
              <a:gd name="connsiteY10" fmla="*/ 231451 h 5143499"/>
              <a:gd name="connsiteX11" fmla="*/ 0 w 9144000"/>
              <a:gd name="connsiteY11" fmla="*/ 231451 h 5143499"/>
              <a:gd name="connsiteX12" fmla="*/ 0 w 9144000"/>
              <a:gd name="connsiteY12" fmla="*/ 1 h 5143499"/>
              <a:gd name="connsiteX13" fmla="*/ 8892552 w 9144000"/>
              <a:gd name="connsiteY13" fmla="*/ 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5143499">
                <a:moveTo>
                  <a:pt x="8892552" y="0"/>
                </a:moveTo>
                <a:lnTo>
                  <a:pt x="9144000" y="0"/>
                </a:lnTo>
                <a:lnTo>
                  <a:pt x="9144000" y="1"/>
                </a:lnTo>
                <a:lnTo>
                  <a:pt x="9144000" y="231451"/>
                </a:lnTo>
                <a:lnTo>
                  <a:pt x="9144000" y="4912049"/>
                </a:lnTo>
                <a:lnTo>
                  <a:pt x="9144000" y="5143499"/>
                </a:lnTo>
                <a:lnTo>
                  <a:pt x="8892552" y="5143499"/>
                </a:lnTo>
                <a:lnTo>
                  <a:pt x="0" y="5143499"/>
                </a:lnTo>
                <a:lnTo>
                  <a:pt x="0" y="4912049"/>
                </a:lnTo>
                <a:lnTo>
                  <a:pt x="8892552" y="4912049"/>
                </a:lnTo>
                <a:lnTo>
                  <a:pt x="8892552" y="231451"/>
                </a:lnTo>
                <a:lnTo>
                  <a:pt x="0" y="231451"/>
                </a:lnTo>
                <a:lnTo>
                  <a:pt x="0" y="1"/>
                </a:lnTo>
                <a:lnTo>
                  <a:pt x="8892552"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pic>
        <p:nvPicPr>
          <p:cNvPr id="5" name="Image 4">
            <a:extLst>
              <a:ext uri="{FF2B5EF4-FFF2-40B4-BE49-F238E27FC236}">
                <a16:creationId xmlns:a16="http://schemas.microsoft.com/office/drawing/2014/main" id="{0E28F78A-BB53-7597-F8B2-C6C5C88FCEF3}"/>
              </a:ext>
            </a:extLst>
          </p:cNvPr>
          <p:cNvPicPr>
            <a:picLocks noChangeAspect="1"/>
          </p:cNvPicPr>
          <p:nvPr userDrawn="1"/>
        </p:nvPicPr>
        <p:blipFill>
          <a:blip r:embed="rId4"/>
          <a:stretch>
            <a:fillRect/>
          </a:stretch>
        </p:blipFill>
        <p:spPr>
          <a:xfrm>
            <a:off x="7233188" y="4557031"/>
            <a:ext cx="706894" cy="175434"/>
          </a:xfrm>
          <a:prstGeom prst="rect">
            <a:avLst/>
          </a:prstGeom>
        </p:spPr>
      </p:pic>
      <p:sp>
        <p:nvSpPr>
          <p:cNvPr id="10" name="Slide Number Placeholder 5">
            <a:extLst>
              <a:ext uri="{FF2B5EF4-FFF2-40B4-BE49-F238E27FC236}">
                <a16:creationId xmlns:a16="http://schemas.microsoft.com/office/drawing/2014/main" id="{FBCB0702-7B17-723B-60DE-4E57FD22A968}"/>
              </a:ext>
            </a:extLst>
          </p:cNvPr>
          <p:cNvSpPr txBox="1">
            <a:spLocks/>
          </p:cNvSpPr>
          <p:nvPr userDrawn="1"/>
        </p:nvSpPr>
        <p:spPr>
          <a:xfrm>
            <a:off x="8218829" y="4581223"/>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bg1"/>
                </a:solidFill>
                <a:latin typeface="Arial" panose="020B0604020202020204" pitchFamily="34" charset="0"/>
                <a:cs typeface="Arial" panose="020B0604020202020204" pitchFamily="34" charset="0"/>
              </a:rPr>
              <a:pPr algn="ctr"/>
              <a:t>‹#›</a:t>
            </a:fld>
            <a:endParaRPr lang="en-US" sz="700" b="1" dirty="0">
              <a:solidFill>
                <a:schemeClr val="bg1"/>
              </a:solidFill>
              <a:latin typeface="Arial" panose="020B0604020202020204" pitchFamily="34" charset="0"/>
              <a:cs typeface="Arial" panose="020B0604020202020204" pitchFamily="34" charset="0"/>
            </a:endParaRPr>
          </a:p>
        </p:txBody>
      </p:sp>
      <p:sp>
        <p:nvSpPr>
          <p:cNvPr id="11" name="Rectangle 9">
            <a:extLst>
              <a:ext uri="{FF2B5EF4-FFF2-40B4-BE49-F238E27FC236}">
                <a16:creationId xmlns:a16="http://schemas.microsoft.com/office/drawing/2014/main" id="{12E72230-5EAF-C6F7-1957-FC9078D6ED50}"/>
              </a:ext>
            </a:extLst>
          </p:cNvPr>
          <p:cNvSpPr/>
          <p:nvPr userDrawn="1"/>
        </p:nvSpPr>
        <p:spPr>
          <a:xfrm rot="2700000">
            <a:off x="8177868" y="4603629"/>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19C2553A-6329-6E7E-FD28-4F7E367DC9A8}"/>
              </a:ext>
            </a:extLst>
          </p:cNvPr>
          <p:cNvSpPr/>
          <p:nvPr userDrawn="1"/>
        </p:nvSpPr>
        <p:spPr>
          <a:xfrm rot="13500000">
            <a:off x="8571787" y="4603629"/>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Tree>
    <p:extLst>
      <p:ext uri="{BB962C8B-B14F-4D97-AF65-F5344CB8AC3E}">
        <p14:creationId xmlns:p14="http://schemas.microsoft.com/office/powerpoint/2010/main" val="11407235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14_Title Subtitle and Cont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12DADD-AC86-5BBA-C5C5-5C0FBF0327D1}"/>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dirty="0"/>
              <a:t>Modifiez le style du titre</a:t>
            </a:r>
          </a:p>
        </p:txBody>
      </p:sp>
      <p:sp>
        <p:nvSpPr>
          <p:cNvPr id="4" name="Espace réservé du texte 3">
            <a:extLst>
              <a:ext uri="{FF2B5EF4-FFF2-40B4-BE49-F238E27FC236}">
                <a16:creationId xmlns:a16="http://schemas.microsoft.com/office/drawing/2014/main" id="{84182C8D-E517-4624-9BFB-5CB814E92DB0}"/>
              </a:ext>
            </a:extLst>
          </p:cNvPr>
          <p:cNvSpPr>
            <a:spLocks noGrp="1"/>
          </p:cNvSpPr>
          <p:nvPr>
            <p:ph type="body" sz="half" idx="2"/>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11" name="Espace réservé du contenu 2">
            <a:extLst>
              <a:ext uri="{FF2B5EF4-FFF2-40B4-BE49-F238E27FC236}">
                <a16:creationId xmlns:a16="http://schemas.microsoft.com/office/drawing/2014/main" id="{37FE4AA6-23DA-5B47-F2D3-1720983A1109}"/>
              </a:ext>
            </a:extLst>
          </p:cNvPr>
          <p:cNvSpPr>
            <a:spLocks noGrp="1"/>
          </p:cNvSpPr>
          <p:nvPr>
            <p:ph idx="12" hasCustomPrompt="1"/>
          </p:nvPr>
        </p:nvSpPr>
        <p:spPr>
          <a:xfrm>
            <a:off x="251448" y="1131565"/>
            <a:ext cx="8641104" cy="268170"/>
          </a:xfrm>
          <a:prstGeom prst="rect">
            <a:avLst/>
          </a:prstGeom>
        </p:spPr>
        <p:txBody>
          <a:bodyPr lIns="0" tIns="0" rIns="0" bIns="0">
            <a:noAutofit/>
          </a:bodyPr>
          <a:lstStyle>
            <a:lvl1pPr marL="0" indent="-180000" defTabSz="360000">
              <a:lnSpc>
                <a:spcPct val="100000"/>
              </a:lnSpc>
              <a:spcBef>
                <a:spcPts val="300"/>
              </a:spcBef>
              <a:spcAft>
                <a:spcPts val="0"/>
              </a:spcAft>
              <a:buFontTx/>
              <a:buNone/>
              <a:defRPr sz="1200" b="1" spc="0"/>
            </a:lvl1pPr>
            <a:lvl2pPr marL="180000" indent="-180000" defTabSz="360000">
              <a:lnSpc>
                <a:spcPct val="100000"/>
              </a:lnSpc>
              <a:spcBef>
                <a:spcPts val="300"/>
              </a:spcBef>
              <a:spcAft>
                <a:spcPts val="0"/>
              </a:spcAft>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fr-FR" dirty="0"/>
              <a:t>Cliquez pour modifier les styles du texte du masque</a:t>
            </a:r>
          </a:p>
        </p:txBody>
      </p:sp>
      <p:sp>
        <p:nvSpPr>
          <p:cNvPr id="5" name="Text Placeholder 4">
            <a:extLst>
              <a:ext uri="{FF2B5EF4-FFF2-40B4-BE49-F238E27FC236}">
                <a16:creationId xmlns:a16="http://schemas.microsoft.com/office/drawing/2014/main" id="{285173CF-E735-FDE4-5693-B30CDA0160AD}"/>
              </a:ext>
            </a:extLst>
          </p:cNvPr>
          <p:cNvSpPr>
            <a:spLocks noGrp="1"/>
          </p:cNvSpPr>
          <p:nvPr>
            <p:ph type="body" sz="quarter" idx="13"/>
          </p:nvPr>
        </p:nvSpPr>
        <p:spPr>
          <a:xfrm>
            <a:off x="239713" y="1406769"/>
            <a:ext cx="8651069" cy="2954215"/>
          </a:xfrm>
          <a:prstGeom prst="rect">
            <a:avLst/>
          </a:prstGeom>
        </p:spPr>
        <p:txBody>
          <a:bodyPr/>
          <a:lstStyle>
            <a:lvl1pPr marL="228600" indent="-228600">
              <a:buFont typeface="Wingdings" pitchFamily="2" charset="2"/>
              <a:buChar char="§"/>
              <a:defRPr sz="1000"/>
            </a:lvl1pPr>
            <a:lvl2pPr marL="685800" indent="-228600">
              <a:buFont typeface="Wingdings" pitchFamily="2" charset="2"/>
              <a:buChar char="§"/>
              <a:defRPr sz="1000"/>
            </a:lvl2pPr>
            <a:lvl3pPr marL="1143000" indent="-228600">
              <a:buFont typeface="Wingdings" pitchFamily="2" charset="2"/>
              <a:buChar char="§"/>
              <a:defRPr sz="1000"/>
            </a:lvl3pPr>
            <a:lvl4pPr marL="1600200" indent="-228600">
              <a:buFont typeface="Wingdings" pitchFamily="2" charset="2"/>
              <a:buChar char="§"/>
              <a:defRPr sz="1000"/>
            </a:lvl4pPr>
            <a:lvl5pPr marL="2057400" indent="-228600">
              <a:buFont typeface="Wingdings" pitchFamily="2" charset="2"/>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AB0CC93F-A4A7-1BA8-C355-FA89ABC1448E}"/>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163186A2-7B88-B18F-242D-423E092CE882}"/>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3F7E727B-3936-6B21-AD81-3F2F58D7A71A}"/>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4" name="Slide Number Placeholder 5">
            <a:extLst>
              <a:ext uri="{FF2B5EF4-FFF2-40B4-BE49-F238E27FC236}">
                <a16:creationId xmlns:a16="http://schemas.microsoft.com/office/drawing/2014/main" id="{9B697AD3-CC03-E868-0949-AE8B9445C7ED}"/>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5" name="Rectangle 9">
            <a:extLst>
              <a:ext uri="{FF2B5EF4-FFF2-40B4-BE49-F238E27FC236}">
                <a16:creationId xmlns:a16="http://schemas.microsoft.com/office/drawing/2014/main" id="{D3980054-8CC8-9CF0-698A-BAD933B8BEEE}"/>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6" name="Rectangle 9">
            <a:extLst>
              <a:ext uri="{FF2B5EF4-FFF2-40B4-BE49-F238E27FC236}">
                <a16:creationId xmlns:a16="http://schemas.microsoft.com/office/drawing/2014/main" id="{CBBC8E4C-C175-582C-D779-7E685ECC1670}"/>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8" name="Action Button: Forward or Next 33">
            <a:hlinkClick r:id="" action="ppaction://hlinkshowjump?jump=nextslide" highlightClick="1"/>
            <a:extLst>
              <a:ext uri="{FF2B5EF4-FFF2-40B4-BE49-F238E27FC236}">
                <a16:creationId xmlns:a16="http://schemas.microsoft.com/office/drawing/2014/main" id="{79E2FCDC-4A73-68FE-E000-436B327B290B}"/>
              </a:ext>
            </a:extLst>
          </p:cNvPr>
          <p:cNvSpPr/>
          <p:nvPr userDrawn="1"/>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9" name="Action Button: Back or Previous 34">
            <a:hlinkClick r:id="" action="ppaction://hlinkshowjump?jump=previousslide" highlightClick="1"/>
            <a:extLst>
              <a:ext uri="{FF2B5EF4-FFF2-40B4-BE49-F238E27FC236}">
                <a16:creationId xmlns:a16="http://schemas.microsoft.com/office/drawing/2014/main" id="{6C535169-69D2-BF11-FD6C-7DC21ABA8D28}"/>
              </a:ext>
            </a:extLst>
          </p:cNvPr>
          <p:cNvSpPr/>
          <p:nvPr userDrawn="1"/>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dirty="0">
              <a:solidFill>
                <a:schemeClr val="bg2"/>
              </a:solidFill>
            </a:endParaRPr>
          </a:p>
        </p:txBody>
      </p:sp>
      <p:pic>
        <p:nvPicPr>
          <p:cNvPr id="6" name="Picture 2">
            <a:extLst>
              <a:ext uri="{FF2B5EF4-FFF2-40B4-BE49-F238E27FC236}">
                <a16:creationId xmlns:a16="http://schemas.microsoft.com/office/drawing/2014/main" id="{74BD8A71-CD49-C53A-CD5C-4CDADEC234C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54130" y="4670464"/>
            <a:ext cx="1032101" cy="210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7858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4_Six Grid Text">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9731D7DB-BEA5-EF40-9366-48BF4E41116F}"/>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 name="Titre 1">
            <a:extLst>
              <a:ext uri="{FF2B5EF4-FFF2-40B4-BE49-F238E27FC236}">
                <a16:creationId xmlns:a16="http://schemas.microsoft.com/office/drawing/2014/main" id="{E2824EC2-2D2A-7B3A-0C0C-0403138B9E38}"/>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fr-FR" dirty="0"/>
              <a:t>Modifiez le style du titre</a:t>
            </a:r>
          </a:p>
        </p:txBody>
      </p:sp>
      <p:sp>
        <p:nvSpPr>
          <p:cNvPr id="10" name="Picture Placeholder 3">
            <a:extLst>
              <a:ext uri="{FF2B5EF4-FFF2-40B4-BE49-F238E27FC236}">
                <a16:creationId xmlns:a16="http://schemas.microsoft.com/office/drawing/2014/main" id="{E91C63A9-72C1-25B0-BEC0-EBE3EF41E840}"/>
              </a:ext>
            </a:extLst>
          </p:cNvPr>
          <p:cNvSpPr>
            <a:spLocks noGrp="1"/>
          </p:cNvSpPr>
          <p:nvPr>
            <p:ph type="pic" sz="quarter" idx="11"/>
          </p:nvPr>
        </p:nvSpPr>
        <p:spPr>
          <a:xfrm>
            <a:off x="244141"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8" name="Picture Placeholder 3">
            <a:extLst>
              <a:ext uri="{FF2B5EF4-FFF2-40B4-BE49-F238E27FC236}">
                <a16:creationId xmlns:a16="http://schemas.microsoft.com/office/drawing/2014/main" id="{600E619F-A009-089A-A8A8-EB2FEE6A5BA4}"/>
              </a:ext>
            </a:extLst>
          </p:cNvPr>
          <p:cNvSpPr>
            <a:spLocks noGrp="1"/>
          </p:cNvSpPr>
          <p:nvPr>
            <p:ph type="pic" sz="quarter" idx="29"/>
          </p:nvPr>
        </p:nvSpPr>
        <p:spPr>
          <a:xfrm>
            <a:off x="3131816"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9" name="Picture Placeholder 3">
            <a:extLst>
              <a:ext uri="{FF2B5EF4-FFF2-40B4-BE49-F238E27FC236}">
                <a16:creationId xmlns:a16="http://schemas.microsoft.com/office/drawing/2014/main" id="{872EF9F1-E1A0-A032-6B2D-F2118D326C88}"/>
              </a:ext>
            </a:extLst>
          </p:cNvPr>
          <p:cNvSpPr>
            <a:spLocks noGrp="1"/>
          </p:cNvSpPr>
          <p:nvPr>
            <p:ph type="pic" sz="quarter" idx="30"/>
          </p:nvPr>
        </p:nvSpPr>
        <p:spPr>
          <a:xfrm>
            <a:off x="6012184"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0" name="Picture Placeholder 3">
            <a:extLst>
              <a:ext uri="{FF2B5EF4-FFF2-40B4-BE49-F238E27FC236}">
                <a16:creationId xmlns:a16="http://schemas.microsoft.com/office/drawing/2014/main" id="{782F0DC7-E432-D7D5-F8B0-E212ACF94645}"/>
              </a:ext>
            </a:extLst>
          </p:cNvPr>
          <p:cNvSpPr>
            <a:spLocks noGrp="1"/>
          </p:cNvSpPr>
          <p:nvPr>
            <p:ph type="pic" sz="quarter" idx="31"/>
          </p:nvPr>
        </p:nvSpPr>
        <p:spPr>
          <a:xfrm>
            <a:off x="244141"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1" name="Picture Placeholder 3">
            <a:extLst>
              <a:ext uri="{FF2B5EF4-FFF2-40B4-BE49-F238E27FC236}">
                <a16:creationId xmlns:a16="http://schemas.microsoft.com/office/drawing/2014/main" id="{670372A5-E23B-7AEA-7292-C05174250E2B}"/>
              </a:ext>
            </a:extLst>
          </p:cNvPr>
          <p:cNvSpPr>
            <a:spLocks noGrp="1"/>
          </p:cNvSpPr>
          <p:nvPr>
            <p:ph type="pic" sz="quarter" idx="32"/>
          </p:nvPr>
        </p:nvSpPr>
        <p:spPr>
          <a:xfrm>
            <a:off x="3131816"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2" name="Picture Placeholder 3">
            <a:extLst>
              <a:ext uri="{FF2B5EF4-FFF2-40B4-BE49-F238E27FC236}">
                <a16:creationId xmlns:a16="http://schemas.microsoft.com/office/drawing/2014/main" id="{ED065155-8FB0-75C6-9657-EEA09673FEEA}"/>
              </a:ext>
            </a:extLst>
          </p:cNvPr>
          <p:cNvSpPr>
            <a:spLocks noGrp="1"/>
          </p:cNvSpPr>
          <p:nvPr>
            <p:ph type="pic" sz="quarter" idx="33"/>
          </p:nvPr>
        </p:nvSpPr>
        <p:spPr>
          <a:xfrm>
            <a:off x="6012184"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3" name="Text Placeholder 9">
            <a:extLst>
              <a:ext uri="{FF2B5EF4-FFF2-40B4-BE49-F238E27FC236}">
                <a16:creationId xmlns:a16="http://schemas.microsoft.com/office/drawing/2014/main" id="{29BAB509-B352-EB4F-6106-52827BB12C1F}"/>
              </a:ext>
            </a:extLst>
          </p:cNvPr>
          <p:cNvSpPr>
            <a:spLocks noGrp="1"/>
          </p:cNvSpPr>
          <p:nvPr>
            <p:ph type="body" sz="quarter" idx="14" hasCustomPrompt="1"/>
          </p:nvPr>
        </p:nvSpPr>
        <p:spPr>
          <a:xfrm>
            <a:off x="251448" y="3471865"/>
            <a:ext cx="2707650"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9">
            <a:extLst>
              <a:ext uri="{FF2B5EF4-FFF2-40B4-BE49-F238E27FC236}">
                <a16:creationId xmlns:a16="http://schemas.microsoft.com/office/drawing/2014/main" id="{4CC56754-833A-D275-74E5-24FC2770DD1E}"/>
              </a:ext>
            </a:extLst>
          </p:cNvPr>
          <p:cNvSpPr>
            <a:spLocks noGrp="1"/>
          </p:cNvSpPr>
          <p:nvPr>
            <p:ph type="body" sz="quarter" idx="37" hasCustomPrompt="1"/>
          </p:nvPr>
        </p:nvSpPr>
        <p:spPr>
          <a:xfrm>
            <a:off x="3131816" y="3471865"/>
            <a:ext cx="2707650"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9">
            <a:extLst>
              <a:ext uri="{FF2B5EF4-FFF2-40B4-BE49-F238E27FC236}">
                <a16:creationId xmlns:a16="http://schemas.microsoft.com/office/drawing/2014/main" id="{208233AC-79AD-8844-A354-D89D37527B38}"/>
              </a:ext>
            </a:extLst>
          </p:cNvPr>
          <p:cNvSpPr>
            <a:spLocks noGrp="1"/>
          </p:cNvSpPr>
          <p:nvPr>
            <p:ph type="body" sz="quarter" idx="38" hasCustomPrompt="1"/>
          </p:nvPr>
        </p:nvSpPr>
        <p:spPr>
          <a:xfrm>
            <a:off x="6012184" y="3471865"/>
            <a:ext cx="2707650"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3">
            <a:extLst>
              <a:ext uri="{FF2B5EF4-FFF2-40B4-BE49-F238E27FC236}">
                <a16:creationId xmlns:a16="http://schemas.microsoft.com/office/drawing/2014/main" id="{E5BDE719-CDEC-5CC2-9200-0348B136E27A}"/>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4" name="Slide Number Placeholder 5">
            <a:extLst>
              <a:ext uri="{FF2B5EF4-FFF2-40B4-BE49-F238E27FC236}">
                <a16:creationId xmlns:a16="http://schemas.microsoft.com/office/drawing/2014/main" id="{0B17BC44-4E08-8DC8-C59A-863E7EFE9FE2}"/>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F2A188E7-934E-EDB4-1960-8CB45815B6D2}"/>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C92E5BC4-0D07-CD9C-54F4-4EE4592A5C5E}"/>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9" name="Picture 2">
            <a:extLst>
              <a:ext uri="{FF2B5EF4-FFF2-40B4-BE49-F238E27FC236}">
                <a16:creationId xmlns:a16="http://schemas.microsoft.com/office/drawing/2014/main" id="{960AC281-8B50-A651-CB58-350B9DD2B1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54130" y="4670464"/>
            <a:ext cx="1032101" cy="210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107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4FD94009-1F18-1C04-C745-E7A7A4C16590}"/>
              </a:ext>
            </a:extLst>
          </p:cNvPr>
          <p:cNvSpPr>
            <a:spLocks noGrp="1"/>
          </p:cNvSpPr>
          <p:nvPr>
            <p:ph type="pic" sz="quarter" idx="11"/>
          </p:nvPr>
        </p:nvSpPr>
        <p:spPr>
          <a:xfrm>
            <a:off x="251446" y="231451"/>
            <a:ext cx="8637391" cy="4320552"/>
          </a:xfrm>
          <a:prstGeom prst="rect">
            <a:avLst/>
          </a:prstGeom>
          <a:solidFill>
            <a:schemeClr val="bg1">
              <a:lumMod val="95000"/>
            </a:schemeClr>
          </a:solidFill>
        </p:spPr>
        <p:txBody>
          <a:bodyPr lIns="182880" tIns="91440" rIns="182880" bIns="91440"/>
          <a:lstStyle>
            <a:lvl1pPr marL="0" indent="0">
              <a:buFontTx/>
              <a:buNone/>
              <a:defRPr/>
            </a:lvl1pPr>
          </a:lstStyle>
          <a:p>
            <a:r>
              <a:rPr lang="fr-FR" dirty="0"/>
              <a:t>Cliquez sur l'icône pour ajouter une image</a:t>
            </a:r>
            <a:endParaRPr lang="en-US" dirty="0"/>
          </a:p>
        </p:txBody>
      </p:sp>
      <p:sp>
        <p:nvSpPr>
          <p:cNvPr id="4" name="Espace réservé du titre 1">
            <a:extLst>
              <a:ext uri="{FF2B5EF4-FFF2-40B4-BE49-F238E27FC236}">
                <a16:creationId xmlns:a16="http://schemas.microsoft.com/office/drawing/2014/main" id="{B84796F0-787A-E125-4245-68D2E0D462A2}"/>
              </a:ext>
            </a:extLst>
          </p:cNvPr>
          <p:cNvSpPr>
            <a:spLocks noGrp="1"/>
          </p:cNvSpPr>
          <p:nvPr>
            <p:ph type="title"/>
          </p:nvPr>
        </p:nvSpPr>
        <p:spPr>
          <a:xfrm>
            <a:off x="6188493" y="1"/>
            <a:ext cx="2955507" cy="2896370"/>
          </a:xfrm>
          <a:prstGeom prst="rect">
            <a:avLst/>
          </a:prstGeom>
          <a:solidFill>
            <a:srgbClr val="4298D3"/>
          </a:solidFill>
        </p:spPr>
        <p:txBody>
          <a:bodyPr vert="horz" lIns="180000" tIns="180000" rIns="180000" bIns="288000" rtlCol="0" anchor="b">
            <a:noAutofit/>
          </a:bodyPr>
          <a:lstStyle>
            <a:lvl1pPr algn="l">
              <a:defRPr sz="2400" b="0" i="0" cap="all" baseline="0">
                <a:solidFill>
                  <a:schemeClr val="bg1"/>
                </a:solidFill>
              </a:defRPr>
            </a:lvl1pPr>
          </a:lstStyle>
          <a:p>
            <a:endParaRPr lang="fr-FR" dirty="0"/>
          </a:p>
        </p:txBody>
      </p:sp>
      <p:cxnSp>
        <p:nvCxnSpPr>
          <p:cNvPr id="7" name="Connecteur droit 6">
            <a:extLst>
              <a:ext uri="{FF2B5EF4-FFF2-40B4-BE49-F238E27FC236}">
                <a16:creationId xmlns:a16="http://schemas.microsoft.com/office/drawing/2014/main" id="{C23053F4-A9A1-2C0E-694F-E5A5CDDF0421}"/>
              </a:ext>
            </a:extLst>
          </p:cNvPr>
          <p:cNvCxnSpPr>
            <a:cxnSpLocks/>
          </p:cNvCxnSpPr>
          <p:nvPr userDrawn="1"/>
        </p:nvCxnSpPr>
        <p:spPr>
          <a:xfrm>
            <a:off x="251448"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535FEE5F-42C3-DF0C-F7B0-5BDCB4A38E70}"/>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9" name="Rectangle 9">
            <a:extLst>
              <a:ext uri="{FF2B5EF4-FFF2-40B4-BE49-F238E27FC236}">
                <a16:creationId xmlns:a16="http://schemas.microsoft.com/office/drawing/2014/main" id="{BD3AA6FB-08A3-443F-426C-2D56DFF3F69F}"/>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0" name="Rectangle 9">
            <a:extLst>
              <a:ext uri="{FF2B5EF4-FFF2-40B4-BE49-F238E27FC236}">
                <a16:creationId xmlns:a16="http://schemas.microsoft.com/office/drawing/2014/main" id="{604FE65A-D8EF-B82B-C865-023F725B924F}"/>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4" name="Espace réservé du texte 13">
            <a:extLst>
              <a:ext uri="{FF2B5EF4-FFF2-40B4-BE49-F238E27FC236}">
                <a16:creationId xmlns:a16="http://schemas.microsoft.com/office/drawing/2014/main" id="{F5D13D04-F36F-3B1D-C5DB-DF1A39F62791}"/>
              </a:ext>
            </a:extLst>
          </p:cNvPr>
          <p:cNvSpPr>
            <a:spLocks noGrp="1"/>
          </p:cNvSpPr>
          <p:nvPr>
            <p:ph type="body" sz="quarter" idx="18"/>
          </p:nvPr>
        </p:nvSpPr>
        <p:spPr>
          <a:xfrm>
            <a:off x="6188493" y="2896370"/>
            <a:ext cx="2955507" cy="1651900"/>
          </a:xfrm>
          <a:prstGeom prst="rect">
            <a:avLst/>
          </a:prstGeom>
          <a:solidFill>
            <a:schemeClr val="bg1">
              <a:lumMod val="95000"/>
            </a:schemeClr>
          </a:solidFill>
        </p:spPr>
        <p:txBody>
          <a:bodyPr lIns="180000" tIns="180000" rIns="180000" bIns="180000"/>
          <a:lstStyle>
            <a:lvl1pPr marL="0" indent="0">
              <a:spcBef>
                <a:spcPts val="0"/>
              </a:spcBef>
              <a:buNone/>
              <a:defRPr sz="1200"/>
            </a:lvl1pPr>
            <a:lvl2pPr marL="0" indent="0">
              <a:lnSpc>
                <a:spcPct val="125000"/>
              </a:lnSpc>
              <a:spcBef>
                <a:spcPts val="0"/>
              </a:spcBef>
              <a:buNone/>
              <a:defRPr sz="1000" baseline="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1"/>
            <a:endParaRPr lang="fr-FR" dirty="0"/>
          </a:p>
        </p:txBody>
      </p:sp>
      <p:sp>
        <p:nvSpPr>
          <p:cNvPr id="5" name="Footer Placeholder 3">
            <a:extLst>
              <a:ext uri="{FF2B5EF4-FFF2-40B4-BE49-F238E27FC236}">
                <a16:creationId xmlns:a16="http://schemas.microsoft.com/office/drawing/2014/main" id="{EE8C0094-874E-D571-BD6A-ACAA29C14C40}"/>
              </a:ext>
            </a:extLst>
          </p:cNvPr>
          <p:cNvSpPr>
            <a:spLocks noGrp="1"/>
          </p:cNvSpPr>
          <p:nvPr>
            <p:ph type="ftr" sz="quarter" idx="3"/>
          </p:nvPr>
        </p:nvSpPr>
        <p:spPr>
          <a:xfrm>
            <a:off x="244142" y="4728178"/>
            <a:ext cx="3637902" cy="118141"/>
          </a:xfrm>
          <a:prstGeom prst="rect">
            <a:avLst/>
          </a:prstGeom>
        </p:spPr>
        <p:txBody>
          <a:bodyPr vert="horz" lIns="0" tIns="0" rIns="0" bIns="0" rtlCol="0" anchor="b" anchorCtr="0">
            <a:no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endParaRPr lang="en-US" cap="all" dirty="0"/>
          </a:p>
        </p:txBody>
      </p:sp>
      <p:pic>
        <p:nvPicPr>
          <p:cNvPr id="2" name="Picture 29">
            <a:extLst>
              <a:ext uri="{FF2B5EF4-FFF2-40B4-BE49-F238E27FC236}">
                <a16:creationId xmlns:a16="http://schemas.microsoft.com/office/drawing/2014/main" id="{E1343432-93C3-0FF7-8CAB-86F2A49BD2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Tree>
    <p:extLst>
      <p:ext uri="{BB962C8B-B14F-4D97-AF65-F5344CB8AC3E}">
        <p14:creationId xmlns:p14="http://schemas.microsoft.com/office/powerpoint/2010/main" val="37285318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6_Three Image Text ">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951543"/>
            <a:ext cx="2700344" cy="234028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3131816" y="951543"/>
            <a:ext cx="2700000" cy="234028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6012184" y="951543"/>
            <a:ext cx="2700000" cy="234028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endParaRPr lang="en-US" dirty="0"/>
          </a:p>
        </p:txBody>
      </p:sp>
      <p:cxnSp>
        <p:nvCxnSpPr>
          <p:cNvPr id="7" name="Connecteur droit 6">
            <a:extLst>
              <a:ext uri="{FF2B5EF4-FFF2-40B4-BE49-F238E27FC236}">
                <a16:creationId xmlns:a16="http://schemas.microsoft.com/office/drawing/2014/main" id="{4876AB57-4BC8-1316-3D05-8E64E5345A3E}"/>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6" name="Titre 1">
            <a:extLst>
              <a:ext uri="{FF2B5EF4-FFF2-40B4-BE49-F238E27FC236}">
                <a16:creationId xmlns:a16="http://schemas.microsoft.com/office/drawing/2014/main" id="{249736DE-5EB6-12CE-8281-A156A06AB04B}"/>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fr-FR" dirty="0"/>
              <a:t>Modifiez le style du titre</a:t>
            </a:r>
          </a:p>
        </p:txBody>
      </p:sp>
      <p:sp>
        <p:nvSpPr>
          <p:cNvPr id="20" name="Text Placeholder 9">
            <a:extLst>
              <a:ext uri="{FF2B5EF4-FFF2-40B4-BE49-F238E27FC236}">
                <a16:creationId xmlns:a16="http://schemas.microsoft.com/office/drawing/2014/main" id="{57884FA0-BE93-244A-D468-0D008922CA33}"/>
              </a:ext>
            </a:extLst>
          </p:cNvPr>
          <p:cNvSpPr>
            <a:spLocks noGrp="1"/>
          </p:cNvSpPr>
          <p:nvPr>
            <p:ph type="body" sz="quarter" idx="14" hasCustomPrompt="1"/>
          </p:nvPr>
        </p:nvSpPr>
        <p:spPr>
          <a:xfrm>
            <a:off x="251448" y="3472812"/>
            <a:ext cx="2700000"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9">
            <a:extLst>
              <a:ext uri="{FF2B5EF4-FFF2-40B4-BE49-F238E27FC236}">
                <a16:creationId xmlns:a16="http://schemas.microsoft.com/office/drawing/2014/main" id="{90BC6DC8-1AD6-54C7-21D5-6C836F6C2C52}"/>
              </a:ext>
            </a:extLst>
          </p:cNvPr>
          <p:cNvSpPr>
            <a:spLocks noGrp="1"/>
          </p:cNvSpPr>
          <p:nvPr>
            <p:ph type="body" sz="quarter" idx="21" hasCustomPrompt="1"/>
          </p:nvPr>
        </p:nvSpPr>
        <p:spPr>
          <a:xfrm>
            <a:off x="3131816" y="3472812"/>
            <a:ext cx="2700000"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9">
            <a:extLst>
              <a:ext uri="{FF2B5EF4-FFF2-40B4-BE49-F238E27FC236}">
                <a16:creationId xmlns:a16="http://schemas.microsoft.com/office/drawing/2014/main" id="{7107C5C6-30B4-75EF-2440-F56FDE57F2A6}"/>
              </a:ext>
            </a:extLst>
          </p:cNvPr>
          <p:cNvSpPr>
            <a:spLocks noGrp="1"/>
          </p:cNvSpPr>
          <p:nvPr>
            <p:ph type="body" sz="quarter" idx="22" hasCustomPrompt="1"/>
          </p:nvPr>
        </p:nvSpPr>
        <p:spPr>
          <a:xfrm>
            <a:off x="6012184" y="3472812"/>
            <a:ext cx="2700000"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3">
            <a:extLst>
              <a:ext uri="{FF2B5EF4-FFF2-40B4-BE49-F238E27FC236}">
                <a16:creationId xmlns:a16="http://schemas.microsoft.com/office/drawing/2014/main" id="{99833EBE-8E18-B1D7-794E-418862F93BD5}"/>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3" name="Slide Number Placeholder 5">
            <a:extLst>
              <a:ext uri="{FF2B5EF4-FFF2-40B4-BE49-F238E27FC236}">
                <a16:creationId xmlns:a16="http://schemas.microsoft.com/office/drawing/2014/main" id="{4C13EDC7-65DE-F908-CDE0-9D59F453AF02}"/>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8" name="Rectangle 9">
            <a:extLst>
              <a:ext uri="{FF2B5EF4-FFF2-40B4-BE49-F238E27FC236}">
                <a16:creationId xmlns:a16="http://schemas.microsoft.com/office/drawing/2014/main" id="{ED388F1B-A62C-D90C-4088-DF0FE671FDA9}"/>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9" name="Rectangle 9">
            <a:extLst>
              <a:ext uri="{FF2B5EF4-FFF2-40B4-BE49-F238E27FC236}">
                <a16:creationId xmlns:a16="http://schemas.microsoft.com/office/drawing/2014/main" id="{BF411CB9-99C9-99B8-410B-BD0BD8F4D538}"/>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1" name="Picture 10">
            <a:extLst>
              <a:ext uri="{FF2B5EF4-FFF2-40B4-BE49-F238E27FC236}">
                <a16:creationId xmlns:a16="http://schemas.microsoft.com/office/drawing/2014/main" id="{D721C2A3-186C-8703-1BEB-0CC63A97C64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5915" y="4673635"/>
            <a:ext cx="1024372" cy="20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9909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3_Title-Layout-Big-Imag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3D6E69-800E-FB42-AE2F-59949DEADFC3}"/>
              </a:ext>
            </a:extLst>
          </p:cNvPr>
          <p:cNvSpPr/>
          <p:nvPr/>
        </p:nvSpPr>
        <p:spPr>
          <a:xfrm>
            <a:off x="0" y="0"/>
            <a:ext cx="10287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Regular"/>
              <a:ea typeface="+mn-ea"/>
              <a:cs typeface="+mn-cs"/>
            </a:endParaRPr>
          </a:p>
        </p:txBody>
      </p:sp>
      <p:cxnSp>
        <p:nvCxnSpPr>
          <p:cNvPr id="7" name="Connettore 1 7">
            <a:extLst>
              <a:ext uri="{FF2B5EF4-FFF2-40B4-BE49-F238E27FC236}">
                <a16:creationId xmlns:a16="http://schemas.microsoft.com/office/drawing/2014/main" id="{3B8D6998-D1ED-ED4C-B6DB-5984B7ADC3F6}"/>
              </a:ext>
            </a:extLst>
          </p:cNvPr>
          <p:cNvCxnSpPr>
            <a:cxnSpLocks/>
          </p:cNvCxnSpPr>
          <p:nvPr/>
        </p:nvCxnSpPr>
        <p:spPr>
          <a:xfrm>
            <a:off x="3984626" y="3848100"/>
            <a:ext cx="117316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8B8FCA2B-8BDD-1A4C-BCF1-C874B3FBBCC1}"/>
              </a:ext>
            </a:extLst>
          </p:cNvPr>
          <p:cNvSpPr/>
          <p:nvPr/>
        </p:nvSpPr>
        <p:spPr>
          <a:xfrm>
            <a:off x="8572500" y="4683126"/>
            <a:ext cx="571500" cy="460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Regular"/>
              <a:ea typeface="+mn-ea"/>
              <a:cs typeface="+mn-cs"/>
            </a:endParaRPr>
          </a:p>
        </p:txBody>
      </p:sp>
      <p:pic>
        <p:nvPicPr>
          <p:cNvPr id="9" name="Picture 17">
            <a:extLst>
              <a:ext uri="{FF2B5EF4-FFF2-40B4-BE49-F238E27FC236}">
                <a16:creationId xmlns:a16="http://schemas.microsoft.com/office/drawing/2014/main" id="{222DF7FA-C830-A54E-B86F-68219665F8B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852613"/>
            <a:ext cx="113665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Picture Placeholder 49">
            <a:extLst>
              <a:ext uri="{FF2B5EF4-FFF2-40B4-BE49-F238E27FC236}">
                <a16:creationId xmlns:a16="http://schemas.microsoft.com/office/drawing/2014/main" id="{DF8E7BAA-0D56-664D-87E0-0084185BBEE4}"/>
              </a:ext>
            </a:extLst>
          </p:cNvPr>
          <p:cNvSpPr>
            <a:spLocks noGrp="1"/>
          </p:cNvSpPr>
          <p:nvPr>
            <p:ph type="pic" sz="quarter" idx="13"/>
          </p:nvPr>
        </p:nvSpPr>
        <p:spPr>
          <a:xfrm>
            <a:off x="0" y="0"/>
            <a:ext cx="9144000" cy="5143500"/>
          </a:xfrm>
          <a:custGeom>
            <a:avLst/>
            <a:gdLst>
              <a:gd name="connsiteX0" fmla="*/ 5800743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2988187 h 5143500"/>
              <a:gd name="connsiteX5" fmla="*/ 756199 w 9144000"/>
              <a:gd name="connsiteY5" fmla="*/ 2988187 h 5143500"/>
              <a:gd name="connsiteX6" fmla="*/ 759794 w 9144000"/>
              <a:gd name="connsiteY6" fmla="*/ 2998007 h 5143500"/>
              <a:gd name="connsiteX7" fmla="*/ 3487863 w 9144000"/>
              <a:gd name="connsiteY7" fmla="*/ 4806293 h 5143500"/>
              <a:gd name="connsiteX8" fmla="*/ 6448602 w 9144000"/>
              <a:gd name="connsiteY8" fmla="*/ 1845554 h 5143500"/>
              <a:gd name="connsiteX9" fmla="*/ 5942955 w 9144000"/>
              <a:gd name="connsiteY9" fmla="*/ 190177 h 5143500"/>
              <a:gd name="connsiteX10" fmla="*/ 1197536 w 9144000"/>
              <a:gd name="connsiteY10" fmla="*/ 0 h 5143500"/>
              <a:gd name="connsiteX11" fmla="*/ 5773221 w 9144000"/>
              <a:gd name="connsiteY11" fmla="*/ 0 h 5143500"/>
              <a:gd name="connsiteX12" fmla="*/ 5926294 w 9144000"/>
              <a:gd name="connsiteY12" fmla="*/ 204703 h 5143500"/>
              <a:gd name="connsiteX13" fmla="*/ 6429022 w 9144000"/>
              <a:gd name="connsiteY13" fmla="*/ 1850522 h 5143500"/>
              <a:gd name="connsiteX14" fmla="*/ 3485378 w 9144000"/>
              <a:gd name="connsiteY14" fmla="*/ 4794166 h 5143500"/>
              <a:gd name="connsiteX15" fmla="*/ 773060 w 9144000"/>
              <a:gd name="connsiteY15" fmla="*/ 2996321 h 5143500"/>
              <a:gd name="connsiteX16" fmla="*/ 770083 w 9144000"/>
              <a:gd name="connsiteY16" fmla="*/ 2988187 h 5143500"/>
              <a:gd name="connsiteX17" fmla="*/ 1135888 w 9144000"/>
              <a:gd name="connsiteY17" fmla="*/ 2988187 h 5143500"/>
              <a:gd name="connsiteX18" fmla="*/ 1135888 w 9144000"/>
              <a:gd name="connsiteY18" fmla="*/ 1852299 h 5143500"/>
              <a:gd name="connsiteX19" fmla="*/ 541824 w 9144000"/>
              <a:gd name="connsiteY19" fmla="*/ 1852299 h 5143500"/>
              <a:gd name="connsiteX20" fmla="*/ 541734 w 9144000"/>
              <a:gd name="connsiteY20" fmla="*/ 1850522 h 5143500"/>
              <a:gd name="connsiteX21" fmla="*/ 1044462 w 9144000"/>
              <a:gd name="connsiteY21" fmla="*/ 204703 h 5143500"/>
              <a:gd name="connsiteX22" fmla="*/ 0 w 9144000"/>
              <a:gd name="connsiteY22" fmla="*/ 0 h 5143500"/>
              <a:gd name="connsiteX23" fmla="*/ 1174983 w 9144000"/>
              <a:gd name="connsiteY23" fmla="*/ 0 h 5143500"/>
              <a:gd name="connsiteX24" fmla="*/ 1032772 w 9144000"/>
              <a:gd name="connsiteY24" fmla="*/ 190177 h 5143500"/>
              <a:gd name="connsiteX25" fmla="*/ 527124 w 9144000"/>
              <a:gd name="connsiteY25" fmla="*/ 1845554 h 5143500"/>
              <a:gd name="connsiteX26" fmla="*/ 527465 w 9144000"/>
              <a:gd name="connsiteY26" fmla="*/ 1852299 h 5143500"/>
              <a:gd name="connsiteX27" fmla="*/ 0 w 9144000"/>
              <a:gd name="connsiteY27" fmla="*/ 1852299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144000" h="5143500">
                <a:moveTo>
                  <a:pt x="5800743" y="0"/>
                </a:moveTo>
                <a:lnTo>
                  <a:pt x="9144000" y="0"/>
                </a:lnTo>
                <a:lnTo>
                  <a:pt x="9144000" y="5143500"/>
                </a:lnTo>
                <a:lnTo>
                  <a:pt x="0" y="5143500"/>
                </a:lnTo>
                <a:lnTo>
                  <a:pt x="0" y="2988187"/>
                </a:lnTo>
                <a:lnTo>
                  <a:pt x="756199" y="2988187"/>
                </a:lnTo>
                <a:lnTo>
                  <a:pt x="759794" y="2998007"/>
                </a:lnTo>
                <a:cubicBezTo>
                  <a:pt x="1209258" y="4060661"/>
                  <a:pt x="2261485" y="4806293"/>
                  <a:pt x="3487863" y="4806293"/>
                </a:cubicBezTo>
                <a:cubicBezTo>
                  <a:pt x="5123034" y="4806293"/>
                  <a:pt x="6448602" y="3480725"/>
                  <a:pt x="6448602" y="1845554"/>
                </a:cubicBezTo>
                <a:cubicBezTo>
                  <a:pt x="6448602" y="1232365"/>
                  <a:pt x="6262194" y="662714"/>
                  <a:pt x="5942955" y="190177"/>
                </a:cubicBezTo>
                <a:close/>
                <a:moveTo>
                  <a:pt x="1197536" y="0"/>
                </a:moveTo>
                <a:lnTo>
                  <a:pt x="5773221" y="0"/>
                </a:lnTo>
                <a:lnTo>
                  <a:pt x="5926294" y="204703"/>
                </a:lnTo>
                <a:cubicBezTo>
                  <a:pt x="6243691" y="674511"/>
                  <a:pt x="6429022" y="1240873"/>
                  <a:pt x="6429022" y="1850522"/>
                </a:cubicBezTo>
                <a:cubicBezTo>
                  <a:pt x="6429022" y="3476252"/>
                  <a:pt x="5111108" y="4794166"/>
                  <a:pt x="3485378" y="4794166"/>
                </a:cubicBezTo>
                <a:cubicBezTo>
                  <a:pt x="2266081" y="4794166"/>
                  <a:pt x="1219930" y="4052839"/>
                  <a:pt x="773060" y="2996321"/>
                </a:cubicBezTo>
                <a:lnTo>
                  <a:pt x="770083" y="2988187"/>
                </a:lnTo>
                <a:lnTo>
                  <a:pt x="1135888" y="2988187"/>
                </a:lnTo>
                <a:lnTo>
                  <a:pt x="1135888" y="1852299"/>
                </a:lnTo>
                <a:lnTo>
                  <a:pt x="541824" y="1852299"/>
                </a:lnTo>
                <a:lnTo>
                  <a:pt x="541734" y="1850522"/>
                </a:lnTo>
                <a:cubicBezTo>
                  <a:pt x="541734" y="1240873"/>
                  <a:pt x="727066" y="674511"/>
                  <a:pt x="1044462" y="204703"/>
                </a:cubicBezTo>
                <a:close/>
                <a:moveTo>
                  <a:pt x="0" y="0"/>
                </a:moveTo>
                <a:lnTo>
                  <a:pt x="1174983" y="0"/>
                </a:lnTo>
                <a:lnTo>
                  <a:pt x="1032772" y="190177"/>
                </a:lnTo>
                <a:cubicBezTo>
                  <a:pt x="713532" y="662714"/>
                  <a:pt x="527124" y="1232365"/>
                  <a:pt x="527124" y="1845554"/>
                </a:cubicBezTo>
                <a:lnTo>
                  <a:pt x="527465" y="1852299"/>
                </a:lnTo>
                <a:lnTo>
                  <a:pt x="0" y="1852299"/>
                </a:lnTo>
                <a:close/>
              </a:path>
            </a:pathLst>
          </a:custGeom>
        </p:spPr>
        <p:txBody>
          <a:bodyPr>
            <a:noAutofit/>
          </a:bodyPr>
          <a:lstStyle/>
          <a:p>
            <a:pPr lvl="0"/>
            <a:r>
              <a:rPr lang="en-US" noProof="0"/>
              <a:t>Click icon to add picture</a:t>
            </a:r>
          </a:p>
        </p:txBody>
      </p:sp>
      <p:sp>
        <p:nvSpPr>
          <p:cNvPr id="3" name="Subtitle 2"/>
          <p:cNvSpPr>
            <a:spLocks noGrp="1" noChangeAspect="1"/>
          </p:cNvSpPr>
          <p:nvPr>
            <p:ph type="subTitle" idx="1" hasCustomPrompt="1"/>
          </p:nvPr>
        </p:nvSpPr>
        <p:spPr>
          <a:xfrm>
            <a:off x="1512202" y="1342619"/>
            <a:ext cx="4583799" cy="289983"/>
          </a:xfrm>
          <a:prstGeom prst="rect">
            <a:avLst/>
          </a:prstGeom>
        </p:spPr>
        <p:txBody>
          <a:bodyPr anchor="b">
            <a:noAutofit/>
          </a:bodyPr>
          <a:lstStyle>
            <a:lvl1pPr marL="0" marR="0" indent="0" algn="l" defTabSz="411460" rtl="0" eaLnBrk="1" fontAlgn="auto" latinLnBrk="0" hangingPunct="1">
              <a:lnSpc>
                <a:spcPts val="4000"/>
              </a:lnSpc>
              <a:spcBef>
                <a:spcPct val="20000"/>
              </a:spcBef>
              <a:spcAft>
                <a:spcPts val="0"/>
              </a:spcAft>
              <a:buClr>
                <a:schemeClr val="accent2"/>
              </a:buClr>
              <a:buSzTx/>
              <a:buFont typeface="Arial"/>
              <a:buNone/>
              <a:tabLst/>
              <a:defRPr sz="1200" b="0" i="0" spc="0" baseline="0">
                <a:solidFill>
                  <a:schemeClr val="bg1"/>
                </a:solidFill>
              </a:defRPr>
            </a:lvl1pPr>
            <a:lvl2pPr marL="411460" indent="0" algn="ctr">
              <a:buNone/>
              <a:defRPr>
                <a:solidFill>
                  <a:schemeClr val="tx1">
                    <a:tint val="75000"/>
                  </a:schemeClr>
                </a:solidFill>
              </a:defRPr>
            </a:lvl2pPr>
            <a:lvl3pPr marL="822920" indent="0" algn="ctr">
              <a:buNone/>
              <a:defRPr>
                <a:solidFill>
                  <a:schemeClr val="tx1">
                    <a:tint val="75000"/>
                  </a:schemeClr>
                </a:solidFill>
              </a:defRPr>
            </a:lvl3pPr>
            <a:lvl4pPr marL="1234379" indent="0" algn="ctr">
              <a:buNone/>
              <a:defRPr>
                <a:solidFill>
                  <a:schemeClr val="tx1">
                    <a:tint val="75000"/>
                  </a:schemeClr>
                </a:solidFill>
              </a:defRPr>
            </a:lvl4pPr>
            <a:lvl5pPr marL="1645838" indent="0" algn="ctr">
              <a:buNone/>
              <a:defRPr>
                <a:solidFill>
                  <a:schemeClr val="tx1">
                    <a:tint val="75000"/>
                  </a:schemeClr>
                </a:solidFill>
              </a:defRPr>
            </a:lvl5pPr>
            <a:lvl6pPr marL="2057297" indent="0" algn="ctr">
              <a:buNone/>
              <a:defRPr>
                <a:solidFill>
                  <a:schemeClr val="tx1">
                    <a:tint val="75000"/>
                  </a:schemeClr>
                </a:solidFill>
              </a:defRPr>
            </a:lvl6pPr>
            <a:lvl7pPr marL="2468757" indent="0" algn="ctr">
              <a:buNone/>
              <a:defRPr>
                <a:solidFill>
                  <a:schemeClr val="tx1">
                    <a:tint val="75000"/>
                  </a:schemeClr>
                </a:solidFill>
              </a:defRPr>
            </a:lvl7pPr>
            <a:lvl8pPr marL="2880216" indent="0" algn="ctr">
              <a:buNone/>
              <a:defRPr>
                <a:solidFill>
                  <a:schemeClr val="tx1">
                    <a:tint val="75000"/>
                  </a:schemeClr>
                </a:solidFill>
              </a:defRPr>
            </a:lvl8pPr>
            <a:lvl9pPr marL="3291676" indent="0" algn="ctr">
              <a:buNone/>
              <a:defRPr>
                <a:solidFill>
                  <a:schemeClr val="tx1">
                    <a:tint val="75000"/>
                  </a:schemeClr>
                </a:solidFill>
              </a:defRPr>
            </a:lvl9pPr>
          </a:lstStyle>
          <a:p>
            <a:r>
              <a:rPr lang="en-US"/>
              <a:t>Product line, Brand, Division or Business Unit</a:t>
            </a:r>
          </a:p>
        </p:txBody>
      </p:sp>
      <p:sp>
        <p:nvSpPr>
          <p:cNvPr id="23" name="Text Placeholder 22"/>
          <p:cNvSpPr>
            <a:spLocks noGrp="1" noChangeAspect="1"/>
          </p:cNvSpPr>
          <p:nvPr>
            <p:ph type="body" sz="quarter" idx="12"/>
          </p:nvPr>
        </p:nvSpPr>
        <p:spPr>
          <a:xfrm>
            <a:off x="1500010" y="3686003"/>
            <a:ext cx="4583291" cy="229367"/>
          </a:xfrm>
          <a:prstGeom prst="rect">
            <a:avLst/>
          </a:prstGeom>
        </p:spPr>
        <p:txBody>
          <a:bodyPr>
            <a:noAutofit/>
          </a:bodyPr>
          <a:lstStyle>
            <a:lvl1pPr algn="l">
              <a:lnSpc>
                <a:spcPts val="1530"/>
              </a:lnSpc>
              <a:spcBef>
                <a:spcPts val="0"/>
              </a:spcBef>
              <a:defRPr sz="1400" b="0" i="0" spc="0" baseline="0">
                <a:solidFill>
                  <a:schemeClr val="bg1"/>
                </a:solidFill>
              </a:defRPr>
            </a:lvl1pPr>
          </a:lstStyle>
          <a:p>
            <a:pPr lvl="0"/>
            <a:r>
              <a:rPr lang="en-US"/>
              <a:t>Click to edit Master text styles</a:t>
            </a:r>
          </a:p>
        </p:txBody>
      </p:sp>
      <p:sp>
        <p:nvSpPr>
          <p:cNvPr id="22" name="Title 21"/>
          <p:cNvSpPr>
            <a:spLocks noGrp="1"/>
          </p:cNvSpPr>
          <p:nvPr>
            <p:ph type="title" hasCustomPrompt="1"/>
          </p:nvPr>
        </p:nvSpPr>
        <p:spPr>
          <a:xfrm>
            <a:off x="1512202" y="2128707"/>
            <a:ext cx="4564749" cy="1352550"/>
          </a:xfrm>
        </p:spPr>
        <p:txBody>
          <a:bodyPr rIns="0"/>
          <a:lstStyle>
            <a:lvl1pPr algn="l">
              <a:lnSpc>
                <a:spcPts val="4200"/>
              </a:lnSpc>
              <a:defRPr sz="3750" b="0" i="0" cap="all" spc="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41255210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D6D56801-F3B8-6EB7-9DE7-F8254D6DFA6C}"/>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fr-FR"/>
              <a:t>Modifiez le style du titre</a:t>
            </a:r>
          </a:p>
        </p:txBody>
      </p:sp>
      <p:sp>
        <p:nvSpPr>
          <p:cNvPr id="9" name="Espace réservé du contenu 2">
            <a:extLst>
              <a:ext uri="{FF2B5EF4-FFF2-40B4-BE49-F238E27FC236}">
                <a16:creationId xmlns:a16="http://schemas.microsoft.com/office/drawing/2014/main" id="{11103DE0-6AFB-217C-D7EA-2290DD9022F7}"/>
              </a:ext>
            </a:extLst>
          </p:cNvPr>
          <p:cNvSpPr>
            <a:spLocks noGrp="1"/>
          </p:cNvSpPr>
          <p:nvPr>
            <p:ph idx="12" hasCustomPrompt="1"/>
          </p:nvPr>
        </p:nvSpPr>
        <p:spPr>
          <a:xfrm>
            <a:off x="251448" y="1131565"/>
            <a:ext cx="8641104" cy="261137"/>
          </a:xfrm>
          <a:prstGeom prst="rect">
            <a:avLst/>
          </a:prstGeom>
        </p:spPr>
        <p:txBody>
          <a:bodyPr lIns="0" tIns="0" rIns="0" bIns="0">
            <a:noAutofit/>
          </a:bodyPr>
          <a:lstStyle>
            <a:lvl1pPr marL="0" indent="-180000" defTabSz="360000">
              <a:lnSpc>
                <a:spcPct val="100000"/>
              </a:lnSpc>
              <a:spcBef>
                <a:spcPts val="300"/>
              </a:spcBef>
              <a:spcAft>
                <a:spcPts val="0"/>
              </a:spcAft>
              <a:buClr>
                <a:schemeClr val="accent1"/>
              </a:buClr>
              <a:buFontTx/>
              <a:buNone/>
              <a:defRPr sz="1200" b="1" spc="0"/>
            </a:lvl1pPr>
            <a:lvl2pPr marL="180000" indent="-180000" defTabSz="360000">
              <a:lnSpc>
                <a:spcPct val="100000"/>
              </a:lnSpc>
              <a:spcBef>
                <a:spcPts val="300"/>
              </a:spcBef>
              <a:spcAft>
                <a:spcPts val="0"/>
              </a:spcAft>
              <a:buClr>
                <a:srgbClr val="4298D3"/>
              </a:buClr>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Clr>
                <a:srgbClr val="4298D3"/>
              </a:buClr>
              <a:buFont typeface="Wingdings" pitchFamily="2" charset="2"/>
              <a:buChar char="§"/>
              <a:defRPr sz="1000" spc="0"/>
            </a:lvl4pPr>
            <a:lvl5pPr marL="180000" indent="-180000" defTabSz="360000">
              <a:lnSpc>
                <a:spcPct val="100000"/>
              </a:lnSpc>
              <a:spcBef>
                <a:spcPts val="300"/>
              </a:spcBef>
              <a:spcAft>
                <a:spcPts val="0"/>
              </a:spcAft>
              <a:buClr>
                <a:srgbClr val="4298D3"/>
              </a:buClr>
              <a:buFont typeface="Wingdings" pitchFamily="2" charset="2"/>
              <a:buChar char="§"/>
              <a:defRPr sz="1000" spc="0"/>
            </a:lvl5pPr>
          </a:lstStyle>
          <a:p>
            <a:pPr lvl="0"/>
            <a:r>
              <a:rPr lang="fr-FR"/>
              <a:t>Cliquez pour modifier les styles du texte du masque</a:t>
            </a:r>
          </a:p>
        </p:txBody>
      </p:sp>
      <p:sp>
        <p:nvSpPr>
          <p:cNvPr id="2" name="Text Placeholder 4">
            <a:extLst>
              <a:ext uri="{FF2B5EF4-FFF2-40B4-BE49-F238E27FC236}">
                <a16:creationId xmlns:a16="http://schemas.microsoft.com/office/drawing/2014/main" id="{2B5F95BC-2594-42BD-7DB5-D6F806B8797A}"/>
              </a:ext>
            </a:extLst>
          </p:cNvPr>
          <p:cNvSpPr>
            <a:spLocks noGrp="1"/>
          </p:cNvSpPr>
          <p:nvPr>
            <p:ph type="body" sz="quarter" idx="13"/>
          </p:nvPr>
        </p:nvSpPr>
        <p:spPr>
          <a:xfrm>
            <a:off x="239713" y="1406769"/>
            <a:ext cx="8651069" cy="2954215"/>
          </a:xfrm>
          <a:prstGeom prst="rect">
            <a:avLst/>
          </a:prstGeom>
        </p:spPr>
        <p:txBody>
          <a:bodyPr/>
          <a:lstStyle>
            <a:lvl1pPr marL="228600" indent="-228600">
              <a:buClr>
                <a:srgbClr val="4298D3"/>
              </a:buClr>
              <a:buFont typeface="Wingdings" pitchFamily="2" charset="2"/>
              <a:buChar char="§"/>
              <a:defRPr sz="1000"/>
            </a:lvl1pPr>
            <a:lvl2pPr marL="685800" indent="-228600">
              <a:buClr>
                <a:srgbClr val="4298D3"/>
              </a:buClr>
              <a:buFont typeface="Wingdings" pitchFamily="2" charset="2"/>
              <a:buChar char="§"/>
              <a:defRPr sz="1000"/>
            </a:lvl2pPr>
            <a:lvl3pPr marL="1143000" indent="-228600">
              <a:buClr>
                <a:srgbClr val="4298D3"/>
              </a:buClr>
              <a:buFont typeface="Wingdings" pitchFamily="2" charset="2"/>
              <a:buChar char="§"/>
              <a:defRPr sz="1000"/>
            </a:lvl3pPr>
            <a:lvl4pPr marL="1600200" indent="-228600">
              <a:buClr>
                <a:srgbClr val="4298D3"/>
              </a:buClr>
              <a:buFont typeface="Wingdings" pitchFamily="2" charset="2"/>
              <a:buChar char="§"/>
              <a:defRPr sz="1000"/>
            </a:lvl4pPr>
            <a:lvl5pPr marL="2057400" indent="-228600">
              <a:buClr>
                <a:srgbClr val="4298D3"/>
              </a:buClr>
              <a:buFont typeface="Wingdings" pitchFamily="2"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4CCB6E48-99AD-BAEB-64EE-203B7F8A1599}"/>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FDD4FBA7-9D1E-239C-3205-19C05276BB7B}"/>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619DBC10-5E01-4111-4EB2-F799E5CCBBCD}"/>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8" name="Footer Placeholder 3">
            <a:extLst>
              <a:ext uri="{FF2B5EF4-FFF2-40B4-BE49-F238E27FC236}">
                <a16:creationId xmlns:a16="http://schemas.microsoft.com/office/drawing/2014/main" id="{69A830AD-6A19-348D-5BD9-B2509B553AA4}"/>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pic>
        <p:nvPicPr>
          <p:cNvPr id="10" name="Picture 9">
            <a:extLst>
              <a:ext uri="{FF2B5EF4-FFF2-40B4-BE49-F238E27FC236}">
                <a16:creationId xmlns:a16="http://schemas.microsoft.com/office/drawing/2014/main" id="{4DB78464-47CE-F0E4-7C8A-EFB3EBB6D8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37" y="4676735"/>
            <a:ext cx="977459" cy="199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9875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14_Three Bar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C5F2EE6-8875-CE61-0518-C1FE36E80D85}"/>
              </a:ext>
            </a:extLst>
          </p:cNvPr>
          <p:cNvSpPr>
            <a:spLocks noGrp="1"/>
          </p:cNvSpPr>
          <p:nvPr>
            <p:ph type="pic" sz="quarter" idx="10"/>
          </p:nvPr>
        </p:nvSpPr>
        <p:spPr>
          <a:xfrm>
            <a:off x="251448"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24" name="Picture Placeholder 3">
            <a:extLst>
              <a:ext uri="{FF2B5EF4-FFF2-40B4-BE49-F238E27FC236}">
                <a16:creationId xmlns:a16="http://schemas.microsoft.com/office/drawing/2014/main" id="{5324FFEA-6DE5-5EB2-004F-7DFE377E78EA}"/>
              </a:ext>
            </a:extLst>
          </p:cNvPr>
          <p:cNvSpPr>
            <a:spLocks noGrp="1"/>
          </p:cNvSpPr>
          <p:nvPr>
            <p:ph type="pic" sz="quarter" idx="29"/>
          </p:nvPr>
        </p:nvSpPr>
        <p:spPr>
          <a:xfrm>
            <a:off x="3131816"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25" name="Picture Placeholder 3">
            <a:extLst>
              <a:ext uri="{FF2B5EF4-FFF2-40B4-BE49-F238E27FC236}">
                <a16:creationId xmlns:a16="http://schemas.microsoft.com/office/drawing/2014/main" id="{0E7CAD4B-BBAC-E9F8-01C5-07C84B051854}"/>
              </a:ext>
            </a:extLst>
          </p:cNvPr>
          <p:cNvSpPr>
            <a:spLocks noGrp="1"/>
          </p:cNvSpPr>
          <p:nvPr>
            <p:ph type="pic" sz="quarter" idx="30"/>
          </p:nvPr>
        </p:nvSpPr>
        <p:spPr>
          <a:xfrm>
            <a:off x="6012184"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cxnSp>
        <p:nvCxnSpPr>
          <p:cNvPr id="12" name="Connecteur droit 11">
            <a:extLst>
              <a:ext uri="{FF2B5EF4-FFF2-40B4-BE49-F238E27FC236}">
                <a16:creationId xmlns:a16="http://schemas.microsoft.com/office/drawing/2014/main" id="{4D920929-6F88-8286-AA93-ED7CE7D73A09}"/>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Titre 1">
            <a:extLst>
              <a:ext uri="{FF2B5EF4-FFF2-40B4-BE49-F238E27FC236}">
                <a16:creationId xmlns:a16="http://schemas.microsoft.com/office/drawing/2014/main" id="{44FF8B6A-D38E-F143-5B22-E47AAE106161}"/>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a:t>Modifiez le style du titre</a:t>
            </a:r>
          </a:p>
        </p:txBody>
      </p:sp>
      <p:sp>
        <p:nvSpPr>
          <p:cNvPr id="15" name="Espace réservé du texte 3">
            <a:extLst>
              <a:ext uri="{FF2B5EF4-FFF2-40B4-BE49-F238E27FC236}">
                <a16:creationId xmlns:a16="http://schemas.microsoft.com/office/drawing/2014/main" id="{E041CEAB-8070-EEB3-4545-A8A4A48F0F25}"/>
              </a:ext>
            </a:extLst>
          </p:cNvPr>
          <p:cNvSpPr>
            <a:spLocks noGrp="1"/>
          </p:cNvSpPr>
          <p:nvPr>
            <p:ph type="body" sz="half" idx="27"/>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26" name="Text Placeholder 7">
            <a:extLst>
              <a:ext uri="{FF2B5EF4-FFF2-40B4-BE49-F238E27FC236}">
                <a16:creationId xmlns:a16="http://schemas.microsoft.com/office/drawing/2014/main" id="{51C4CFAC-04E6-896E-9F2A-40A2FBB41CEF}"/>
              </a:ext>
            </a:extLst>
          </p:cNvPr>
          <p:cNvSpPr>
            <a:spLocks noGrp="1"/>
          </p:cNvSpPr>
          <p:nvPr>
            <p:ph type="body" sz="quarter" idx="19" hasCustomPrompt="1"/>
          </p:nvPr>
        </p:nvSpPr>
        <p:spPr>
          <a:xfrm>
            <a:off x="251448" y="3291842"/>
            <a:ext cx="2700345"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27" name="Text Placeholder 7">
            <a:extLst>
              <a:ext uri="{FF2B5EF4-FFF2-40B4-BE49-F238E27FC236}">
                <a16:creationId xmlns:a16="http://schemas.microsoft.com/office/drawing/2014/main" id="{5D717EB1-3AA4-4A9D-B43B-06089D8B1DFA}"/>
              </a:ext>
            </a:extLst>
          </p:cNvPr>
          <p:cNvSpPr>
            <a:spLocks noGrp="1"/>
          </p:cNvSpPr>
          <p:nvPr>
            <p:ph type="body" sz="quarter" idx="31" hasCustomPrompt="1"/>
          </p:nvPr>
        </p:nvSpPr>
        <p:spPr>
          <a:xfrm>
            <a:off x="3131816" y="3291842"/>
            <a:ext cx="2700345" cy="900115"/>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28" name="Text Placeholder 7">
            <a:extLst>
              <a:ext uri="{FF2B5EF4-FFF2-40B4-BE49-F238E27FC236}">
                <a16:creationId xmlns:a16="http://schemas.microsoft.com/office/drawing/2014/main" id="{BD428DD9-7A35-4C79-373F-E87B11762655}"/>
              </a:ext>
            </a:extLst>
          </p:cNvPr>
          <p:cNvSpPr>
            <a:spLocks noGrp="1"/>
          </p:cNvSpPr>
          <p:nvPr>
            <p:ph type="body" sz="quarter" idx="32" hasCustomPrompt="1"/>
          </p:nvPr>
        </p:nvSpPr>
        <p:spPr>
          <a:xfrm>
            <a:off x="6012184" y="3291842"/>
            <a:ext cx="2700345"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2" name="Footer Placeholder 3">
            <a:extLst>
              <a:ext uri="{FF2B5EF4-FFF2-40B4-BE49-F238E27FC236}">
                <a16:creationId xmlns:a16="http://schemas.microsoft.com/office/drawing/2014/main" id="{5501C650-B3A8-7644-22A8-D3107255AB86}"/>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4" name="Slide Number Placeholder 5">
            <a:extLst>
              <a:ext uri="{FF2B5EF4-FFF2-40B4-BE49-F238E27FC236}">
                <a16:creationId xmlns:a16="http://schemas.microsoft.com/office/drawing/2014/main" id="{F61C4128-7E99-E0F6-ADA9-FE063B0C1A5E}"/>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E2503BD9-92B5-DDB2-61FF-0ACB61763B0F}"/>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C2DCC30E-9DFB-4584-689B-FC9D2F18D6AF}"/>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8" name="Picture 7">
            <a:extLst>
              <a:ext uri="{FF2B5EF4-FFF2-40B4-BE49-F238E27FC236}">
                <a16:creationId xmlns:a16="http://schemas.microsoft.com/office/drawing/2014/main" id="{6ABEB98A-AB6A-CCAD-A1B1-114733855D0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37" y="4676735"/>
            <a:ext cx="977459" cy="199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2124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7_Four Bar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8" y="951544"/>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14" name="Picture Placeholder 3">
            <a:extLst>
              <a:ext uri="{FF2B5EF4-FFF2-40B4-BE49-F238E27FC236}">
                <a16:creationId xmlns:a16="http://schemas.microsoft.com/office/drawing/2014/main" id="{0A19D315-BCDF-07BE-73EB-B8660671B56A}"/>
              </a:ext>
            </a:extLst>
          </p:cNvPr>
          <p:cNvSpPr>
            <a:spLocks noGrp="1"/>
          </p:cNvSpPr>
          <p:nvPr>
            <p:ph type="pic" sz="quarter" idx="29"/>
          </p:nvPr>
        </p:nvSpPr>
        <p:spPr>
          <a:xfrm>
            <a:off x="2411724" y="951544"/>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15" name="Picture Placeholder 3">
            <a:extLst>
              <a:ext uri="{FF2B5EF4-FFF2-40B4-BE49-F238E27FC236}">
                <a16:creationId xmlns:a16="http://schemas.microsoft.com/office/drawing/2014/main" id="{4F997B26-1B64-8978-0594-E1A43A6495B9}"/>
              </a:ext>
            </a:extLst>
          </p:cNvPr>
          <p:cNvSpPr>
            <a:spLocks noGrp="1"/>
          </p:cNvSpPr>
          <p:nvPr>
            <p:ph type="pic" sz="quarter" idx="30"/>
          </p:nvPr>
        </p:nvSpPr>
        <p:spPr>
          <a:xfrm>
            <a:off x="4572000" y="951544"/>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18" name="Picture Placeholder 3">
            <a:extLst>
              <a:ext uri="{FF2B5EF4-FFF2-40B4-BE49-F238E27FC236}">
                <a16:creationId xmlns:a16="http://schemas.microsoft.com/office/drawing/2014/main" id="{A0A71F0D-5C62-740C-4508-E051D15B8C42}"/>
              </a:ext>
            </a:extLst>
          </p:cNvPr>
          <p:cNvSpPr>
            <a:spLocks noGrp="1"/>
          </p:cNvSpPr>
          <p:nvPr>
            <p:ph type="pic" sz="quarter" idx="31"/>
          </p:nvPr>
        </p:nvSpPr>
        <p:spPr>
          <a:xfrm>
            <a:off x="6732276" y="951544"/>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8" name="Text Placeholder 7"/>
          <p:cNvSpPr>
            <a:spLocks noGrp="1"/>
          </p:cNvSpPr>
          <p:nvPr>
            <p:ph type="body" sz="quarter" idx="19" hasCustomPrompt="1"/>
          </p:nvPr>
        </p:nvSpPr>
        <p:spPr>
          <a:xfrm>
            <a:off x="251448" y="3291842"/>
            <a:ext cx="1980252"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3" name="Text Placeholder 7"/>
          <p:cNvSpPr>
            <a:spLocks noGrp="1"/>
          </p:cNvSpPr>
          <p:nvPr>
            <p:ph type="body" sz="quarter" idx="20" hasCustomPrompt="1"/>
          </p:nvPr>
        </p:nvSpPr>
        <p:spPr>
          <a:xfrm>
            <a:off x="2411724" y="3291842"/>
            <a:ext cx="1980253" cy="900115"/>
          </a:xfrm>
          <a:prstGeom prst="rect">
            <a:avLst/>
          </a:prstGeom>
          <a:solidFill>
            <a:schemeClr val="accent3">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6" name="Text Placeholder 7"/>
          <p:cNvSpPr>
            <a:spLocks noGrp="1"/>
          </p:cNvSpPr>
          <p:nvPr>
            <p:ph type="body" sz="quarter" idx="21" hasCustomPrompt="1"/>
          </p:nvPr>
        </p:nvSpPr>
        <p:spPr>
          <a:xfrm>
            <a:off x="4572000" y="3291842"/>
            <a:ext cx="1980253" cy="900115"/>
          </a:xfrm>
          <a:prstGeom prst="rect">
            <a:avLst/>
          </a:prstGeom>
          <a:solidFill>
            <a:schemeClr val="accent5">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7" name="Text Placeholder 7"/>
          <p:cNvSpPr>
            <a:spLocks noGrp="1"/>
          </p:cNvSpPr>
          <p:nvPr>
            <p:ph type="body" sz="quarter" idx="22" hasCustomPrompt="1"/>
          </p:nvPr>
        </p:nvSpPr>
        <p:spPr>
          <a:xfrm>
            <a:off x="6732276" y="3291842"/>
            <a:ext cx="1980253"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cxnSp>
        <p:nvCxnSpPr>
          <p:cNvPr id="3" name="Connecteur droit 2">
            <a:extLst>
              <a:ext uri="{FF2B5EF4-FFF2-40B4-BE49-F238E27FC236}">
                <a16:creationId xmlns:a16="http://schemas.microsoft.com/office/drawing/2014/main" id="{8F0CF33D-24B6-3722-DF51-D6C6E8429DA8}"/>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Titre 1">
            <a:extLst>
              <a:ext uri="{FF2B5EF4-FFF2-40B4-BE49-F238E27FC236}">
                <a16:creationId xmlns:a16="http://schemas.microsoft.com/office/drawing/2014/main" id="{24D3F70D-112E-6DCA-E294-E2EA0336F1F7}"/>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a:t>Modifiez le style du titre</a:t>
            </a:r>
          </a:p>
        </p:txBody>
      </p:sp>
      <p:sp>
        <p:nvSpPr>
          <p:cNvPr id="10" name="Espace réservé du texte 3">
            <a:extLst>
              <a:ext uri="{FF2B5EF4-FFF2-40B4-BE49-F238E27FC236}">
                <a16:creationId xmlns:a16="http://schemas.microsoft.com/office/drawing/2014/main" id="{BA99427D-2F45-114C-6ED6-0E64B44A45E7}"/>
              </a:ext>
            </a:extLst>
          </p:cNvPr>
          <p:cNvSpPr>
            <a:spLocks noGrp="1"/>
          </p:cNvSpPr>
          <p:nvPr>
            <p:ph type="body" sz="half" idx="27"/>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2" name="Footer Placeholder 3">
            <a:extLst>
              <a:ext uri="{FF2B5EF4-FFF2-40B4-BE49-F238E27FC236}">
                <a16:creationId xmlns:a16="http://schemas.microsoft.com/office/drawing/2014/main" id="{C569BE2F-F2AE-A0A1-543E-2A94FDECC94A}"/>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5" name="Slide Number Placeholder 5">
            <a:extLst>
              <a:ext uri="{FF2B5EF4-FFF2-40B4-BE49-F238E27FC236}">
                <a16:creationId xmlns:a16="http://schemas.microsoft.com/office/drawing/2014/main" id="{81B9A996-FF27-1C74-8A1F-97CE1CF00D5C}"/>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6" name="Rectangle 9">
            <a:extLst>
              <a:ext uri="{FF2B5EF4-FFF2-40B4-BE49-F238E27FC236}">
                <a16:creationId xmlns:a16="http://schemas.microsoft.com/office/drawing/2014/main" id="{4CEDBED0-6A96-2610-CD30-46D2258FF2DF}"/>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7" name="Rectangle 9">
            <a:extLst>
              <a:ext uri="{FF2B5EF4-FFF2-40B4-BE49-F238E27FC236}">
                <a16:creationId xmlns:a16="http://schemas.microsoft.com/office/drawing/2014/main" id="{D5C5FF57-9804-8C56-D50F-7BF9162189E5}"/>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2" name="Picture 11">
            <a:extLst>
              <a:ext uri="{FF2B5EF4-FFF2-40B4-BE49-F238E27FC236}">
                <a16:creationId xmlns:a16="http://schemas.microsoft.com/office/drawing/2014/main" id="{3F659A52-1A82-930E-8E1B-C6358C60EA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37" y="4676735"/>
            <a:ext cx="977459" cy="199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1871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cSld name="40_cover">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6CF53D57-A341-A70F-D8BB-2528A70E21A7}"/>
              </a:ext>
            </a:extLst>
          </p:cNvPr>
          <p:cNvSpPr>
            <a:spLocks noGrp="1"/>
          </p:cNvSpPr>
          <p:nvPr>
            <p:ph type="pic" sz="quarter" idx="10"/>
          </p:nvPr>
        </p:nvSpPr>
        <p:spPr>
          <a:xfrm>
            <a:off x="1" y="231451"/>
            <a:ext cx="6785042" cy="3780482"/>
          </a:xfrm>
          <a:prstGeom prst="rect">
            <a:avLst/>
          </a:prstGeom>
          <a:solidFill>
            <a:schemeClr val="bg1">
              <a:lumMod val="95000"/>
            </a:schemeClr>
          </a:solidFill>
        </p:spPr>
        <p:txBody>
          <a:bodyPr lIns="182880" tIns="91440" rIns="182880" bIns="91440"/>
          <a:lstStyle>
            <a:lvl1pPr marL="0" indent="0">
              <a:buFontTx/>
              <a:buNone/>
              <a:defRPr/>
            </a:lvl1pPr>
          </a:lstStyle>
          <a:p>
            <a:r>
              <a:rPr lang="en-US"/>
              <a:t>Click icon to add picture</a:t>
            </a:r>
            <a:endParaRPr lang="en-US" dirty="0"/>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1" y="1131567"/>
            <a:ext cx="3851907" cy="1980253"/>
          </a:xfrm>
          <a:prstGeom prst="rect">
            <a:avLst/>
          </a:prstGeom>
          <a:solidFill>
            <a:srgbClr val="4298D3"/>
          </a:solidFill>
        </p:spPr>
        <p:txBody>
          <a:bodyPr vert="horz" lIns="432000" tIns="0" rIns="360000" bIns="0" rtlCol="0" anchor="ctr">
            <a:noAutofit/>
          </a:bodyPr>
          <a:lstStyle>
            <a:lvl1pPr algn="l">
              <a:defRPr sz="2400" b="1" cap="all" baseline="0">
                <a:solidFill>
                  <a:schemeClr val="bg1"/>
                </a:solidFill>
              </a:defRPr>
            </a:lvl1pPr>
          </a:lstStyle>
          <a:p>
            <a:r>
              <a:rPr lang="en-US"/>
              <a:t>Click to edit Master title style</a:t>
            </a:r>
            <a:endParaRPr lang="fr-FR" dirty="0"/>
          </a:p>
        </p:txBody>
      </p:sp>
      <p:sp>
        <p:nvSpPr>
          <p:cNvPr id="2" name="Espace réservé du texte 3">
            <a:extLst>
              <a:ext uri="{FF2B5EF4-FFF2-40B4-BE49-F238E27FC236}">
                <a16:creationId xmlns:a16="http://schemas.microsoft.com/office/drawing/2014/main" id="{EA145D33-58C5-7379-B9C8-0B19A4B56773}"/>
              </a:ext>
            </a:extLst>
          </p:cNvPr>
          <p:cNvSpPr>
            <a:spLocks noGrp="1"/>
          </p:cNvSpPr>
          <p:nvPr>
            <p:ph type="body" sz="half" idx="2"/>
          </p:nvPr>
        </p:nvSpPr>
        <p:spPr>
          <a:xfrm>
            <a:off x="431471" y="2571751"/>
            <a:ext cx="3420437" cy="720092"/>
          </a:xfrm>
          <a:prstGeom prst="rect">
            <a:avLst/>
          </a:prstGeom>
        </p:spPr>
        <p:txBody>
          <a:bodyPr wrap="square" lIns="0" tIns="0" rIns="360000" bIns="0" anchor="t" anchorCtr="0">
            <a:noAutofit/>
          </a:bodyPr>
          <a:lstStyle>
            <a:lvl1pPr marL="0" indent="0">
              <a:buNone/>
              <a:defRPr sz="140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Sous-titre 2">
            <a:extLst>
              <a:ext uri="{FF2B5EF4-FFF2-40B4-BE49-F238E27FC236}">
                <a16:creationId xmlns:a16="http://schemas.microsoft.com/office/drawing/2014/main" id="{C44F9B39-B8B3-2EAD-3960-780E46311B68}"/>
              </a:ext>
            </a:extLst>
          </p:cNvPr>
          <p:cNvSpPr>
            <a:spLocks noGrp="1"/>
          </p:cNvSpPr>
          <p:nvPr>
            <p:ph type="subTitle" idx="1"/>
          </p:nvPr>
        </p:nvSpPr>
        <p:spPr>
          <a:xfrm>
            <a:off x="251447" y="4552004"/>
            <a:ext cx="2700345" cy="127288"/>
          </a:xfrm>
          <a:prstGeom prst="rect">
            <a:avLst/>
          </a:prstGeom>
        </p:spPr>
        <p:txBody>
          <a:bodyPr lIns="0" tIns="0" rIns="0" bIns="0" anchor="b">
            <a:noAutofit/>
          </a:bodyPr>
          <a:lstStyle>
            <a:lvl1pPr marL="0" indent="0" algn="l">
              <a:buNone/>
              <a:defRPr sz="800" cap="all" baseline="0">
                <a:solidFill>
                  <a:schemeClr val="tx1"/>
                </a:solidFill>
                <a:latin typeface="Arial" panose="020B0604020202020204" pitchFamily="34" charset="0"/>
                <a:cs typeface="Arial" panose="020B0604020202020204" pitchFamily="34" charset="0"/>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fr-FR" dirty="0"/>
          </a:p>
        </p:txBody>
      </p:sp>
      <p:sp>
        <p:nvSpPr>
          <p:cNvPr id="4" name="Action Button: Forward or Next 33">
            <a:hlinkClick r:id="" action="ppaction://hlinkshowjump?jump=nextslide" highlightClick="1"/>
            <a:extLst>
              <a:ext uri="{FF2B5EF4-FFF2-40B4-BE49-F238E27FC236}">
                <a16:creationId xmlns:a16="http://schemas.microsoft.com/office/drawing/2014/main" id="{0CE68BEB-CB4C-48B8-D55C-AD8637DF0F76}"/>
              </a:ext>
            </a:extLst>
          </p:cNvPr>
          <p:cNvSpPr/>
          <p:nvPr userDrawn="1"/>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8" name="Action Button: Forward or Next 33">
            <a:hlinkClick r:id="" action="ppaction://hlinkshowjump?jump=nextslide" highlightClick="1"/>
            <a:extLst>
              <a:ext uri="{FF2B5EF4-FFF2-40B4-BE49-F238E27FC236}">
                <a16:creationId xmlns:a16="http://schemas.microsoft.com/office/drawing/2014/main" id="{101359A7-9490-1561-A1CB-353C164F2128}"/>
              </a:ext>
            </a:extLst>
          </p:cNvPr>
          <p:cNvSpPr/>
          <p:nvPr userDrawn="1"/>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9" name="Slide Number Placeholder 5">
            <a:extLst>
              <a:ext uri="{FF2B5EF4-FFF2-40B4-BE49-F238E27FC236}">
                <a16:creationId xmlns:a16="http://schemas.microsoft.com/office/drawing/2014/main" id="{76589C48-D6ED-AE7F-5A32-EDF1560F3971}"/>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ABCB9CE-F100-F4F5-424C-BFFA76E648D4}"/>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3E37762B-3EAA-E09D-AD41-69F8C695DDC9}"/>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3" name="Picture 29">
            <a:extLst>
              <a:ext uri="{FF2B5EF4-FFF2-40B4-BE49-F238E27FC236}">
                <a16:creationId xmlns:a16="http://schemas.microsoft.com/office/drawing/2014/main" id="{59BAD55E-077E-E1DD-A341-93D769DDDB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14" name="Slide Number Placeholder 5">
            <a:extLst>
              <a:ext uri="{FF2B5EF4-FFF2-40B4-BE49-F238E27FC236}">
                <a16:creationId xmlns:a16="http://schemas.microsoft.com/office/drawing/2014/main" id="{99882F5A-082E-FE72-B085-A4267F8A709F}"/>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5" name="Rectangle 9">
            <a:extLst>
              <a:ext uri="{FF2B5EF4-FFF2-40B4-BE49-F238E27FC236}">
                <a16:creationId xmlns:a16="http://schemas.microsoft.com/office/drawing/2014/main" id="{3A3855F1-E423-B21C-8F5E-79AEAE83B55C}"/>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6" name="Rectangle 9">
            <a:extLst>
              <a:ext uri="{FF2B5EF4-FFF2-40B4-BE49-F238E27FC236}">
                <a16:creationId xmlns:a16="http://schemas.microsoft.com/office/drawing/2014/main" id="{759D15FF-6BEB-6945-420C-792D19E52E91}"/>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7" name="Picture 29">
            <a:extLst>
              <a:ext uri="{FF2B5EF4-FFF2-40B4-BE49-F238E27FC236}">
                <a16:creationId xmlns:a16="http://schemas.microsoft.com/office/drawing/2014/main" id="{EF82DD43-6F68-B1D2-259D-10DF2A6187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18" name="Action Button: Forward or Next 33">
            <a:hlinkClick r:id="" action="ppaction://hlinkshowjump?jump=nextslide" highlightClick="1"/>
            <a:extLst>
              <a:ext uri="{FF2B5EF4-FFF2-40B4-BE49-F238E27FC236}">
                <a16:creationId xmlns:a16="http://schemas.microsoft.com/office/drawing/2014/main" id="{5842697F-9DFE-25CA-1A97-0D5FEEDE5243}"/>
              </a:ext>
            </a:extLst>
          </p:cNvPr>
          <p:cNvSpPr/>
          <p:nvPr userDrawn="1"/>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9" name="Action Button: Back or Previous 34">
            <a:hlinkClick r:id="" action="ppaction://hlinkshowjump?jump=previousslide" highlightClick="1"/>
            <a:extLst>
              <a:ext uri="{FF2B5EF4-FFF2-40B4-BE49-F238E27FC236}">
                <a16:creationId xmlns:a16="http://schemas.microsoft.com/office/drawing/2014/main" id="{F667DCFD-6CE8-5BAA-5952-579F091BCAFA}"/>
              </a:ext>
            </a:extLst>
          </p:cNvPr>
          <p:cNvSpPr/>
          <p:nvPr userDrawn="1"/>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dirty="0">
              <a:solidFill>
                <a:schemeClr val="bg2"/>
              </a:solidFill>
            </a:endParaRPr>
          </a:p>
        </p:txBody>
      </p:sp>
    </p:spTree>
    <p:extLst>
      <p:ext uri="{BB962C8B-B14F-4D97-AF65-F5344CB8AC3E}">
        <p14:creationId xmlns:p14="http://schemas.microsoft.com/office/powerpoint/2010/main" val="949547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0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5622" y="1417797"/>
            <a:ext cx="6813947" cy="973930"/>
          </a:xfrm>
          <a:prstGeom prst="rect">
            <a:avLst/>
          </a:prstGeom>
        </p:spPr>
        <p:txBody>
          <a:bodyPr lIns="0" tIns="0" rIns="0" bIns="0" anchor="b" anchorCtr="0">
            <a:normAutofit/>
          </a:bodyPr>
          <a:lstStyle>
            <a:lvl1pPr>
              <a:defRPr sz="2700">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1865709" y="2571750"/>
            <a:ext cx="5418535" cy="581149"/>
          </a:xfrm>
          <a:prstGeom prst="rect">
            <a:avLst/>
          </a:prstGeom>
        </p:spPr>
        <p:txBody>
          <a:bodyPr lIns="0" tIns="0" rIns="0" bIns="0"/>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5" name="Espace réservé du pied de page 4">
            <a:extLst>
              <a:ext uri="{FF2B5EF4-FFF2-40B4-BE49-F238E27FC236}">
                <a16:creationId xmlns:a16="http://schemas.microsoft.com/office/drawing/2014/main" id="{D510C38E-4A66-B0AC-30EC-EA83300A002D}"/>
              </a:ext>
            </a:extLst>
          </p:cNvPr>
          <p:cNvSpPr>
            <a:spLocks noGrp="1"/>
          </p:cNvSpPr>
          <p:nvPr>
            <p:ph type="ftr" sz="quarter" idx="10"/>
          </p:nvPr>
        </p:nvSpPr>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17646110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638861-82F8-F335-F0FA-00A772F25A49}"/>
              </a:ext>
            </a:extLst>
          </p:cNvPr>
          <p:cNvSpPr>
            <a:spLocks noGrp="1"/>
          </p:cNvSpPr>
          <p:nvPr>
            <p:ph type="ctrTitle" hasCustomPrompt="1"/>
          </p:nvPr>
        </p:nvSpPr>
        <p:spPr>
          <a:xfrm>
            <a:off x="1165622" y="1417797"/>
            <a:ext cx="6813947" cy="973930"/>
          </a:xfrm>
          <a:prstGeom prst="rect">
            <a:avLst/>
          </a:prstGeom>
        </p:spPr>
        <p:txBody>
          <a:bodyPr lIns="0" tIns="0" rIns="0" bIns="0" anchor="b" anchorCtr="0">
            <a:normAutofit/>
          </a:bodyPr>
          <a:lstStyle>
            <a:lvl1pPr>
              <a:defRPr sz="2700">
                <a:solidFill>
                  <a:schemeClr val="bg1"/>
                </a:solidFill>
              </a:defRPr>
            </a:lvl1pPr>
          </a:lstStyle>
          <a:p>
            <a:r>
              <a:rPr lang="en-US" dirty="0"/>
              <a:t>Click to edit Master title style</a:t>
            </a:r>
          </a:p>
        </p:txBody>
      </p:sp>
      <p:sp>
        <p:nvSpPr>
          <p:cNvPr id="6" name="Subtitle 2">
            <a:extLst>
              <a:ext uri="{FF2B5EF4-FFF2-40B4-BE49-F238E27FC236}">
                <a16:creationId xmlns:a16="http://schemas.microsoft.com/office/drawing/2014/main" id="{29A80A8E-7341-1ECA-CF44-6B523FB89E7E}"/>
              </a:ext>
            </a:extLst>
          </p:cNvPr>
          <p:cNvSpPr>
            <a:spLocks noGrp="1"/>
          </p:cNvSpPr>
          <p:nvPr>
            <p:ph type="subTitle" idx="1" hasCustomPrompt="1"/>
          </p:nvPr>
        </p:nvSpPr>
        <p:spPr>
          <a:xfrm>
            <a:off x="1865709" y="2571750"/>
            <a:ext cx="5418535" cy="581149"/>
          </a:xfrm>
          <a:prstGeom prst="rect">
            <a:avLst/>
          </a:prstGeom>
        </p:spPr>
        <p:txBody>
          <a:bodyPr lIns="0" tIns="0" rIns="0" bIns="0"/>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2" name="Espace réservé du pied de page 4">
            <a:extLst>
              <a:ext uri="{FF2B5EF4-FFF2-40B4-BE49-F238E27FC236}">
                <a16:creationId xmlns:a16="http://schemas.microsoft.com/office/drawing/2014/main" id="{286C005C-9A69-496D-BE0B-85ABB49BC74F}"/>
              </a:ext>
            </a:extLst>
          </p:cNvPr>
          <p:cNvSpPr>
            <a:spLocks noGrp="1"/>
          </p:cNvSpPr>
          <p:nvPr>
            <p:ph type="ftr" sz="quarter" idx="10"/>
          </p:nvPr>
        </p:nvSpPr>
        <p:spPr>
          <a:xfrm>
            <a:off x="244142" y="4728179"/>
            <a:ext cx="3086100" cy="107722"/>
          </a:xfrm>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24333420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25D56-AB5E-46BA-5661-B0A52A67E309}"/>
              </a:ext>
            </a:extLst>
          </p:cNvPr>
          <p:cNvSpPr>
            <a:spLocks noGrp="1"/>
          </p:cNvSpPr>
          <p:nvPr>
            <p:ph type="ctrTitle" hasCustomPrompt="1"/>
          </p:nvPr>
        </p:nvSpPr>
        <p:spPr>
          <a:xfrm>
            <a:off x="1165622" y="1417797"/>
            <a:ext cx="6813947" cy="973930"/>
          </a:xfrm>
          <a:prstGeom prst="rect">
            <a:avLst/>
          </a:prstGeom>
        </p:spPr>
        <p:txBody>
          <a:bodyPr lIns="0" tIns="0" rIns="0" bIns="0" anchor="b" anchorCtr="0">
            <a:normAutofit/>
          </a:bodyPr>
          <a:lstStyle>
            <a:lvl1pPr>
              <a:defRPr sz="2700">
                <a:solidFill>
                  <a:schemeClr val="bg1"/>
                </a:solidFill>
              </a:defRPr>
            </a:lvl1pPr>
          </a:lstStyle>
          <a:p>
            <a:r>
              <a:rPr lang="en-US" dirty="0"/>
              <a:t>Click to edit Master title style</a:t>
            </a:r>
          </a:p>
        </p:txBody>
      </p:sp>
      <p:sp>
        <p:nvSpPr>
          <p:cNvPr id="4" name="Subtitle 2">
            <a:extLst>
              <a:ext uri="{FF2B5EF4-FFF2-40B4-BE49-F238E27FC236}">
                <a16:creationId xmlns:a16="http://schemas.microsoft.com/office/drawing/2014/main" id="{A61627B6-E04B-6967-BC89-0649239A96E4}"/>
              </a:ext>
            </a:extLst>
          </p:cNvPr>
          <p:cNvSpPr>
            <a:spLocks noGrp="1"/>
          </p:cNvSpPr>
          <p:nvPr>
            <p:ph type="subTitle" idx="1" hasCustomPrompt="1"/>
          </p:nvPr>
        </p:nvSpPr>
        <p:spPr>
          <a:xfrm>
            <a:off x="1865709" y="2571750"/>
            <a:ext cx="5418535" cy="581149"/>
          </a:xfrm>
          <a:prstGeom prst="rect">
            <a:avLst/>
          </a:prstGeom>
        </p:spPr>
        <p:txBody>
          <a:bodyPr lIns="0" tIns="0" rIns="0" bIns="0"/>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5" name="Espace réservé du pied de page 4">
            <a:extLst>
              <a:ext uri="{FF2B5EF4-FFF2-40B4-BE49-F238E27FC236}">
                <a16:creationId xmlns:a16="http://schemas.microsoft.com/office/drawing/2014/main" id="{1DC29BC8-91ED-1D65-6BF4-0D5C41899566}"/>
              </a:ext>
            </a:extLst>
          </p:cNvPr>
          <p:cNvSpPr>
            <a:spLocks noGrp="1"/>
          </p:cNvSpPr>
          <p:nvPr>
            <p:ph type="ftr" sz="quarter" idx="10"/>
          </p:nvPr>
        </p:nvSpPr>
        <p:spPr>
          <a:xfrm>
            <a:off x="244142" y="4728179"/>
            <a:ext cx="3086100" cy="107722"/>
          </a:xfrm>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30900509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4_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78F581-3DCF-21DC-02CF-248CCC673743}"/>
              </a:ext>
            </a:extLst>
          </p:cNvPr>
          <p:cNvSpPr>
            <a:spLocks noGrp="1"/>
          </p:cNvSpPr>
          <p:nvPr>
            <p:ph type="ctrTitle" hasCustomPrompt="1"/>
          </p:nvPr>
        </p:nvSpPr>
        <p:spPr>
          <a:xfrm>
            <a:off x="1165622" y="1417797"/>
            <a:ext cx="6813947" cy="973930"/>
          </a:xfrm>
          <a:prstGeom prst="rect">
            <a:avLst/>
          </a:prstGeom>
        </p:spPr>
        <p:txBody>
          <a:bodyPr lIns="0" tIns="0" rIns="0" bIns="0" anchor="b" anchorCtr="0">
            <a:normAutofit/>
          </a:bodyPr>
          <a:lstStyle>
            <a:lvl1pPr>
              <a:defRPr sz="2700">
                <a:solidFill>
                  <a:schemeClr val="bg1"/>
                </a:solidFill>
              </a:defRPr>
            </a:lvl1pPr>
          </a:lstStyle>
          <a:p>
            <a:r>
              <a:rPr lang="en-US" dirty="0"/>
              <a:t>Click to edit Master title style</a:t>
            </a:r>
          </a:p>
        </p:txBody>
      </p:sp>
      <p:sp>
        <p:nvSpPr>
          <p:cNvPr id="6" name="Subtitle 2">
            <a:extLst>
              <a:ext uri="{FF2B5EF4-FFF2-40B4-BE49-F238E27FC236}">
                <a16:creationId xmlns:a16="http://schemas.microsoft.com/office/drawing/2014/main" id="{B0D01FF8-ED2B-B4D1-EA79-CD861DB3B8A7}"/>
              </a:ext>
            </a:extLst>
          </p:cNvPr>
          <p:cNvSpPr>
            <a:spLocks noGrp="1"/>
          </p:cNvSpPr>
          <p:nvPr>
            <p:ph type="subTitle" idx="1" hasCustomPrompt="1"/>
          </p:nvPr>
        </p:nvSpPr>
        <p:spPr>
          <a:xfrm>
            <a:off x="1865709" y="2571750"/>
            <a:ext cx="5418535" cy="581149"/>
          </a:xfrm>
          <a:prstGeom prst="rect">
            <a:avLst/>
          </a:prstGeom>
        </p:spPr>
        <p:txBody>
          <a:bodyPr lIns="0" tIns="0" rIns="0" bIns="0"/>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2" name="Espace réservé du pied de page 4">
            <a:extLst>
              <a:ext uri="{FF2B5EF4-FFF2-40B4-BE49-F238E27FC236}">
                <a16:creationId xmlns:a16="http://schemas.microsoft.com/office/drawing/2014/main" id="{904B0488-72E5-9DA7-B8AD-424DACAD1656}"/>
              </a:ext>
            </a:extLst>
          </p:cNvPr>
          <p:cNvSpPr>
            <a:spLocks noGrp="1"/>
          </p:cNvSpPr>
          <p:nvPr>
            <p:ph type="ftr" sz="quarter" idx="10"/>
          </p:nvPr>
        </p:nvSpPr>
        <p:spPr>
          <a:xfrm>
            <a:off x="244142" y="4728179"/>
            <a:ext cx="3086100" cy="107722"/>
          </a:xfrm>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578315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One column text subtitle">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CCE5287-E44D-C96E-9803-CD8AFEF151E5}"/>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3">
            <a:extLst>
              <a:ext uri="{FF2B5EF4-FFF2-40B4-BE49-F238E27FC236}">
                <a16:creationId xmlns:a16="http://schemas.microsoft.com/office/drawing/2014/main" id="{F45DB35D-0DDF-0DB5-FB7D-FE483F810DCB}"/>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6" name="Titre 1">
            <a:extLst>
              <a:ext uri="{FF2B5EF4-FFF2-40B4-BE49-F238E27FC236}">
                <a16:creationId xmlns:a16="http://schemas.microsoft.com/office/drawing/2014/main" id="{438BF8EC-F2D4-2A9E-556C-76412B2AB07D}"/>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dirty="0"/>
              <a:t>Modifiez le style du titre</a:t>
            </a:r>
          </a:p>
        </p:txBody>
      </p:sp>
      <p:sp>
        <p:nvSpPr>
          <p:cNvPr id="9" name="Espace réservé du texte 3">
            <a:extLst>
              <a:ext uri="{FF2B5EF4-FFF2-40B4-BE49-F238E27FC236}">
                <a16:creationId xmlns:a16="http://schemas.microsoft.com/office/drawing/2014/main" id="{9EE9319B-50F0-23AB-C87E-64BD5E6BC2B6}"/>
              </a:ext>
            </a:extLst>
          </p:cNvPr>
          <p:cNvSpPr>
            <a:spLocks noGrp="1"/>
          </p:cNvSpPr>
          <p:nvPr>
            <p:ph type="body" sz="half" idx="2"/>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2" name="Espace réservé du contenu 2">
            <a:extLst>
              <a:ext uri="{FF2B5EF4-FFF2-40B4-BE49-F238E27FC236}">
                <a16:creationId xmlns:a16="http://schemas.microsoft.com/office/drawing/2014/main" id="{DD97A8B1-67DA-23B0-83C5-EB6FB63B1ECA}"/>
              </a:ext>
            </a:extLst>
          </p:cNvPr>
          <p:cNvSpPr>
            <a:spLocks noGrp="1"/>
          </p:cNvSpPr>
          <p:nvPr>
            <p:ph idx="12" hasCustomPrompt="1"/>
          </p:nvPr>
        </p:nvSpPr>
        <p:spPr>
          <a:xfrm>
            <a:off x="251448" y="1131565"/>
            <a:ext cx="8641104" cy="268170"/>
          </a:xfrm>
          <a:prstGeom prst="rect">
            <a:avLst/>
          </a:prstGeom>
        </p:spPr>
        <p:txBody>
          <a:bodyPr lIns="0" tIns="0" rIns="0" bIns="0">
            <a:noAutofit/>
          </a:bodyPr>
          <a:lstStyle>
            <a:lvl1pPr marL="0" indent="-180000" defTabSz="360000">
              <a:lnSpc>
                <a:spcPct val="100000"/>
              </a:lnSpc>
              <a:spcBef>
                <a:spcPts val="300"/>
              </a:spcBef>
              <a:spcAft>
                <a:spcPts val="0"/>
              </a:spcAft>
              <a:buFontTx/>
              <a:buNone/>
              <a:defRPr sz="1200" b="1" spc="0"/>
            </a:lvl1pPr>
            <a:lvl2pPr marL="180000" indent="-180000" defTabSz="360000">
              <a:lnSpc>
                <a:spcPct val="100000"/>
              </a:lnSpc>
              <a:spcBef>
                <a:spcPts val="300"/>
              </a:spcBef>
              <a:spcAft>
                <a:spcPts val="0"/>
              </a:spcAft>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fr-FR" dirty="0"/>
              <a:t>Cliquez pour modifier les styles du texte du masque</a:t>
            </a:r>
          </a:p>
        </p:txBody>
      </p:sp>
      <p:sp>
        <p:nvSpPr>
          <p:cNvPr id="3" name="Text Placeholder 4">
            <a:extLst>
              <a:ext uri="{FF2B5EF4-FFF2-40B4-BE49-F238E27FC236}">
                <a16:creationId xmlns:a16="http://schemas.microsoft.com/office/drawing/2014/main" id="{B1F644D3-B074-DA94-2D1D-32B96428FA1F}"/>
              </a:ext>
            </a:extLst>
          </p:cNvPr>
          <p:cNvSpPr>
            <a:spLocks noGrp="1"/>
          </p:cNvSpPr>
          <p:nvPr>
            <p:ph type="body" sz="quarter" idx="13"/>
          </p:nvPr>
        </p:nvSpPr>
        <p:spPr>
          <a:xfrm>
            <a:off x="239713" y="1406769"/>
            <a:ext cx="8651069" cy="2954215"/>
          </a:xfrm>
          <a:prstGeom prst="rect">
            <a:avLst/>
          </a:prstGeom>
        </p:spPr>
        <p:txBody>
          <a:bodyPr/>
          <a:lstStyle>
            <a:lvl1pPr marL="228600" indent="-228600">
              <a:buFont typeface="Wingdings" pitchFamily="2" charset="2"/>
              <a:buChar char="§"/>
              <a:defRPr sz="1000"/>
            </a:lvl1pPr>
            <a:lvl2pPr marL="685800" indent="-228600">
              <a:buFont typeface="Wingdings" pitchFamily="2" charset="2"/>
              <a:buChar char="§"/>
              <a:defRPr sz="1000"/>
            </a:lvl2pPr>
            <a:lvl3pPr marL="1143000" indent="-228600">
              <a:buFont typeface="Wingdings" pitchFamily="2" charset="2"/>
              <a:buChar char="§"/>
              <a:defRPr sz="1000"/>
            </a:lvl3pPr>
            <a:lvl4pPr marL="1600200" indent="-228600">
              <a:buFont typeface="Wingdings" pitchFamily="2" charset="2"/>
              <a:buChar char="§"/>
              <a:defRPr sz="1000"/>
            </a:lvl4pPr>
            <a:lvl5pPr marL="2057400" indent="-228600">
              <a:buFont typeface="Wingdings" pitchFamily="2" charset="2"/>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E233974C-07E3-3515-283D-2097469EF9BE}"/>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8" name="Rectangle 9">
            <a:extLst>
              <a:ext uri="{FF2B5EF4-FFF2-40B4-BE49-F238E27FC236}">
                <a16:creationId xmlns:a16="http://schemas.microsoft.com/office/drawing/2014/main" id="{567AE64F-94CE-8889-DF78-7E0921FF2DD6}"/>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0" name="Rectangle 9">
            <a:extLst>
              <a:ext uri="{FF2B5EF4-FFF2-40B4-BE49-F238E27FC236}">
                <a16:creationId xmlns:a16="http://schemas.microsoft.com/office/drawing/2014/main" id="{E8B8D2EE-3E6D-5B00-8737-76BB97B57A99}"/>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1" name="Picture 29">
            <a:extLst>
              <a:ext uri="{FF2B5EF4-FFF2-40B4-BE49-F238E27FC236}">
                <a16:creationId xmlns:a16="http://schemas.microsoft.com/office/drawing/2014/main" id="{515CFC4C-0968-9832-DD88-41BB47D11D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Tree>
    <p:extLst>
      <p:ext uri="{BB962C8B-B14F-4D97-AF65-F5344CB8AC3E}">
        <p14:creationId xmlns:p14="http://schemas.microsoft.com/office/powerpoint/2010/main" val="35979273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5_Title Slide">
    <p:spTree>
      <p:nvGrpSpPr>
        <p:cNvPr id="1" name=""/>
        <p:cNvGrpSpPr/>
        <p:nvPr/>
      </p:nvGrpSpPr>
      <p:grpSpPr>
        <a:xfrm>
          <a:off x="0" y="0"/>
          <a:ext cx="0" cy="0"/>
          <a:chOff x="0" y="0"/>
          <a:chExt cx="0" cy="0"/>
        </a:xfrm>
      </p:grpSpPr>
      <p:sp>
        <p:nvSpPr>
          <p:cNvPr id="2" name="Espace réservé du pied de page 4">
            <a:extLst>
              <a:ext uri="{FF2B5EF4-FFF2-40B4-BE49-F238E27FC236}">
                <a16:creationId xmlns:a16="http://schemas.microsoft.com/office/drawing/2014/main" id="{219E5608-D2C8-D4DE-4208-316A14FF9B36}"/>
              </a:ext>
            </a:extLst>
          </p:cNvPr>
          <p:cNvSpPr>
            <a:spLocks noGrp="1"/>
          </p:cNvSpPr>
          <p:nvPr>
            <p:ph type="ftr" sz="quarter" idx="10"/>
          </p:nvPr>
        </p:nvSpPr>
        <p:spPr>
          <a:xfrm>
            <a:off x="244142" y="4728179"/>
            <a:ext cx="3086100" cy="107722"/>
          </a:xfrm>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26883340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6_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E651F7-9E8F-5CAC-A410-CC7E266B65DB}"/>
              </a:ext>
            </a:extLst>
          </p:cNvPr>
          <p:cNvSpPr>
            <a:spLocks noGrp="1"/>
          </p:cNvSpPr>
          <p:nvPr>
            <p:ph type="ctrTitle" hasCustomPrompt="1"/>
          </p:nvPr>
        </p:nvSpPr>
        <p:spPr>
          <a:xfrm>
            <a:off x="1165622" y="1417797"/>
            <a:ext cx="6813947" cy="973930"/>
          </a:xfrm>
          <a:prstGeom prst="rect">
            <a:avLst/>
          </a:prstGeom>
        </p:spPr>
        <p:txBody>
          <a:bodyPr lIns="0" tIns="0" rIns="0" bIns="0" anchor="b" anchorCtr="0">
            <a:normAutofit/>
          </a:bodyPr>
          <a:lstStyle>
            <a:lvl1pPr>
              <a:defRPr sz="2700">
                <a:solidFill>
                  <a:schemeClr val="bg1"/>
                </a:solidFill>
              </a:defRPr>
            </a:lvl1pPr>
          </a:lstStyle>
          <a:p>
            <a:r>
              <a:rPr lang="en-US" dirty="0"/>
              <a:t>Click to edit Master title style</a:t>
            </a:r>
          </a:p>
        </p:txBody>
      </p:sp>
      <p:sp>
        <p:nvSpPr>
          <p:cNvPr id="6" name="Subtitle 2">
            <a:extLst>
              <a:ext uri="{FF2B5EF4-FFF2-40B4-BE49-F238E27FC236}">
                <a16:creationId xmlns:a16="http://schemas.microsoft.com/office/drawing/2014/main" id="{99C226F0-44BA-769A-EAAC-083D711BB543}"/>
              </a:ext>
            </a:extLst>
          </p:cNvPr>
          <p:cNvSpPr>
            <a:spLocks noGrp="1"/>
          </p:cNvSpPr>
          <p:nvPr>
            <p:ph type="subTitle" idx="1" hasCustomPrompt="1"/>
          </p:nvPr>
        </p:nvSpPr>
        <p:spPr>
          <a:xfrm>
            <a:off x="1865709" y="2571750"/>
            <a:ext cx="5418535" cy="581149"/>
          </a:xfrm>
          <a:prstGeom prst="rect">
            <a:avLst/>
          </a:prstGeom>
        </p:spPr>
        <p:txBody>
          <a:bodyPr lIns="0" tIns="0" rIns="0" bIns="0"/>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2" name="Espace réservé du pied de page 4">
            <a:extLst>
              <a:ext uri="{FF2B5EF4-FFF2-40B4-BE49-F238E27FC236}">
                <a16:creationId xmlns:a16="http://schemas.microsoft.com/office/drawing/2014/main" id="{7CCF00B7-354D-B097-EC77-6E575EC02695}"/>
              </a:ext>
            </a:extLst>
          </p:cNvPr>
          <p:cNvSpPr>
            <a:spLocks noGrp="1"/>
          </p:cNvSpPr>
          <p:nvPr>
            <p:ph type="ftr" sz="quarter" idx="10"/>
          </p:nvPr>
        </p:nvSpPr>
        <p:spPr>
          <a:xfrm>
            <a:off x="244142" y="4728179"/>
            <a:ext cx="3086100" cy="107722"/>
          </a:xfrm>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16602009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7_Title Slide">
    <p:spTree>
      <p:nvGrpSpPr>
        <p:cNvPr id="1" name=""/>
        <p:cNvGrpSpPr/>
        <p:nvPr/>
      </p:nvGrpSpPr>
      <p:grpSpPr>
        <a:xfrm>
          <a:off x="0" y="0"/>
          <a:ext cx="0" cy="0"/>
          <a:chOff x="0" y="0"/>
          <a:chExt cx="0" cy="0"/>
        </a:xfrm>
      </p:grpSpPr>
      <p:sp>
        <p:nvSpPr>
          <p:cNvPr id="2" name="Espace réservé du pied de page 4">
            <a:extLst>
              <a:ext uri="{FF2B5EF4-FFF2-40B4-BE49-F238E27FC236}">
                <a16:creationId xmlns:a16="http://schemas.microsoft.com/office/drawing/2014/main" id="{8C4E0A56-1676-C894-37D2-0F12DD8448D4}"/>
              </a:ext>
            </a:extLst>
          </p:cNvPr>
          <p:cNvSpPr>
            <a:spLocks noGrp="1"/>
          </p:cNvSpPr>
          <p:nvPr>
            <p:ph type="ftr" sz="quarter" idx="10"/>
          </p:nvPr>
        </p:nvSpPr>
        <p:spPr>
          <a:xfrm>
            <a:off x="244142" y="4728179"/>
            <a:ext cx="3086100" cy="107722"/>
          </a:xfrm>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28467328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8_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86971F-BD3C-BB59-2227-BB19860F2261}"/>
              </a:ext>
            </a:extLst>
          </p:cNvPr>
          <p:cNvSpPr>
            <a:spLocks noGrp="1"/>
          </p:cNvSpPr>
          <p:nvPr>
            <p:ph type="ctrTitle" hasCustomPrompt="1"/>
          </p:nvPr>
        </p:nvSpPr>
        <p:spPr>
          <a:xfrm>
            <a:off x="1165622" y="1417797"/>
            <a:ext cx="6813947" cy="973930"/>
          </a:xfrm>
          <a:prstGeom prst="rect">
            <a:avLst/>
          </a:prstGeom>
        </p:spPr>
        <p:txBody>
          <a:bodyPr lIns="0" tIns="0" rIns="0" bIns="0" anchor="b" anchorCtr="0">
            <a:normAutofit/>
          </a:bodyPr>
          <a:lstStyle>
            <a:lvl1pPr>
              <a:defRPr sz="2700">
                <a:solidFill>
                  <a:schemeClr val="bg1"/>
                </a:solidFill>
              </a:defRPr>
            </a:lvl1pPr>
          </a:lstStyle>
          <a:p>
            <a:r>
              <a:rPr lang="en-US" dirty="0"/>
              <a:t>Click to edit Master title style</a:t>
            </a:r>
          </a:p>
        </p:txBody>
      </p:sp>
      <p:sp>
        <p:nvSpPr>
          <p:cNvPr id="6" name="Subtitle 2">
            <a:extLst>
              <a:ext uri="{FF2B5EF4-FFF2-40B4-BE49-F238E27FC236}">
                <a16:creationId xmlns:a16="http://schemas.microsoft.com/office/drawing/2014/main" id="{81C70B8A-DBC0-7B61-620A-A4E2E0D597EA}"/>
              </a:ext>
            </a:extLst>
          </p:cNvPr>
          <p:cNvSpPr>
            <a:spLocks noGrp="1"/>
          </p:cNvSpPr>
          <p:nvPr>
            <p:ph type="subTitle" idx="1" hasCustomPrompt="1"/>
          </p:nvPr>
        </p:nvSpPr>
        <p:spPr>
          <a:xfrm>
            <a:off x="1865709" y="2571750"/>
            <a:ext cx="5418535" cy="581149"/>
          </a:xfrm>
          <a:prstGeom prst="rect">
            <a:avLst/>
          </a:prstGeom>
        </p:spPr>
        <p:txBody>
          <a:bodyPr lIns="0" tIns="0" rIns="0" bIns="0"/>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2" name="Espace réservé du pied de page 4">
            <a:extLst>
              <a:ext uri="{FF2B5EF4-FFF2-40B4-BE49-F238E27FC236}">
                <a16:creationId xmlns:a16="http://schemas.microsoft.com/office/drawing/2014/main" id="{DD3308FA-69E3-5F47-989C-04558EF45D79}"/>
              </a:ext>
            </a:extLst>
          </p:cNvPr>
          <p:cNvSpPr>
            <a:spLocks noGrp="1"/>
          </p:cNvSpPr>
          <p:nvPr>
            <p:ph type="ftr" sz="quarter" idx="10"/>
          </p:nvPr>
        </p:nvSpPr>
        <p:spPr>
          <a:xfrm>
            <a:off x="244142" y="4728179"/>
            <a:ext cx="3086100" cy="107722"/>
          </a:xfrm>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5351802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9_Title Slide">
    <p:spTree>
      <p:nvGrpSpPr>
        <p:cNvPr id="1" name=""/>
        <p:cNvGrpSpPr/>
        <p:nvPr/>
      </p:nvGrpSpPr>
      <p:grpSpPr>
        <a:xfrm>
          <a:off x="0" y="0"/>
          <a:ext cx="0" cy="0"/>
          <a:chOff x="0" y="0"/>
          <a:chExt cx="0" cy="0"/>
        </a:xfrm>
      </p:grpSpPr>
      <p:sp>
        <p:nvSpPr>
          <p:cNvPr id="2" name="Espace réservé du pied de page 4">
            <a:extLst>
              <a:ext uri="{FF2B5EF4-FFF2-40B4-BE49-F238E27FC236}">
                <a16:creationId xmlns:a16="http://schemas.microsoft.com/office/drawing/2014/main" id="{CFE693F8-3350-F2BD-5A00-B4C4022854F3}"/>
              </a:ext>
            </a:extLst>
          </p:cNvPr>
          <p:cNvSpPr>
            <a:spLocks noGrp="1"/>
          </p:cNvSpPr>
          <p:nvPr>
            <p:ph type="ftr" sz="quarter" idx="10"/>
          </p:nvPr>
        </p:nvSpPr>
        <p:spPr>
          <a:xfrm>
            <a:off x="244142" y="4728179"/>
            <a:ext cx="3086100" cy="107722"/>
          </a:xfrm>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35415527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10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7916" y="411474"/>
            <a:ext cx="8198644" cy="360046"/>
          </a:xfrm>
          <a:prstGeom prst="rect">
            <a:avLst/>
          </a:prstGeom>
        </p:spPr>
        <p:txBody>
          <a:bodyPr lIns="0" tIns="0" rIns="0" bIns="0"/>
          <a:lstStyle>
            <a:lvl1pPr>
              <a:defRPr>
                <a:solidFill>
                  <a:schemeClr val="bg1"/>
                </a:solidFill>
              </a:defRPr>
            </a:lvl1pPr>
          </a:lstStyle>
          <a:p>
            <a:r>
              <a:rPr lang="en-US" dirty="0"/>
              <a:t>Click to edit Master title style</a:t>
            </a:r>
          </a:p>
        </p:txBody>
      </p:sp>
      <p:sp>
        <p:nvSpPr>
          <p:cNvPr id="3" name="Text Placeholder 4"/>
          <p:cNvSpPr>
            <a:spLocks noGrp="1"/>
          </p:cNvSpPr>
          <p:nvPr>
            <p:ph type="body" sz="quarter" idx="10" hasCustomPrompt="1"/>
          </p:nvPr>
        </p:nvSpPr>
        <p:spPr>
          <a:xfrm>
            <a:off x="467916" y="951543"/>
            <a:ext cx="8198644" cy="360046"/>
          </a:xfrm>
          <a:prstGeom prst="rect">
            <a:avLst/>
          </a:prstGeom>
        </p:spPr>
        <p:txBody>
          <a:bodyPr lIns="0" tIns="0" rIns="0" bIns="0">
            <a:noAutofit/>
          </a:bodyPr>
          <a:lstStyle>
            <a:lvl1pPr marL="0" indent="0" algn="ctr">
              <a:lnSpc>
                <a:spcPct val="86000"/>
              </a:lnSpc>
              <a:spcBef>
                <a:spcPts val="0"/>
              </a:spcBef>
              <a:buNone/>
              <a:defRPr sz="1350" baseline="0">
                <a:solidFill>
                  <a:schemeClr val="bg1"/>
                </a:solidFill>
              </a:defRPr>
            </a:lvl1pPr>
          </a:lstStyle>
          <a:p>
            <a:pPr lvl="0"/>
            <a:r>
              <a:rPr lang="en-US" dirty="0"/>
              <a:t>Click here to edit subtitle</a:t>
            </a:r>
          </a:p>
        </p:txBody>
      </p:sp>
      <p:sp>
        <p:nvSpPr>
          <p:cNvPr id="4" name="Espace réservé du pied de page 4">
            <a:extLst>
              <a:ext uri="{FF2B5EF4-FFF2-40B4-BE49-F238E27FC236}">
                <a16:creationId xmlns:a16="http://schemas.microsoft.com/office/drawing/2014/main" id="{2C104F65-B61A-8780-4060-FAAC9FF83892}"/>
              </a:ext>
            </a:extLst>
          </p:cNvPr>
          <p:cNvSpPr>
            <a:spLocks noGrp="1"/>
          </p:cNvSpPr>
          <p:nvPr>
            <p:ph type="ftr" sz="quarter" idx="11"/>
          </p:nvPr>
        </p:nvSpPr>
        <p:spPr>
          <a:xfrm>
            <a:off x="244142" y="4728179"/>
            <a:ext cx="3086100" cy="107722"/>
          </a:xfrm>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17000804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blank" preserve="1">
  <p:cSld name="11_Title Slide">
    <p:spTree>
      <p:nvGrpSpPr>
        <p:cNvPr id="1" name=""/>
        <p:cNvGrpSpPr/>
        <p:nvPr/>
      </p:nvGrpSpPr>
      <p:grpSpPr>
        <a:xfrm>
          <a:off x="0" y="0"/>
          <a:ext cx="0" cy="0"/>
          <a:chOff x="0" y="0"/>
          <a:chExt cx="0" cy="0"/>
        </a:xfrm>
      </p:grpSpPr>
      <p:sp>
        <p:nvSpPr>
          <p:cNvPr id="2" name="Espace réservé du pied de page 4">
            <a:extLst>
              <a:ext uri="{FF2B5EF4-FFF2-40B4-BE49-F238E27FC236}">
                <a16:creationId xmlns:a16="http://schemas.microsoft.com/office/drawing/2014/main" id="{63F947CA-DCB9-A4AE-EAF5-96719B2D1F77}"/>
              </a:ext>
            </a:extLst>
          </p:cNvPr>
          <p:cNvSpPr>
            <a:spLocks noGrp="1"/>
          </p:cNvSpPr>
          <p:nvPr>
            <p:ph type="ftr" sz="quarter" idx="10"/>
          </p:nvPr>
        </p:nvSpPr>
        <p:spPr>
          <a:xfrm>
            <a:off x="244142" y="4728179"/>
            <a:ext cx="3086100" cy="107722"/>
          </a:xfrm>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11892249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02C554C-0015-2A49-878F-559D30D643A6}"/>
              </a:ext>
            </a:extLst>
          </p:cNvPr>
          <p:cNvSpPr txBox="1"/>
          <p:nvPr/>
        </p:nvSpPr>
        <p:spPr>
          <a:xfrm>
            <a:off x="6064624" y="1586753"/>
            <a:ext cx="685800" cy="685800"/>
          </a:xfrm>
          <a:prstGeom prst="rect">
            <a:avLst/>
          </a:prstGeom>
        </p:spPr>
        <p:txBody>
          <a:bodyPr vert="horz" wrap="none" lIns="0" tIns="0" rIns="0" bIns="0" rtlCol="0" anchor="b">
            <a:normAutofit/>
          </a:bodyPr>
          <a:lstStyle/>
          <a:p>
            <a:pPr algn="l"/>
            <a:endParaRPr lang="fr-FR" sz="1350" dirty="0"/>
          </a:p>
        </p:txBody>
      </p:sp>
      <p:cxnSp>
        <p:nvCxnSpPr>
          <p:cNvPr id="5" name="Connecteur droit 4">
            <a:extLst>
              <a:ext uri="{FF2B5EF4-FFF2-40B4-BE49-F238E27FC236}">
                <a16:creationId xmlns:a16="http://schemas.microsoft.com/office/drawing/2014/main" id="{491B3D25-0D6B-573B-0DE8-952FA8B59A57}"/>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Titre 1">
            <a:extLst>
              <a:ext uri="{FF2B5EF4-FFF2-40B4-BE49-F238E27FC236}">
                <a16:creationId xmlns:a16="http://schemas.microsoft.com/office/drawing/2014/main" id="{D6D56801-F3B8-6EB7-9DE7-F8254D6DFA6C}"/>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9" name="Espace réservé du contenu 2">
            <a:extLst>
              <a:ext uri="{FF2B5EF4-FFF2-40B4-BE49-F238E27FC236}">
                <a16:creationId xmlns:a16="http://schemas.microsoft.com/office/drawing/2014/main" id="{11103DE0-6AFB-217C-D7EA-2290DD9022F7}"/>
              </a:ext>
            </a:extLst>
          </p:cNvPr>
          <p:cNvSpPr>
            <a:spLocks noGrp="1"/>
          </p:cNvSpPr>
          <p:nvPr>
            <p:ph idx="12"/>
          </p:nvPr>
        </p:nvSpPr>
        <p:spPr>
          <a:xfrm>
            <a:off x="251448" y="1131565"/>
            <a:ext cx="8641104" cy="3060391"/>
          </a:xfrm>
          <a:prstGeom prst="rect">
            <a:avLst/>
          </a:prstGeom>
        </p:spPr>
        <p:txBody>
          <a:bodyPr lIns="0" tIns="0" rIns="0" bIns="0">
            <a:noAutofit/>
          </a:bodyPr>
          <a:lstStyle>
            <a:lvl1pPr marL="0" indent="-180000" defTabSz="360000">
              <a:lnSpc>
                <a:spcPct val="100000"/>
              </a:lnSpc>
              <a:spcBef>
                <a:spcPts val="300"/>
              </a:spcBef>
              <a:spcAft>
                <a:spcPts val="0"/>
              </a:spcAft>
              <a:buClr>
                <a:schemeClr val="accent1"/>
              </a:buClr>
              <a:buFontTx/>
              <a:buNone/>
              <a:defRPr sz="1200" b="1" spc="0"/>
            </a:lvl1pPr>
            <a:lvl2pPr marL="180000" indent="-180000" defTabSz="360000">
              <a:lnSpc>
                <a:spcPct val="100000"/>
              </a:lnSpc>
              <a:spcBef>
                <a:spcPts val="300"/>
              </a:spcBef>
              <a:spcAft>
                <a:spcPts val="0"/>
              </a:spcAft>
              <a:buClr>
                <a:schemeClr val="accent1"/>
              </a:buClr>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Clr>
                <a:schemeClr val="accent1"/>
              </a:buClr>
              <a:buFont typeface="Wingdings" pitchFamily="2" charset="2"/>
              <a:buChar char="§"/>
              <a:defRPr sz="1000" spc="0"/>
            </a:lvl4pPr>
            <a:lvl5pPr marL="180000" indent="-180000" defTabSz="360000">
              <a:lnSpc>
                <a:spcPct val="100000"/>
              </a:lnSpc>
              <a:spcBef>
                <a:spcPts val="300"/>
              </a:spcBef>
              <a:spcAft>
                <a:spcPts val="0"/>
              </a:spcAft>
              <a:buClr>
                <a:schemeClr val="accent1"/>
              </a:buClr>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4" name="Espace réservé du pied de page 3">
            <a:extLst>
              <a:ext uri="{FF2B5EF4-FFF2-40B4-BE49-F238E27FC236}">
                <a16:creationId xmlns:a16="http://schemas.microsoft.com/office/drawing/2014/main" id="{08254548-00F2-3244-8B0C-19613C57393C}"/>
              </a:ext>
            </a:extLst>
          </p:cNvPr>
          <p:cNvSpPr>
            <a:spLocks noGrp="1"/>
          </p:cNvSpPr>
          <p:nvPr>
            <p:ph type="ftr" sz="quarter" idx="13"/>
          </p:nvPr>
        </p:nvSpPr>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32175666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Subtitle and Content">
    <p:spTree>
      <p:nvGrpSpPr>
        <p:cNvPr id="1" name=""/>
        <p:cNvGrpSpPr/>
        <p:nvPr/>
      </p:nvGrpSpPr>
      <p:grpSpPr>
        <a:xfrm>
          <a:off x="0" y="0"/>
          <a:ext cx="0" cy="0"/>
          <a:chOff x="0" y="0"/>
          <a:chExt cx="0" cy="0"/>
        </a:xfrm>
      </p:grpSpPr>
      <p:cxnSp>
        <p:nvCxnSpPr>
          <p:cNvPr id="8" name="Connecteur droit 7">
            <a:extLst>
              <a:ext uri="{FF2B5EF4-FFF2-40B4-BE49-F238E27FC236}">
                <a16:creationId xmlns:a16="http://schemas.microsoft.com/office/drawing/2014/main" id="{C04B54AB-959E-CC3A-8F28-3E606B5669BE}"/>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AB12DADD-AC86-5BBA-C5C5-5C0FBF0327D1}"/>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4" name="Espace réservé du texte 3">
            <a:extLst>
              <a:ext uri="{FF2B5EF4-FFF2-40B4-BE49-F238E27FC236}">
                <a16:creationId xmlns:a16="http://schemas.microsoft.com/office/drawing/2014/main" id="{84182C8D-E517-4624-9BFB-5CB814E92DB0}"/>
              </a:ext>
            </a:extLst>
          </p:cNvPr>
          <p:cNvSpPr>
            <a:spLocks noGrp="1"/>
          </p:cNvSpPr>
          <p:nvPr>
            <p:ph type="body" sz="half" idx="2"/>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Espace réservé du contenu 2">
            <a:extLst>
              <a:ext uri="{FF2B5EF4-FFF2-40B4-BE49-F238E27FC236}">
                <a16:creationId xmlns:a16="http://schemas.microsoft.com/office/drawing/2014/main" id="{37FE4AA6-23DA-5B47-F2D3-1720983A1109}"/>
              </a:ext>
            </a:extLst>
          </p:cNvPr>
          <p:cNvSpPr>
            <a:spLocks noGrp="1"/>
          </p:cNvSpPr>
          <p:nvPr>
            <p:ph idx="12"/>
          </p:nvPr>
        </p:nvSpPr>
        <p:spPr>
          <a:xfrm>
            <a:off x="251448" y="1131565"/>
            <a:ext cx="8641104" cy="3060386"/>
          </a:xfrm>
          <a:prstGeom prst="rect">
            <a:avLst/>
          </a:prstGeom>
        </p:spPr>
        <p:txBody>
          <a:bodyPr lIns="0" tIns="0" rIns="0" bIns="0">
            <a:noAutofit/>
          </a:bodyPr>
          <a:lstStyle>
            <a:lvl1pPr marL="0" indent="-180000" defTabSz="360000">
              <a:lnSpc>
                <a:spcPct val="100000"/>
              </a:lnSpc>
              <a:spcBef>
                <a:spcPts val="300"/>
              </a:spcBef>
              <a:spcAft>
                <a:spcPts val="0"/>
              </a:spcAft>
              <a:buFontTx/>
              <a:buNone/>
              <a:defRPr sz="1200" b="1" spc="0"/>
            </a:lvl1pPr>
            <a:lvl2pPr marL="180000" indent="-180000" defTabSz="360000">
              <a:lnSpc>
                <a:spcPct val="100000"/>
              </a:lnSpc>
              <a:spcBef>
                <a:spcPts val="300"/>
              </a:spcBef>
              <a:spcAft>
                <a:spcPts val="0"/>
              </a:spcAft>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 name="Espace réservé du pied de page 2">
            <a:extLst>
              <a:ext uri="{FF2B5EF4-FFF2-40B4-BE49-F238E27FC236}">
                <a16:creationId xmlns:a16="http://schemas.microsoft.com/office/drawing/2014/main" id="{7D9BB119-708D-805F-C6B9-31DA5C161035}"/>
              </a:ext>
            </a:extLst>
          </p:cNvPr>
          <p:cNvSpPr>
            <a:spLocks noGrp="1"/>
          </p:cNvSpPr>
          <p:nvPr>
            <p:ph type="ftr" sz="quarter" idx="13"/>
          </p:nvPr>
        </p:nvSpPr>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1319927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One column text no subtitle">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50BEBE6-C940-F614-7143-BFD134BB051E}"/>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3">
            <a:extLst>
              <a:ext uri="{FF2B5EF4-FFF2-40B4-BE49-F238E27FC236}">
                <a16:creationId xmlns:a16="http://schemas.microsoft.com/office/drawing/2014/main" id="{2F5E03EE-2D4D-B302-2FC0-D92762A02746}"/>
              </a:ext>
            </a:extLst>
          </p:cNvPr>
          <p:cNvSpPr>
            <a:spLocks noGrp="1"/>
          </p:cNvSpPr>
          <p:nvPr>
            <p:ph type="ftr" sz="quarter" idx="3"/>
          </p:nvPr>
        </p:nvSpPr>
        <p:spPr>
          <a:xfrm>
            <a:off x="244142" y="4728179"/>
            <a:ext cx="3086100" cy="107722"/>
          </a:xfrm>
          <a:prstGeom prst="rect">
            <a:avLst/>
          </a:prstGeom>
        </p:spPr>
        <p:txBody>
          <a:bodyPr vert="horz"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endParaRPr lang="en-US" cap="all" dirty="0"/>
          </a:p>
        </p:txBody>
      </p:sp>
      <p:sp>
        <p:nvSpPr>
          <p:cNvPr id="7" name="Titre 1">
            <a:extLst>
              <a:ext uri="{FF2B5EF4-FFF2-40B4-BE49-F238E27FC236}">
                <a16:creationId xmlns:a16="http://schemas.microsoft.com/office/drawing/2014/main" id="{A9C84A57-4591-03AD-4E9F-5482B58E6B6C}"/>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3" name="Espace réservé du contenu 2">
            <a:extLst>
              <a:ext uri="{FF2B5EF4-FFF2-40B4-BE49-F238E27FC236}">
                <a16:creationId xmlns:a16="http://schemas.microsoft.com/office/drawing/2014/main" id="{89FA9AFA-84A4-7575-B822-8E7503510D36}"/>
              </a:ext>
            </a:extLst>
          </p:cNvPr>
          <p:cNvSpPr>
            <a:spLocks noGrp="1"/>
          </p:cNvSpPr>
          <p:nvPr>
            <p:ph idx="12"/>
          </p:nvPr>
        </p:nvSpPr>
        <p:spPr>
          <a:xfrm>
            <a:off x="251448" y="1131565"/>
            <a:ext cx="8641104" cy="3060386"/>
          </a:xfrm>
          <a:prstGeom prst="rect">
            <a:avLst/>
          </a:prstGeom>
        </p:spPr>
        <p:txBody>
          <a:bodyPr lIns="0" tIns="0" rIns="0" bIns="0" numCol="2">
            <a:noAutofit/>
          </a:bodyPr>
          <a:lstStyle>
            <a:lvl1pPr marL="0" indent="-180000" defTabSz="360000">
              <a:lnSpc>
                <a:spcPct val="100000"/>
              </a:lnSpc>
              <a:spcBef>
                <a:spcPts val="300"/>
              </a:spcBef>
              <a:spcAft>
                <a:spcPts val="0"/>
              </a:spcAft>
              <a:buFontTx/>
              <a:buNone/>
              <a:defRPr sz="1200" b="1" spc="0"/>
            </a:lvl1pPr>
            <a:lvl2pPr marL="180000" indent="-180000" defTabSz="360000">
              <a:lnSpc>
                <a:spcPct val="100000"/>
              </a:lnSpc>
              <a:spcBef>
                <a:spcPts val="300"/>
              </a:spcBef>
              <a:spcAft>
                <a:spcPts val="0"/>
              </a:spcAft>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extLst>
      <p:ext uri="{BB962C8B-B14F-4D97-AF65-F5344CB8AC3E}">
        <p14:creationId xmlns:p14="http://schemas.microsoft.com/office/powerpoint/2010/main" val="2904626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wo Bar Text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A99BD4E-7BB0-E79A-5982-C1265E96EDCE}"/>
              </a:ext>
            </a:extLst>
          </p:cNvPr>
          <p:cNvSpPr>
            <a:spLocks noGrp="1"/>
          </p:cNvSpPr>
          <p:nvPr>
            <p:ph type="pic" sz="quarter" idx="10"/>
          </p:nvPr>
        </p:nvSpPr>
        <p:spPr>
          <a:xfrm>
            <a:off x="251448" y="951542"/>
            <a:ext cx="4140529" cy="2340291"/>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6" name="Picture Placeholder 3">
            <a:extLst>
              <a:ext uri="{FF2B5EF4-FFF2-40B4-BE49-F238E27FC236}">
                <a16:creationId xmlns:a16="http://schemas.microsoft.com/office/drawing/2014/main" id="{BD9FA4C1-F592-9F46-871A-30194895D486}"/>
              </a:ext>
            </a:extLst>
          </p:cNvPr>
          <p:cNvSpPr>
            <a:spLocks noGrp="1"/>
          </p:cNvSpPr>
          <p:nvPr>
            <p:ph type="pic" sz="quarter" idx="30"/>
          </p:nvPr>
        </p:nvSpPr>
        <p:spPr>
          <a:xfrm>
            <a:off x="4572000" y="951542"/>
            <a:ext cx="4140529" cy="2340281"/>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13" name="Text Placeholder 7">
            <a:extLst>
              <a:ext uri="{FF2B5EF4-FFF2-40B4-BE49-F238E27FC236}">
                <a16:creationId xmlns:a16="http://schemas.microsoft.com/office/drawing/2014/main" id="{98F74B37-2B59-3DBF-F264-B7E66D725728}"/>
              </a:ext>
            </a:extLst>
          </p:cNvPr>
          <p:cNvSpPr>
            <a:spLocks noGrp="1"/>
          </p:cNvSpPr>
          <p:nvPr>
            <p:ph type="body" sz="quarter" idx="31" hasCustomPrompt="1"/>
          </p:nvPr>
        </p:nvSpPr>
        <p:spPr>
          <a:xfrm>
            <a:off x="4572000" y="2571751"/>
            <a:ext cx="4140529" cy="720091"/>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cxnSp>
        <p:nvCxnSpPr>
          <p:cNvPr id="14" name="Connecteur droit 13">
            <a:extLst>
              <a:ext uri="{FF2B5EF4-FFF2-40B4-BE49-F238E27FC236}">
                <a16:creationId xmlns:a16="http://schemas.microsoft.com/office/drawing/2014/main" id="{80CAC2F8-21E7-49AA-915C-2EBE06453A5E}"/>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7">
            <a:extLst>
              <a:ext uri="{FF2B5EF4-FFF2-40B4-BE49-F238E27FC236}">
                <a16:creationId xmlns:a16="http://schemas.microsoft.com/office/drawing/2014/main" id="{0AD88346-3374-BABE-C12B-FD14402E73B3}"/>
              </a:ext>
            </a:extLst>
          </p:cNvPr>
          <p:cNvSpPr>
            <a:spLocks noGrp="1"/>
          </p:cNvSpPr>
          <p:nvPr>
            <p:ph type="body" sz="quarter" idx="39" hasCustomPrompt="1"/>
          </p:nvPr>
        </p:nvSpPr>
        <p:spPr>
          <a:xfrm>
            <a:off x="251448" y="2571750"/>
            <a:ext cx="4140529" cy="720092"/>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9" name="Text Placeholder 9">
            <a:extLst>
              <a:ext uri="{FF2B5EF4-FFF2-40B4-BE49-F238E27FC236}">
                <a16:creationId xmlns:a16="http://schemas.microsoft.com/office/drawing/2014/main" id="{BC5BA832-73BB-0979-DCB8-4A1327FDB4F4}"/>
              </a:ext>
            </a:extLst>
          </p:cNvPr>
          <p:cNvSpPr>
            <a:spLocks noGrp="1"/>
          </p:cNvSpPr>
          <p:nvPr>
            <p:ph type="body" sz="quarter" idx="14" hasCustomPrompt="1"/>
          </p:nvPr>
        </p:nvSpPr>
        <p:spPr>
          <a:xfrm>
            <a:off x="251447" y="3471869"/>
            <a:ext cx="4140529" cy="900111"/>
          </a:xfrm>
          <a:prstGeom prst="rect">
            <a:avLst/>
          </a:prstGeom>
        </p:spPr>
        <p:txBody>
          <a:bodyPr lIns="0" tIns="0" rIns="0" bIns="0">
            <a:noAutofit/>
          </a:bodyPr>
          <a:lstStyle>
            <a:lvl1pPr marL="0" indent="-108000">
              <a:spcBef>
                <a:spcPts val="200"/>
              </a:spcBef>
              <a:buNone/>
              <a:defRPr sz="1050" spc="0"/>
            </a:lvl1pPr>
            <a:lvl2pPr marL="0" indent="-108000">
              <a:spcBef>
                <a:spcPts val="200"/>
              </a:spcBef>
              <a:buFont typeface="Wingdings" pitchFamily="2" charset="2"/>
              <a:buChar char="§"/>
              <a:defRPr sz="900" spc="0"/>
            </a:lvl2pPr>
            <a:lvl3pPr marL="0" indent="-108000">
              <a:spcBef>
                <a:spcPts val="200"/>
              </a:spcBef>
              <a:buFont typeface="Wingdings" pitchFamily="2" charset="2"/>
              <a:buChar char="§"/>
              <a:defRPr sz="900" spc="0"/>
            </a:lvl3pPr>
            <a:lvl4pPr marL="0" indent="-108000">
              <a:spcBef>
                <a:spcPts val="200"/>
              </a:spcBef>
              <a:buFont typeface="Wingdings" pitchFamily="2" charset="2"/>
              <a:buChar char="§"/>
              <a:defRPr sz="900" spc="0"/>
            </a:lvl4pPr>
            <a:lvl5pPr marL="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9">
            <a:extLst>
              <a:ext uri="{FF2B5EF4-FFF2-40B4-BE49-F238E27FC236}">
                <a16:creationId xmlns:a16="http://schemas.microsoft.com/office/drawing/2014/main" id="{92B081C0-EC02-BDCF-1AD5-C878B11AAFA0}"/>
              </a:ext>
            </a:extLst>
          </p:cNvPr>
          <p:cNvSpPr>
            <a:spLocks noGrp="1"/>
          </p:cNvSpPr>
          <p:nvPr>
            <p:ph type="body" sz="quarter" idx="40" hasCustomPrompt="1"/>
          </p:nvPr>
        </p:nvSpPr>
        <p:spPr>
          <a:xfrm>
            <a:off x="4572000" y="3471869"/>
            <a:ext cx="4140529" cy="900111"/>
          </a:xfrm>
          <a:prstGeom prst="rect">
            <a:avLst/>
          </a:prstGeom>
        </p:spPr>
        <p:txBody>
          <a:bodyPr lIns="0" tIns="0" rIns="0" bIns="0">
            <a:noAutofit/>
          </a:bodyPr>
          <a:lstStyle>
            <a:lvl1pPr marL="0" indent="-108000">
              <a:spcBef>
                <a:spcPts val="200"/>
              </a:spcBef>
              <a:buNone/>
              <a:defRPr sz="1050" spc="0"/>
            </a:lvl1pPr>
            <a:lvl2pPr marL="0" indent="-108000">
              <a:spcBef>
                <a:spcPts val="200"/>
              </a:spcBef>
              <a:buFont typeface="Wingdings" pitchFamily="2" charset="2"/>
              <a:buChar char="§"/>
              <a:defRPr sz="900" spc="0"/>
            </a:lvl2pPr>
            <a:lvl3pPr marL="0" indent="-108000">
              <a:spcBef>
                <a:spcPts val="200"/>
              </a:spcBef>
              <a:buFont typeface="Wingdings" pitchFamily="2" charset="2"/>
              <a:buChar char="§"/>
              <a:defRPr sz="900" spc="0"/>
            </a:lvl3pPr>
            <a:lvl4pPr marL="0" indent="-108000">
              <a:spcBef>
                <a:spcPts val="200"/>
              </a:spcBef>
              <a:buFont typeface="Wingdings" pitchFamily="2" charset="2"/>
              <a:buChar char="§"/>
              <a:defRPr sz="900" spc="0"/>
            </a:lvl4pPr>
            <a:lvl5pPr marL="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8">
            <a:extLst>
              <a:ext uri="{FF2B5EF4-FFF2-40B4-BE49-F238E27FC236}">
                <a16:creationId xmlns:a16="http://schemas.microsoft.com/office/drawing/2014/main" id="{D8B522C2-1223-9380-33FE-D5A7BC04697F}"/>
              </a:ext>
            </a:extLst>
          </p:cNvPr>
          <p:cNvSpPr>
            <a:spLocks noGrp="1"/>
          </p:cNvSpPr>
          <p:nvPr>
            <p:ph type="body" sz="quarter" idx="42"/>
          </p:nvPr>
        </p:nvSpPr>
        <p:spPr>
          <a:xfrm>
            <a:off x="242888" y="222223"/>
            <a:ext cx="4333875" cy="365125"/>
          </a:xfrm>
          <a:prstGeom prst="rect">
            <a:avLst/>
          </a:prstGeom>
        </p:spPr>
        <p:txBody>
          <a:bodyPr/>
          <a:lstStyle>
            <a:lvl1pPr marL="0" indent="0">
              <a:buNone/>
              <a:defRPr/>
            </a:lvl1pPr>
            <a:lvl2pPr marL="457200" indent="0">
              <a:buNone/>
              <a:defRPr/>
            </a:lvl2pPr>
          </a:lstStyle>
          <a:p>
            <a:pPr lvl="0"/>
            <a:r>
              <a:rPr lang="en-US" dirty="0"/>
              <a:t>Click to edit Master text styles</a:t>
            </a:r>
          </a:p>
        </p:txBody>
      </p:sp>
      <p:sp>
        <p:nvSpPr>
          <p:cNvPr id="2" name="Footer Placeholder 3">
            <a:extLst>
              <a:ext uri="{FF2B5EF4-FFF2-40B4-BE49-F238E27FC236}">
                <a16:creationId xmlns:a16="http://schemas.microsoft.com/office/drawing/2014/main" id="{D4E45929-5D54-1B94-FD03-794CE7DF3038}"/>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5" name="Slide Number Placeholder 5">
            <a:extLst>
              <a:ext uri="{FF2B5EF4-FFF2-40B4-BE49-F238E27FC236}">
                <a16:creationId xmlns:a16="http://schemas.microsoft.com/office/drawing/2014/main" id="{D7B07256-4905-0E5D-45DC-AC25A3214635}"/>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7" name="Rectangle 9">
            <a:extLst>
              <a:ext uri="{FF2B5EF4-FFF2-40B4-BE49-F238E27FC236}">
                <a16:creationId xmlns:a16="http://schemas.microsoft.com/office/drawing/2014/main" id="{F9CC12EA-6BF3-5741-04FE-C99324890FBD}"/>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8" name="Rectangle 9">
            <a:extLst>
              <a:ext uri="{FF2B5EF4-FFF2-40B4-BE49-F238E27FC236}">
                <a16:creationId xmlns:a16="http://schemas.microsoft.com/office/drawing/2014/main" id="{5C5E152C-E94A-5049-4C5B-8B02316EC0CE}"/>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9" name="Picture 29">
            <a:extLst>
              <a:ext uri="{FF2B5EF4-FFF2-40B4-BE49-F238E27FC236}">
                <a16:creationId xmlns:a16="http://schemas.microsoft.com/office/drawing/2014/main" id="{085D9CA8-1B49-1733-3EF0-EB7154C7E7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Tree>
    <p:extLst>
      <p:ext uri="{BB962C8B-B14F-4D97-AF65-F5344CB8AC3E}">
        <p14:creationId xmlns:p14="http://schemas.microsoft.com/office/powerpoint/2010/main" val="41333636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One column text subtitle">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CCE5287-E44D-C96E-9803-CD8AFEF151E5}"/>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3">
            <a:extLst>
              <a:ext uri="{FF2B5EF4-FFF2-40B4-BE49-F238E27FC236}">
                <a16:creationId xmlns:a16="http://schemas.microsoft.com/office/drawing/2014/main" id="{F45DB35D-0DDF-0DB5-FB7D-FE483F810DCB}"/>
              </a:ext>
            </a:extLst>
          </p:cNvPr>
          <p:cNvSpPr>
            <a:spLocks noGrp="1"/>
          </p:cNvSpPr>
          <p:nvPr>
            <p:ph type="ftr" sz="quarter" idx="3"/>
          </p:nvPr>
        </p:nvSpPr>
        <p:spPr>
          <a:xfrm>
            <a:off x="244142" y="4728179"/>
            <a:ext cx="3086100" cy="107722"/>
          </a:xfrm>
          <a:prstGeom prst="rect">
            <a:avLst/>
          </a:prstGeom>
        </p:spPr>
        <p:txBody>
          <a:bodyPr vert="horz"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endParaRPr lang="en-US" cap="all" dirty="0"/>
          </a:p>
        </p:txBody>
      </p:sp>
      <p:sp>
        <p:nvSpPr>
          <p:cNvPr id="6" name="Titre 1">
            <a:extLst>
              <a:ext uri="{FF2B5EF4-FFF2-40B4-BE49-F238E27FC236}">
                <a16:creationId xmlns:a16="http://schemas.microsoft.com/office/drawing/2014/main" id="{438BF8EC-F2D4-2A9E-556C-76412B2AB07D}"/>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9" name="Espace réservé du texte 3">
            <a:extLst>
              <a:ext uri="{FF2B5EF4-FFF2-40B4-BE49-F238E27FC236}">
                <a16:creationId xmlns:a16="http://schemas.microsoft.com/office/drawing/2014/main" id="{9EE9319B-50F0-23AB-C87E-64BD5E6BC2B6}"/>
              </a:ext>
            </a:extLst>
          </p:cNvPr>
          <p:cNvSpPr>
            <a:spLocks noGrp="1"/>
          </p:cNvSpPr>
          <p:nvPr>
            <p:ph type="body" sz="half" idx="2"/>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Espace réservé du contenu 2">
            <a:extLst>
              <a:ext uri="{FF2B5EF4-FFF2-40B4-BE49-F238E27FC236}">
                <a16:creationId xmlns:a16="http://schemas.microsoft.com/office/drawing/2014/main" id="{30876B56-83A5-5E67-BA3E-8F29D36F5F96}"/>
              </a:ext>
            </a:extLst>
          </p:cNvPr>
          <p:cNvSpPr>
            <a:spLocks noGrp="1"/>
          </p:cNvSpPr>
          <p:nvPr>
            <p:ph idx="12"/>
          </p:nvPr>
        </p:nvSpPr>
        <p:spPr>
          <a:xfrm>
            <a:off x="251448" y="1131565"/>
            <a:ext cx="8641104" cy="3060386"/>
          </a:xfrm>
          <a:prstGeom prst="rect">
            <a:avLst/>
          </a:prstGeom>
        </p:spPr>
        <p:txBody>
          <a:bodyPr lIns="0" tIns="0" rIns="0" bIns="0" numCol="2">
            <a:noAutofit/>
          </a:bodyPr>
          <a:lstStyle>
            <a:lvl1pPr marL="0" indent="-180000" defTabSz="360000">
              <a:lnSpc>
                <a:spcPct val="100000"/>
              </a:lnSpc>
              <a:spcBef>
                <a:spcPts val="300"/>
              </a:spcBef>
              <a:spcAft>
                <a:spcPts val="0"/>
              </a:spcAft>
              <a:buFontTx/>
              <a:buNone/>
              <a:defRPr sz="1200" b="1" spc="0"/>
            </a:lvl1pPr>
            <a:lvl2pPr marL="180000" indent="-180000" defTabSz="360000">
              <a:lnSpc>
                <a:spcPct val="100000"/>
              </a:lnSpc>
              <a:spcBef>
                <a:spcPts val="300"/>
              </a:spcBef>
              <a:spcAft>
                <a:spcPts val="0"/>
              </a:spcAft>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extLst>
      <p:ext uri="{BB962C8B-B14F-4D97-AF65-F5344CB8AC3E}">
        <p14:creationId xmlns:p14="http://schemas.microsoft.com/office/powerpoint/2010/main" val="10009303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1A9ABC2A-DBB8-C02D-7517-BA53BE55B10B}"/>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Footer Placeholder 3">
            <a:extLst>
              <a:ext uri="{FF2B5EF4-FFF2-40B4-BE49-F238E27FC236}">
                <a16:creationId xmlns:a16="http://schemas.microsoft.com/office/drawing/2014/main" id="{1BB756D2-CC2D-A114-FAAD-0545E3E99ECF}"/>
              </a:ext>
            </a:extLst>
          </p:cNvPr>
          <p:cNvSpPr>
            <a:spLocks noGrp="1"/>
          </p:cNvSpPr>
          <p:nvPr>
            <p:ph type="ftr" sz="quarter" idx="3"/>
          </p:nvPr>
        </p:nvSpPr>
        <p:spPr>
          <a:xfrm>
            <a:off x="244142" y="4728179"/>
            <a:ext cx="3086100" cy="107722"/>
          </a:xfrm>
          <a:prstGeom prst="rect">
            <a:avLst/>
          </a:prstGeom>
        </p:spPr>
        <p:txBody>
          <a:bodyPr vert="horz"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endParaRPr lang="en-US" cap="all" dirty="0"/>
          </a:p>
        </p:txBody>
      </p:sp>
      <p:sp>
        <p:nvSpPr>
          <p:cNvPr id="5" name="Titre 1">
            <a:extLst>
              <a:ext uri="{FF2B5EF4-FFF2-40B4-BE49-F238E27FC236}">
                <a16:creationId xmlns:a16="http://schemas.microsoft.com/office/drawing/2014/main" id="{AD69F2E7-1F76-0727-7AF3-E45BCF75572C}"/>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1" name="Espace réservé du contenu 2">
            <a:extLst>
              <a:ext uri="{FF2B5EF4-FFF2-40B4-BE49-F238E27FC236}">
                <a16:creationId xmlns:a16="http://schemas.microsoft.com/office/drawing/2014/main" id="{0DFC94C6-F49D-F977-1233-1C7FA6C33D97}"/>
              </a:ext>
            </a:extLst>
          </p:cNvPr>
          <p:cNvSpPr>
            <a:spLocks noGrp="1"/>
          </p:cNvSpPr>
          <p:nvPr>
            <p:ph idx="12"/>
          </p:nvPr>
        </p:nvSpPr>
        <p:spPr>
          <a:xfrm>
            <a:off x="251447" y="1131565"/>
            <a:ext cx="4140529" cy="3051569"/>
          </a:xfrm>
          <a:prstGeom prst="rect">
            <a:avLst/>
          </a:prstGeom>
        </p:spPr>
        <p:txBody>
          <a:bodyPr lIns="0" tIns="0" rIns="0" bIns="0">
            <a:noAutofit/>
          </a:bodyPr>
          <a:lstStyle>
            <a:lvl1pPr marL="0" indent="-180000" defTabSz="360000">
              <a:lnSpc>
                <a:spcPct val="100000"/>
              </a:lnSpc>
              <a:spcBef>
                <a:spcPts val="300"/>
              </a:spcBef>
              <a:spcAft>
                <a:spcPts val="0"/>
              </a:spcAft>
              <a:buFontTx/>
              <a:buNone/>
              <a:defRPr sz="1200" b="1" spc="0"/>
            </a:lvl1pPr>
            <a:lvl2pPr marL="180000" indent="-180000" defTabSz="360000">
              <a:lnSpc>
                <a:spcPct val="100000"/>
              </a:lnSpc>
              <a:spcBef>
                <a:spcPts val="300"/>
              </a:spcBef>
              <a:spcAft>
                <a:spcPts val="0"/>
              </a:spcAft>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Espace réservé du contenu 2">
            <a:extLst>
              <a:ext uri="{FF2B5EF4-FFF2-40B4-BE49-F238E27FC236}">
                <a16:creationId xmlns:a16="http://schemas.microsoft.com/office/drawing/2014/main" id="{DCE8FBBA-8FB4-13A4-B7BF-83C9E3460164}"/>
              </a:ext>
            </a:extLst>
          </p:cNvPr>
          <p:cNvSpPr>
            <a:spLocks noGrp="1"/>
          </p:cNvSpPr>
          <p:nvPr>
            <p:ph idx="13"/>
          </p:nvPr>
        </p:nvSpPr>
        <p:spPr>
          <a:xfrm>
            <a:off x="4752023" y="1131565"/>
            <a:ext cx="4140529" cy="3051569"/>
          </a:xfrm>
          <a:prstGeom prst="rect">
            <a:avLst/>
          </a:prstGeom>
        </p:spPr>
        <p:txBody>
          <a:bodyPr lIns="0" tIns="0" rIns="0" bIns="0">
            <a:noAutofit/>
          </a:bodyPr>
          <a:lstStyle>
            <a:lvl1pPr marL="0" indent="-180000" defTabSz="360000">
              <a:lnSpc>
                <a:spcPct val="100000"/>
              </a:lnSpc>
              <a:spcBef>
                <a:spcPts val="300"/>
              </a:spcBef>
              <a:spcAft>
                <a:spcPts val="0"/>
              </a:spcAft>
              <a:buFontTx/>
              <a:buNone/>
              <a:defRPr sz="1200" b="1" spc="0"/>
            </a:lvl1pPr>
            <a:lvl2pPr marL="180000" indent="-180000" defTabSz="360000">
              <a:lnSpc>
                <a:spcPct val="100000"/>
              </a:lnSpc>
              <a:spcBef>
                <a:spcPts val="300"/>
              </a:spcBef>
              <a:spcAft>
                <a:spcPts val="0"/>
              </a:spcAft>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extLst>
      <p:ext uri="{BB962C8B-B14F-4D97-AF65-F5344CB8AC3E}">
        <p14:creationId xmlns:p14="http://schemas.microsoft.com/office/powerpoint/2010/main" val="33035950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wo Content with Subtitle">
    <p:spTree>
      <p:nvGrpSpPr>
        <p:cNvPr id="1" name=""/>
        <p:cNvGrpSpPr/>
        <p:nvPr/>
      </p:nvGrpSpPr>
      <p:grpSpPr>
        <a:xfrm>
          <a:off x="0" y="0"/>
          <a:ext cx="0" cy="0"/>
          <a:chOff x="0" y="0"/>
          <a:chExt cx="0" cy="0"/>
        </a:xfrm>
      </p:grpSpPr>
      <p:cxnSp>
        <p:nvCxnSpPr>
          <p:cNvPr id="12" name="Connecteur droit 11">
            <a:extLst>
              <a:ext uri="{FF2B5EF4-FFF2-40B4-BE49-F238E27FC236}">
                <a16:creationId xmlns:a16="http://schemas.microsoft.com/office/drawing/2014/main" id="{5A7C567B-3998-4854-F492-C6C7DE7DAFB2}"/>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Footer Placeholder 3">
            <a:extLst>
              <a:ext uri="{FF2B5EF4-FFF2-40B4-BE49-F238E27FC236}">
                <a16:creationId xmlns:a16="http://schemas.microsoft.com/office/drawing/2014/main" id="{639FB47D-A791-6471-5C97-6A74DA13D470}"/>
              </a:ext>
            </a:extLst>
          </p:cNvPr>
          <p:cNvSpPr>
            <a:spLocks noGrp="1"/>
          </p:cNvSpPr>
          <p:nvPr>
            <p:ph type="ftr" sz="quarter" idx="3"/>
          </p:nvPr>
        </p:nvSpPr>
        <p:spPr>
          <a:xfrm>
            <a:off x="244142" y="4728179"/>
            <a:ext cx="3086100" cy="107722"/>
          </a:xfrm>
          <a:prstGeom prst="rect">
            <a:avLst/>
          </a:prstGeom>
        </p:spPr>
        <p:txBody>
          <a:bodyPr vert="horz"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endParaRPr lang="en-US" cap="all" dirty="0"/>
          </a:p>
        </p:txBody>
      </p:sp>
      <p:sp>
        <p:nvSpPr>
          <p:cNvPr id="19" name="Espace réservé du texte 3">
            <a:extLst>
              <a:ext uri="{FF2B5EF4-FFF2-40B4-BE49-F238E27FC236}">
                <a16:creationId xmlns:a16="http://schemas.microsoft.com/office/drawing/2014/main" id="{6A4B9230-E8BA-F15E-C88F-3AD78674F9E2}"/>
              </a:ext>
            </a:extLst>
          </p:cNvPr>
          <p:cNvSpPr>
            <a:spLocks noGrp="1"/>
          </p:cNvSpPr>
          <p:nvPr>
            <p:ph type="body" sz="half" idx="10"/>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1" name="Titre 1">
            <a:extLst>
              <a:ext uri="{FF2B5EF4-FFF2-40B4-BE49-F238E27FC236}">
                <a16:creationId xmlns:a16="http://schemas.microsoft.com/office/drawing/2014/main" id="{E03EE171-40B3-2DDB-5495-95D1CDBFA0DD}"/>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22" name="Espace réservé du contenu 2">
            <a:extLst>
              <a:ext uri="{FF2B5EF4-FFF2-40B4-BE49-F238E27FC236}">
                <a16:creationId xmlns:a16="http://schemas.microsoft.com/office/drawing/2014/main" id="{4276E060-14F7-A5F2-27D2-6EE28997F22D}"/>
              </a:ext>
            </a:extLst>
          </p:cNvPr>
          <p:cNvSpPr>
            <a:spLocks noGrp="1"/>
          </p:cNvSpPr>
          <p:nvPr>
            <p:ph idx="12"/>
          </p:nvPr>
        </p:nvSpPr>
        <p:spPr>
          <a:xfrm>
            <a:off x="251447" y="1131565"/>
            <a:ext cx="4140529" cy="3051569"/>
          </a:xfrm>
          <a:prstGeom prst="rect">
            <a:avLst/>
          </a:prstGeom>
        </p:spPr>
        <p:txBody>
          <a:bodyPr lIns="0" tIns="0" rIns="0" bIns="0">
            <a:noAutofit/>
          </a:bodyPr>
          <a:lstStyle>
            <a:lvl1pPr marL="0" indent="-180000" defTabSz="360000">
              <a:lnSpc>
                <a:spcPct val="100000"/>
              </a:lnSpc>
              <a:spcBef>
                <a:spcPts val="300"/>
              </a:spcBef>
              <a:spcAft>
                <a:spcPts val="0"/>
              </a:spcAft>
              <a:buFontTx/>
              <a:buNone/>
              <a:defRPr sz="1200" b="1" spc="0"/>
            </a:lvl1pPr>
            <a:lvl2pPr marL="180000" indent="-180000" defTabSz="360000">
              <a:lnSpc>
                <a:spcPct val="100000"/>
              </a:lnSpc>
              <a:spcBef>
                <a:spcPts val="300"/>
              </a:spcBef>
              <a:spcAft>
                <a:spcPts val="0"/>
              </a:spcAft>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3" name="Espace réservé du contenu 2">
            <a:extLst>
              <a:ext uri="{FF2B5EF4-FFF2-40B4-BE49-F238E27FC236}">
                <a16:creationId xmlns:a16="http://schemas.microsoft.com/office/drawing/2014/main" id="{6FCFA2D8-8E51-D35A-0E8E-7D09C4872174}"/>
              </a:ext>
            </a:extLst>
          </p:cNvPr>
          <p:cNvSpPr>
            <a:spLocks noGrp="1"/>
          </p:cNvSpPr>
          <p:nvPr>
            <p:ph idx="13"/>
          </p:nvPr>
        </p:nvSpPr>
        <p:spPr>
          <a:xfrm>
            <a:off x="4752023" y="1131565"/>
            <a:ext cx="4140529" cy="3051569"/>
          </a:xfrm>
          <a:prstGeom prst="rect">
            <a:avLst/>
          </a:prstGeom>
        </p:spPr>
        <p:txBody>
          <a:bodyPr lIns="0" tIns="0" rIns="0" bIns="0">
            <a:noAutofit/>
          </a:bodyPr>
          <a:lstStyle>
            <a:lvl1pPr marL="0" indent="-180000" defTabSz="360000">
              <a:lnSpc>
                <a:spcPct val="100000"/>
              </a:lnSpc>
              <a:spcBef>
                <a:spcPts val="300"/>
              </a:spcBef>
              <a:spcAft>
                <a:spcPts val="0"/>
              </a:spcAft>
              <a:buFontTx/>
              <a:buNone/>
              <a:defRPr sz="1200" b="1" spc="0"/>
            </a:lvl1pPr>
            <a:lvl2pPr marL="180000" indent="-180000" defTabSz="360000">
              <a:lnSpc>
                <a:spcPct val="100000"/>
              </a:lnSpc>
              <a:spcBef>
                <a:spcPts val="300"/>
              </a:spcBef>
              <a:spcAft>
                <a:spcPts val="0"/>
              </a:spcAft>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extLst>
      <p:ext uri="{BB962C8B-B14F-4D97-AF65-F5344CB8AC3E}">
        <p14:creationId xmlns:p14="http://schemas.microsoft.com/office/powerpoint/2010/main" val="65753094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C5F189D9-D98F-D742-AAFD-4E00BAAE56D0}"/>
              </a:ext>
            </a:extLst>
          </p:cNvPr>
          <p:cNvSpPr>
            <a:spLocks noGrp="1"/>
          </p:cNvSpPr>
          <p:nvPr>
            <p:ph type="body" idx="1" hasCustomPrompt="1"/>
          </p:nvPr>
        </p:nvSpPr>
        <p:spPr>
          <a:xfrm>
            <a:off x="251447" y="1131566"/>
            <a:ext cx="4140529" cy="230832"/>
          </a:xfrm>
          <a:prstGeom prst="rect">
            <a:avLst/>
          </a:prstGeom>
        </p:spPr>
        <p:txBody>
          <a:bodyPr wrap="square" lIns="0" tIns="0" rIns="0" bIns="0" anchor="b">
            <a:noAutofit/>
          </a:bodyPr>
          <a:lstStyle>
            <a:lvl1pPr marL="0" indent="0">
              <a:spcBef>
                <a:spcPts val="0"/>
              </a:spcBef>
              <a:buNone/>
              <a:defRPr sz="1500" b="1" spc="0">
                <a:latin typeface="+mn-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11" name="Text Placeholder 4">
            <a:extLst>
              <a:ext uri="{FF2B5EF4-FFF2-40B4-BE49-F238E27FC236}">
                <a16:creationId xmlns:a16="http://schemas.microsoft.com/office/drawing/2014/main" id="{3A796384-3677-9F43-A0A2-31D14966B411}"/>
              </a:ext>
            </a:extLst>
          </p:cNvPr>
          <p:cNvSpPr>
            <a:spLocks noGrp="1"/>
          </p:cNvSpPr>
          <p:nvPr>
            <p:ph type="body" sz="quarter" idx="3" hasCustomPrompt="1"/>
          </p:nvPr>
        </p:nvSpPr>
        <p:spPr>
          <a:xfrm>
            <a:off x="4752022" y="1131566"/>
            <a:ext cx="4140527" cy="230832"/>
          </a:xfrm>
          <a:prstGeom prst="rect">
            <a:avLst/>
          </a:prstGeom>
        </p:spPr>
        <p:txBody>
          <a:bodyPr wrap="square" lIns="0" tIns="0" rIns="0" bIns="0" anchor="b">
            <a:noAutofit/>
          </a:bodyPr>
          <a:lstStyle>
            <a:lvl1pPr marL="0" indent="0">
              <a:spcBef>
                <a:spcPts val="0"/>
              </a:spcBef>
              <a:buNone/>
              <a:defRPr sz="1500" b="1" spc="0"/>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cxnSp>
        <p:nvCxnSpPr>
          <p:cNvPr id="4" name="Connecteur droit 3">
            <a:extLst>
              <a:ext uri="{FF2B5EF4-FFF2-40B4-BE49-F238E27FC236}">
                <a16:creationId xmlns:a16="http://schemas.microsoft.com/office/drawing/2014/main" id="{52BA312D-B4A9-0594-BA13-950195980382}"/>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30CDBEA0-E6D4-9127-00B9-7DE24AE96691}"/>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atin typeface="+mj-lt"/>
              </a:defRPr>
            </a:lvl1pPr>
          </a:lstStyle>
          <a:p>
            <a:r>
              <a:rPr lang="en-US"/>
              <a:t>Click to edit Master title style</a:t>
            </a:r>
            <a:endParaRPr lang="fr-FR" dirty="0"/>
          </a:p>
        </p:txBody>
      </p:sp>
      <p:sp>
        <p:nvSpPr>
          <p:cNvPr id="13" name="Espace réservé du pied de page 12">
            <a:extLst>
              <a:ext uri="{FF2B5EF4-FFF2-40B4-BE49-F238E27FC236}">
                <a16:creationId xmlns:a16="http://schemas.microsoft.com/office/drawing/2014/main" id="{075C61B3-5216-9F24-234B-C158FF69D1A5}"/>
              </a:ext>
            </a:extLst>
          </p:cNvPr>
          <p:cNvSpPr>
            <a:spLocks noGrp="1"/>
          </p:cNvSpPr>
          <p:nvPr>
            <p:ph type="ftr" sz="quarter" idx="12"/>
          </p:nvPr>
        </p:nvSpPr>
        <p:spPr/>
        <p:txBody>
          <a:bodyPr/>
          <a:lstStyle/>
          <a:p>
            <a:r>
              <a:rPr lang="en-US" cap="all"/>
              <a:t>PROPRIETARY &amp; CONFIDENTIAL // PRODUCT LINE, DIVISION OR BUSINESS UNIT</a:t>
            </a:r>
            <a:endParaRPr lang="en-US" cap="all" dirty="0"/>
          </a:p>
        </p:txBody>
      </p:sp>
      <p:sp>
        <p:nvSpPr>
          <p:cNvPr id="14" name="Espace réservé du contenu 2">
            <a:extLst>
              <a:ext uri="{FF2B5EF4-FFF2-40B4-BE49-F238E27FC236}">
                <a16:creationId xmlns:a16="http://schemas.microsoft.com/office/drawing/2014/main" id="{7652D673-B8EA-9B68-1BDD-06D7826A08C4}"/>
              </a:ext>
            </a:extLst>
          </p:cNvPr>
          <p:cNvSpPr>
            <a:spLocks noGrp="1"/>
          </p:cNvSpPr>
          <p:nvPr>
            <p:ph idx="13"/>
          </p:nvPr>
        </p:nvSpPr>
        <p:spPr>
          <a:xfrm>
            <a:off x="251447" y="1491613"/>
            <a:ext cx="4140529" cy="2880368"/>
          </a:xfrm>
          <a:prstGeom prst="rect">
            <a:avLst/>
          </a:prstGeom>
        </p:spPr>
        <p:txBody>
          <a:bodyPr lIns="0" tIns="0" rIns="0" bIns="0">
            <a:noAutofit/>
          </a:bodyPr>
          <a:lstStyle>
            <a:lvl1pPr marL="0" indent="-180000" defTabSz="360000">
              <a:lnSpc>
                <a:spcPct val="100000"/>
              </a:lnSpc>
              <a:spcBef>
                <a:spcPts val="300"/>
              </a:spcBef>
              <a:spcAft>
                <a:spcPts val="0"/>
              </a:spcAft>
              <a:buFontTx/>
              <a:buNone/>
              <a:defRPr sz="1200" b="0" spc="0">
                <a:latin typeface="+mn-lt"/>
              </a:defRPr>
            </a:lvl1pPr>
            <a:lvl2pPr marL="180000" indent="-180000" defTabSz="360000">
              <a:lnSpc>
                <a:spcPct val="100000"/>
              </a:lnSpc>
              <a:spcBef>
                <a:spcPts val="300"/>
              </a:spcBef>
              <a:spcAft>
                <a:spcPts val="0"/>
              </a:spcAft>
              <a:buFont typeface="Wingdings" pitchFamily="2" charset="2"/>
              <a:buChar char="§"/>
              <a:defRPr sz="1000" spc="0">
                <a:latin typeface="+mn-lt"/>
              </a:defRPr>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5" name="Espace réservé du contenu 2">
            <a:extLst>
              <a:ext uri="{FF2B5EF4-FFF2-40B4-BE49-F238E27FC236}">
                <a16:creationId xmlns:a16="http://schemas.microsoft.com/office/drawing/2014/main" id="{1E4884FB-46FB-BF06-0EE2-8714CF3B853D}"/>
              </a:ext>
            </a:extLst>
          </p:cNvPr>
          <p:cNvSpPr>
            <a:spLocks noGrp="1"/>
          </p:cNvSpPr>
          <p:nvPr>
            <p:ph idx="14"/>
          </p:nvPr>
        </p:nvSpPr>
        <p:spPr>
          <a:xfrm>
            <a:off x="4752023" y="1491613"/>
            <a:ext cx="4140529" cy="2880368"/>
          </a:xfrm>
          <a:prstGeom prst="rect">
            <a:avLst/>
          </a:prstGeom>
        </p:spPr>
        <p:txBody>
          <a:bodyPr lIns="0" tIns="0" rIns="0" bIns="0">
            <a:noAutofit/>
          </a:bodyPr>
          <a:lstStyle>
            <a:lvl1pPr marL="0" indent="-180000" defTabSz="360000">
              <a:lnSpc>
                <a:spcPct val="100000"/>
              </a:lnSpc>
              <a:spcBef>
                <a:spcPts val="300"/>
              </a:spcBef>
              <a:spcAft>
                <a:spcPts val="0"/>
              </a:spcAft>
              <a:buFontTx/>
              <a:buNone/>
              <a:defRPr sz="1200" b="0" spc="0"/>
            </a:lvl1pPr>
            <a:lvl2pPr marL="180000" indent="-180000" defTabSz="360000">
              <a:lnSpc>
                <a:spcPct val="100000"/>
              </a:lnSpc>
              <a:spcBef>
                <a:spcPts val="300"/>
              </a:spcBef>
              <a:spcAft>
                <a:spcPts val="0"/>
              </a:spcAft>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extLst>
      <p:ext uri="{BB962C8B-B14F-4D97-AF65-F5344CB8AC3E}">
        <p14:creationId xmlns:p14="http://schemas.microsoft.com/office/powerpoint/2010/main" val="13012000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Comparison Sub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93072C-491D-03DC-1B39-0391488BB887}"/>
              </a:ext>
            </a:extLst>
          </p:cNvPr>
          <p:cNvSpPr>
            <a:spLocks noGrp="1"/>
          </p:cNvSpPr>
          <p:nvPr>
            <p:ph type="body" idx="1" hasCustomPrompt="1"/>
          </p:nvPr>
        </p:nvSpPr>
        <p:spPr>
          <a:xfrm>
            <a:off x="251447" y="1131566"/>
            <a:ext cx="4140529" cy="230832"/>
          </a:xfrm>
          <a:prstGeom prst="rect">
            <a:avLst/>
          </a:prstGeom>
        </p:spPr>
        <p:txBody>
          <a:bodyPr wrap="square" lIns="0" tIns="0" rIns="0" bIns="0" anchor="b">
            <a:noAutofit/>
          </a:bodyPr>
          <a:lstStyle>
            <a:lvl1pPr marL="0" indent="0">
              <a:spcBef>
                <a:spcPts val="0"/>
              </a:spcBef>
              <a:buNone/>
              <a:defRPr sz="1500" b="1" spc="0">
                <a:latin typeface="+mn-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Text Placeholder 4">
            <a:extLst>
              <a:ext uri="{FF2B5EF4-FFF2-40B4-BE49-F238E27FC236}">
                <a16:creationId xmlns:a16="http://schemas.microsoft.com/office/drawing/2014/main" id="{CD90330C-571C-0D63-2337-EBC134D8EF1E}"/>
              </a:ext>
            </a:extLst>
          </p:cNvPr>
          <p:cNvSpPr>
            <a:spLocks noGrp="1"/>
          </p:cNvSpPr>
          <p:nvPr>
            <p:ph type="body" sz="quarter" idx="3" hasCustomPrompt="1"/>
          </p:nvPr>
        </p:nvSpPr>
        <p:spPr>
          <a:xfrm>
            <a:off x="4752022" y="1131566"/>
            <a:ext cx="4140527" cy="230832"/>
          </a:xfrm>
          <a:prstGeom prst="rect">
            <a:avLst/>
          </a:prstGeom>
        </p:spPr>
        <p:txBody>
          <a:bodyPr wrap="square" lIns="0" tIns="0" rIns="0" bIns="0" anchor="b">
            <a:noAutofit/>
          </a:bodyPr>
          <a:lstStyle>
            <a:lvl1pPr marL="0" indent="0">
              <a:spcBef>
                <a:spcPts val="0"/>
              </a:spcBef>
              <a:buNone/>
              <a:defRPr sz="1500" b="1" spc="0"/>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cxnSp>
        <p:nvCxnSpPr>
          <p:cNvPr id="5" name="Connecteur droit 4">
            <a:extLst>
              <a:ext uri="{FF2B5EF4-FFF2-40B4-BE49-F238E27FC236}">
                <a16:creationId xmlns:a16="http://schemas.microsoft.com/office/drawing/2014/main" id="{B3505A59-34A3-E6E4-6790-43AA33F2B1B7}"/>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Espace réservé du pied de page 12">
            <a:extLst>
              <a:ext uri="{FF2B5EF4-FFF2-40B4-BE49-F238E27FC236}">
                <a16:creationId xmlns:a16="http://schemas.microsoft.com/office/drawing/2014/main" id="{DFE12F53-C235-B36A-DE50-8C04E6F9560D}"/>
              </a:ext>
            </a:extLst>
          </p:cNvPr>
          <p:cNvSpPr>
            <a:spLocks noGrp="1"/>
          </p:cNvSpPr>
          <p:nvPr>
            <p:ph type="ftr" sz="quarter" idx="12"/>
          </p:nvPr>
        </p:nvSpPr>
        <p:spPr>
          <a:xfrm>
            <a:off x="244142" y="4728179"/>
            <a:ext cx="3086100" cy="107722"/>
          </a:xfrm>
        </p:spPr>
        <p:txBody>
          <a:bodyPr/>
          <a:lstStyle/>
          <a:p>
            <a:r>
              <a:rPr lang="en-US" cap="all"/>
              <a:t>PROPRIETARY &amp; CONFIDENTIAL // PRODUCT LINE, DIVISION OR BUSINESS UNIT</a:t>
            </a:r>
            <a:endParaRPr lang="en-US" cap="all" dirty="0"/>
          </a:p>
        </p:txBody>
      </p:sp>
      <p:sp>
        <p:nvSpPr>
          <p:cNvPr id="11" name="Espace réservé du contenu 2">
            <a:extLst>
              <a:ext uri="{FF2B5EF4-FFF2-40B4-BE49-F238E27FC236}">
                <a16:creationId xmlns:a16="http://schemas.microsoft.com/office/drawing/2014/main" id="{94D6E1E9-9CFA-7B07-9E9E-F5AA7ABC6B31}"/>
              </a:ext>
            </a:extLst>
          </p:cNvPr>
          <p:cNvSpPr>
            <a:spLocks noGrp="1"/>
          </p:cNvSpPr>
          <p:nvPr>
            <p:ph idx="13"/>
          </p:nvPr>
        </p:nvSpPr>
        <p:spPr>
          <a:xfrm>
            <a:off x="251447" y="1491613"/>
            <a:ext cx="4140529" cy="2880368"/>
          </a:xfrm>
          <a:prstGeom prst="rect">
            <a:avLst/>
          </a:prstGeom>
        </p:spPr>
        <p:txBody>
          <a:bodyPr lIns="0" tIns="0" rIns="0" bIns="0">
            <a:noAutofit/>
          </a:bodyPr>
          <a:lstStyle>
            <a:lvl1pPr marL="0" indent="-180000" defTabSz="360000">
              <a:lnSpc>
                <a:spcPct val="100000"/>
              </a:lnSpc>
              <a:spcBef>
                <a:spcPts val="300"/>
              </a:spcBef>
              <a:spcAft>
                <a:spcPts val="0"/>
              </a:spcAft>
              <a:buFontTx/>
              <a:buNone/>
              <a:defRPr sz="1200" b="0" spc="0">
                <a:latin typeface="+mn-lt"/>
              </a:defRPr>
            </a:lvl1pPr>
            <a:lvl2pPr marL="180000" indent="-180000" defTabSz="360000">
              <a:lnSpc>
                <a:spcPct val="100000"/>
              </a:lnSpc>
              <a:spcBef>
                <a:spcPts val="300"/>
              </a:spcBef>
              <a:spcAft>
                <a:spcPts val="0"/>
              </a:spcAft>
              <a:buFont typeface="Wingdings" pitchFamily="2" charset="2"/>
              <a:buChar char="§"/>
              <a:defRPr sz="1000" spc="0">
                <a:latin typeface="+mn-lt"/>
              </a:defRPr>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Espace réservé du contenu 2">
            <a:extLst>
              <a:ext uri="{FF2B5EF4-FFF2-40B4-BE49-F238E27FC236}">
                <a16:creationId xmlns:a16="http://schemas.microsoft.com/office/drawing/2014/main" id="{53A9DCED-C75E-4414-060B-58AD7D97197C}"/>
              </a:ext>
            </a:extLst>
          </p:cNvPr>
          <p:cNvSpPr>
            <a:spLocks noGrp="1"/>
          </p:cNvSpPr>
          <p:nvPr>
            <p:ph idx="14"/>
          </p:nvPr>
        </p:nvSpPr>
        <p:spPr>
          <a:xfrm>
            <a:off x="4752023" y="1491613"/>
            <a:ext cx="4140529" cy="2880368"/>
          </a:xfrm>
          <a:prstGeom prst="rect">
            <a:avLst/>
          </a:prstGeom>
        </p:spPr>
        <p:txBody>
          <a:bodyPr lIns="0" tIns="0" rIns="0" bIns="0">
            <a:noAutofit/>
          </a:bodyPr>
          <a:lstStyle>
            <a:lvl1pPr marL="0" indent="-180000" defTabSz="360000">
              <a:lnSpc>
                <a:spcPct val="100000"/>
              </a:lnSpc>
              <a:spcBef>
                <a:spcPts val="300"/>
              </a:spcBef>
              <a:spcAft>
                <a:spcPts val="0"/>
              </a:spcAft>
              <a:buFontTx/>
              <a:buNone/>
              <a:defRPr sz="1200" b="0" spc="0"/>
            </a:lvl1pPr>
            <a:lvl2pPr marL="180000" indent="-180000" defTabSz="360000">
              <a:lnSpc>
                <a:spcPct val="100000"/>
              </a:lnSpc>
              <a:spcBef>
                <a:spcPts val="300"/>
              </a:spcBef>
              <a:spcAft>
                <a:spcPts val="0"/>
              </a:spcAft>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3" name="Titre 1">
            <a:extLst>
              <a:ext uri="{FF2B5EF4-FFF2-40B4-BE49-F238E27FC236}">
                <a16:creationId xmlns:a16="http://schemas.microsoft.com/office/drawing/2014/main" id="{5FF87C55-9ABE-C53A-DE56-5AEB5A5EF52F}"/>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atin typeface="+mj-lt"/>
              </a:defRPr>
            </a:lvl1pPr>
          </a:lstStyle>
          <a:p>
            <a:r>
              <a:rPr lang="en-US"/>
              <a:t>Click to edit Master title style</a:t>
            </a:r>
            <a:endParaRPr lang="fr-FR" dirty="0"/>
          </a:p>
        </p:txBody>
      </p:sp>
      <p:sp>
        <p:nvSpPr>
          <p:cNvPr id="15" name="Espace réservé du texte 3">
            <a:extLst>
              <a:ext uri="{FF2B5EF4-FFF2-40B4-BE49-F238E27FC236}">
                <a16:creationId xmlns:a16="http://schemas.microsoft.com/office/drawing/2014/main" id="{D2A9CA50-E3CD-1C94-BAC4-924AE509C733}"/>
              </a:ext>
            </a:extLst>
          </p:cNvPr>
          <p:cNvSpPr>
            <a:spLocks noGrp="1"/>
          </p:cNvSpPr>
          <p:nvPr>
            <p:ph type="body" sz="half" idx="10"/>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967665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DD1BB06E-54DA-98A8-C5DE-A30EC97CB05A}"/>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85F05297-08F9-7266-CA66-1195FDDD7BEF}"/>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atin typeface="+mj-lt"/>
              </a:defRPr>
            </a:lvl1pPr>
          </a:lstStyle>
          <a:p>
            <a:r>
              <a:rPr lang="en-US"/>
              <a:t>Click to edit Master title style</a:t>
            </a:r>
            <a:endParaRPr lang="fr-FR" dirty="0"/>
          </a:p>
        </p:txBody>
      </p:sp>
      <p:sp>
        <p:nvSpPr>
          <p:cNvPr id="5" name="Espace réservé du pied de page 4">
            <a:extLst>
              <a:ext uri="{FF2B5EF4-FFF2-40B4-BE49-F238E27FC236}">
                <a16:creationId xmlns:a16="http://schemas.microsoft.com/office/drawing/2014/main" id="{D7AF2FAF-22C9-07A5-2B40-56204E4F87F7}"/>
              </a:ext>
            </a:extLst>
          </p:cNvPr>
          <p:cNvSpPr>
            <a:spLocks noGrp="1"/>
          </p:cNvSpPr>
          <p:nvPr>
            <p:ph type="ftr" sz="quarter" idx="12"/>
          </p:nvPr>
        </p:nvSpPr>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36310973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Subtitle Only">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7936D89C-502D-A6A7-0690-99E37AE8FBCB}"/>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Espace réservé du pied de page 7">
            <a:extLst>
              <a:ext uri="{FF2B5EF4-FFF2-40B4-BE49-F238E27FC236}">
                <a16:creationId xmlns:a16="http://schemas.microsoft.com/office/drawing/2014/main" id="{E08330C7-B415-3FA6-F23D-13A91EC1F564}"/>
              </a:ext>
            </a:extLst>
          </p:cNvPr>
          <p:cNvSpPr>
            <a:spLocks noGrp="1"/>
          </p:cNvSpPr>
          <p:nvPr>
            <p:ph type="ftr" sz="quarter" idx="12"/>
          </p:nvPr>
        </p:nvSpPr>
        <p:spPr/>
        <p:txBody>
          <a:bodyPr/>
          <a:lstStyle/>
          <a:p>
            <a:r>
              <a:rPr lang="en-US" cap="all"/>
              <a:t>PROPRIETARY &amp; CONFIDENTIAL // PRODUCT LINE, DIVISION OR BUSINESS UNIT</a:t>
            </a:r>
            <a:endParaRPr lang="en-US" cap="all" dirty="0"/>
          </a:p>
        </p:txBody>
      </p:sp>
      <p:sp>
        <p:nvSpPr>
          <p:cNvPr id="11" name="Titre 1">
            <a:extLst>
              <a:ext uri="{FF2B5EF4-FFF2-40B4-BE49-F238E27FC236}">
                <a16:creationId xmlns:a16="http://schemas.microsoft.com/office/drawing/2014/main" id="{D17DEED2-ABAF-DFD0-40E8-5700B8453B82}"/>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atin typeface="+mj-lt"/>
              </a:defRPr>
            </a:lvl1pPr>
          </a:lstStyle>
          <a:p>
            <a:r>
              <a:rPr lang="en-US"/>
              <a:t>Click to edit Master title style</a:t>
            </a:r>
            <a:endParaRPr lang="fr-FR" dirty="0"/>
          </a:p>
        </p:txBody>
      </p:sp>
      <p:sp>
        <p:nvSpPr>
          <p:cNvPr id="12" name="Espace réservé du texte 3">
            <a:extLst>
              <a:ext uri="{FF2B5EF4-FFF2-40B4-BE49-F238E27FC236}">
                <a16:creationId xmlns:a16="http://schemas.microsoft.com/office/drawing/2014/main" id="{B5296122-B2FE-AE31-DF19-F09BE093AA2C}"/>
              </a:ext>
            </a:extLst>
          </p:cNvPr>
          <p:cNvSpPr>
            <a:spLocks noGrp="1"/>
          </p:cNvSpPr>
          <p:nvPr>
            <p:ph type="body" sz="half" idx="10"/>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698078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02C554C-0015-2A49-878F-559D30D643A6}"/>
              </a:ext>
            </a:extLst>
          </p:cNvPr>
          <p:cNvSpPr txBox="1"/>
          <p:nvPr/>
        </p:nvSpPr>
        <p:spPr>
          <a:xfrm>
            <a:off x="6064624" y="1586753"/>
            <a:ext cx="685800" cy="685800"/>
          </a:xfrm>
          <a:prstGeom prst="rect">
            <a:avLst/>
          </a:prstGeom>
        </p:spPr>
        <p:txBody>
          <a:bodyPr vert="horz" wrap="none" lIns="0" tIns="0" rIns="0" bIns="0" rtlCol="0" anchor="b">
            <a:normAutofit/>
          </a:bodyPr>
          <a:lstStyle/>
          <a:p>
            <a:pPr algn="l"/>
            <a:endParaRPr lang="fr-FR" sz="1350" dirty="0"/>
          </a:p>
        </p:txBody>
      </p:sp>
      <p:cxnSp>
        <p:nvCxnSpPr>
          <p:cNvPr id="5" name="Connecteur droit 4">
            <a:extLst>
              <a:ext uri="{FF2B5EF4-FFF2-40B4-BE49-F238E27FC236}">
                <a16:creationId xmlns:a16="http://schemas.microsoft.com/office/drawing/2014/main" id="{491B3D25-0D6B-573B-0DE8-952FA8B59A57}"/>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Titre 1">
            <a:extLst>
              <a:ext uri="{FF2B5EF4-FFF2-40B4-BE49-F238E27FC236}">
                <a16:creationId xmlns:a16="http://schemas.microsoft.com/office/drawing/2014/main" id="{D6D56801-F3B8-6EB7-9DE7-F8254D6DFA6C}"/>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6" name="Espace réservé du texte 3">
            <a:extLst>
              <a:ext uri="{FF2B5EF4-FFF2-40B4-BE49-F238E27FC236}">
                <a16:creationId xmlns:a16="http://schemas.microsoft.com/office/drawing/2014/main" id="{0601BE98-5A46-0998-CD37-F786B187D99D}"/>
              </a:ext>
            </a:extLst>
          </p:cNvPr>
          <p:cNvSpPr>
            <a:spLocks noGrp="1"/>
          </p:cNvSpPr>
          <p:nvPr>
            <p:ph type="body" sz="half" idx="11"/>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Espace réservé du contenu 2">
            <a:extLst>
              <a:ext uri="{FF2B5EF4-FFF2-40B4-BE49-F238E27FC236}">
                <a16:creationId xmlns:a16="http://schemas.microsoft.com/office/drawing/2014/main" id="{11103DE0-6AFB-217C-D7EA-2290DD9022F7}"/>
              </a:ext>
            </a:extLst>
          </p:cNvPr>
          <p:cNvSpPr>
            <a:spLocks noGrp="1"/>
          </p:cNvSpPr>
          <p:nvPr>
            <p:ph idx="12"/>
          </p:nvPr>
        </p:nvSpPr>
        <p:spPr>
          <a:xfrm>
            <a:off x="251448" y="1131565"/>
            <a:ext cx="8641104" cy="3060391"/>
          </a:xfrm>
          <a:prstGeom prst="rect">
            <a:avLst/>
          </a:prstGeom>
        </p:spPr>
        <p:txBody>
          <a:bodyPr lIns="0" tIns="0" rIns="0" bIns="0">
            <a:noAutofit/>
          </a:bodyPr>
          <a:lstStyle>
            <a:lvl1pPr marL="0" indent="-180000" defTabSz="360000">
              <a:lnSpc>
                <a:spcPct val="100000"/>
              </a:lnSpc>
              <a:spcBef>
                <a:spcPts val="300"/>
              </a:spcBef>
              <a:spcAft>
                <a:spcPts val="0"/>
              </a:spcAft>
              <a:buClr>
                <a:schemeClr val="accent1"/>
              </a:buClr>
              <a:buFontTx/>
              <a:buNone/>
              <a:defRPr sz="1200" b="1" spc="0"/>
            </a:lvl1pPr>
            <a:lvl2pPr marL="180000" indent="-180000" defTabSz="360000">
              <a:lnSpc>
                <a:spcPct val="100000"/>
              </a:lnSpc>
              <a:spcBef>
                <a:spcPts val="300"/>
              </a:spcBef>
              <a:spcAft>
                <a:spcPts val="0"/>
              </a:spcAft>
              <a:buClr>
                <a:schemeClr val="accent1"/>
              </a:buClr>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Clr>
                <a:schemeClr val="accent1"/>
              </a:buClr>
              <a:buFont typeface="Wingdings" pitchFamily="2" charset="2"/>
              <a:buChar char="§"/>
              <a:defRPr sz="1000" spc="0"/>
            </a:lvl4pPr>
            <a:lvl5pPr marL="180000" indent="-180000" defTabSz="360000">
              <a:lnSpc>
                <a:spcPct val="100000"/>
              </a:lnSpc>
              <a:spcBef>
                <a:spcPts val="300"/>
              </a:spcBef>
              <a:spcAft>
                <a:spcPts val="0"/>
              </a:spcAft>
              <a:buClr>
                <a:schemeClr val="accent1"/>
              </a:buClr>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4" name="Espace réservé du pied de page 3">
            <a:extLst>
              <a:ext uri="{FF2B5EF4-FFF2-40B4-BE49-F238E27FC236}">
                <a16:creationId xmlns:a16="http://schemas.microsoft.com/office/drawing/2014/main" id="{08254548-00F2-3244-8B0C-19613C57393C}"/>
              </a:ext>
            </a:extLst>
          </p:cNvPr>
          <p:cNvSpPr>
            <a:spLocks noGrp="1"/>
          </p:cNvSpPr>
          <p:nvPr>
            <p:ph type="ftr" sz="quarter" idx="13"/>
          </p:nvPr>
        </p:nvSpPr>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37934591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1_Title Subtitle and Content">
    <p:spTree>
      <p:nvGrpSpPr>
        <p:cNvPr id="1" name=""/>
        <p:cNvGrpSpPr/>
        <p:nvPr/>
      </p:nvGrpSpPr>
      <p:grpSpPr>
        <a:xfrm>
          <a:off x="0" y="0"/>
          <a:ext cx="0" cy="0"/>
          <a:chOff x="0" y="0"/>
          <a:chExt cx="0" cy="0"/>
        </a:xfrm>
      </p:grpSpPr>
      <p:cxnSp>
        <p:nvCxnSpPr>
          <p:cNvPr id="8" name="Connecteur droit 7">
            <a:extLst>
              <a:ext uri="{FF2B5EF4-FFF2-40B4-BE49-F238E27FC236}">
                <a16:creationId xmlns:a16="http://schemas.microsoft.com/office/drawing/2014/main" id="{C04B54AB-959E-CC3A-8F28-3E606B5669BE}"/>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AB12DADD-AC86-5BBA-C5C5-5C0FBF0327D1}"/>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4" name="Espace réservé du texte 3">
            <a:extLst>
              <a:ext uri="{FF2B5EF4-FFF2-40B4-BE49-F238E27FC236}">
                <a16:creationId xmlns:a16="http://schemas.microsoft.com/office/drawing/2014/main" id="{84182C8D-E517-4624-9BFB-5CB814E92DB0}"/>
              </a:ext>
            </a:extLst>
          </p:cNvPr>
          <p:cNvSpPr>
            <a:spLocks noGrp="1"/>
          </p:cNvSpPr>
          <p:nvPr>
            <p:ph type="body" sz="half" idx="2"/>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Espace réservé du texte 3">
            <a:extLst>
              <a:ext uri="{FF2B5EF4-FFF2-40B4-BE49-F238E27FC236}">
                <a16:creationId xmlns:a16="http://schemas.microsoft.com/office/drawing/2014/main" id="{FAF3FFBD-BC4D-267D-493D-77B867059DAC}"/>
              </a:ext>
            </a:extLst>
          </p:cNvPr>
          <p:cNvSpPr>
            <a:spLocks noGrp="1"/>
          </p:cNvSpPr>
          <p:nvPr>
            <p:ph type="body" sz="half" idx="11"/>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Espace réservé du contenu 2">
            <a:extLst>
              <a:ext uri="{FF2B5EF4-FFF2-40B4-BE49-F238E27FC236}">
                <a16:creationId xmlns:a16="http://schemas.microsoft.com/office/drawing/2014/main" id="{37FE4AA6-23DA-5B47-F2D3-1720983A1109}"/>
              </a:ext>
            </a:extLst>
          </p:cNvPr>
          <p:cNvSpPr>
            <a:spLocks noGrp="1"/>
          </p:cNvSpPr>
          <p:nvPr>
            <p:ph idx="12"/>
          </p:nvPr>
        </p:nvSpPr>
        <p:spPr>
          <a:xfrm>
            <a:off x="251448" y="1131565"/>
            <a:ext cx="8641104" cy="3060386"/>
          </a:xfrm>
          <a:prstGeom prst="rect">
            <a:avLst/>
          </a:prstGeom>
        </p:spPr>
        <p:txBody>
          <a:bodyPr lIns="0" tIns="0" rIns="0" bIns="0">
            <a:noAutofit/>
          </a:bodyPr>
          <a:lstStyle>
            <a:lvl1pPr marL="0" indent="-180000" defTabSz="360000">
              <a:lnSpc>
                <a:spcPct val="100000"/>
              </a:lnSpc>
              <a:spcBef>
                <a:spcPts val="300"/>
              </a:spcBef>
              <a:spcAft>
                <a:spcPts val="0"/>
              </a:spcAft>
              <a:buFontTx/>
              <a:buNone/>
              <a:defRPr sz="1200" b="1" spc="0"/>
            </a:lvl1pPr>
            <a:lvl2pPr marL="180000" indent="-180000" defTabSz="360000">
              <a:lnSpc>
                <a:spcPct val="100000"/>
              </a:lnSpc>
              <a:spcBef>
                <a:spcPts val="300"/>
              </a:spcBef>
              <a:spcAft>
                <a:spcPts val="0"/>
              </a:spcAft>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 name="Espace réservé du pied de page 2">
            <a:extLst>
              <a:ext uri="{FF2B5EF4-FFF2-40B4-BE49-F238E27FC236}">
                <a16:creationId xmlns:a16="http://schemas.microsoft.com/office/drawing/2014/main" id="{7D9BB119-708D-805F-C6B9-31DA5C161035}"/>
              </a:ext>
            </a:extLst>
          </p:cNvPr>
          <p:cNvSpPr>
            <a:spLocks noGrp="1"/>
          </p:cNvSpPr>
          <p:nvPr>
            <p:ph type="ftr" sz="quarter" idx="13"/>
          </p:nvPr>
        </p:nvSpPr>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26443609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1_One column text no subtitle">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50BEBE6-C940-F614-7143-BFD134BB051E}"/>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3">
            <a:extLst>
              <a:ext uri="{FF2B5EF4-FFF2-40B4-BE49-F238E27FC236}">
                <a16:creationId xmlns:a16="http://schemas.microsoft.com/office/drawing/2014/main" id="{2F5E03EE-2D4D-B302-2FC0-D92762A02746}"/>
              </a:ext>
            </a:extLst>
          </p:cNvPr>
          <p:cNvSpPr>
            <a:spLocks noGrp="1"/>
          </p:cNvSpPr>
          <p:nvPr>
            <p:ph type="ftr" sz="quarter" idx="3"/>
          </p:nvPr>
        </p:nvSpPr>
        <p:spPr>
          <a:xfrm>
            <a:off x="244142" y="4728179"/>
            <a:ext cx="3086100" cy="107722"/>
          </a:xfrm>
          <a:prstGeom prst="rect">
            <a:avLst/>
          </a:prstGeom>
        </p:spPr>
        <p:txBody>
          <a:bodyPr vert="horz"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endParaRPr lang="en-US" cap="all" dirty="0"/>
          </a:p>
        </p:txBody>
      </p:sp>
      <p:sp>
        <p:nvSpPr>
          <p:cNvPr id="7" name="Titre 1">
            <a:extLst>
              <a:ext uri="{FF2B5EF4-FFF2-40B4-BE49-F238E27FC236}">
                <a16:creationId xmlns:a16="http://schemas.microsoft.com/office/drawing/2014/main" id="{A9C84A57-4591-03AD-4E9F-5482B58E6B6C}"/>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1" name="Espace réservé du texte 3">
            <a:extLst>
              <a:ext uri="{FF2B5EF4-FFF2-40B4-BE49-F238E27FC236}">
                <a16:creationId xmlns:a16="http://schemas.microsoft.com/office/drawing/2014/main" id="{F518DC69-9F1B-6296-9FF9-DFA022174175}"/>
              </a:ext>
            </a:extLst>
          </p:cNvPr>
          <p:cNvSpPr>
            <a:spLocks noGrp="1"/>
          </p:cNvSpPr>
          <p:nvPr>
            <p:ph type="body" sz="half" idx="11"/>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Espace réservé du contenu 2">
            <a:extLst>
              <a:ext uri="{FF2B5EF4-FFF2-40B4-BE49-F238E27FC236}">
                <a16:creationId xmlns:a16="http://schemas.microsoft.com/office/drawing/2014/main" id="{89FA9AFA-84A4-7575-B822-8E7503510D36}"/>
              </a:ext>
            </a:extLst>
          </p:cNvPr>
          <p:cNvSpPr>
            <a:spLocks noGrp="1"/>
          </p:cNvSpPr>
          <p:nvPr>
            <p:ph idx="12"/>
          </p:nvPr>
        </p:nvSpPr>
        <p:spPr>
          <a:xfrm>
            <a:off x="251448" y="1131565"/>
            <a:ext cx="8641104" cy="3060386"/>
          </a:xfrm>
          <a:prstGeom prst="rect">
            <a:avLst/>
          </a:prstGeom>
        </p:spPr>
        <p:txBody>
          <a:bodyPr lIns="0" tIns="0" rIns="0" bIns="0" numCol="2">
            <a:noAutofit/>
          </a:bodyPr>
          <a:lstStyle>
            <a:lvl1pPr marL="0" indent="-180000" defTabSz="360000">
              <a:lnSpc>
                <a:spcPct val="100000"/>
              </a:lnSpc>
              <a:spcBef>
                <a:spcPts val="300"/>
              </a:spcBef>
              <a:spcAft>
                <a:spcPts val="0"/>
              </a:spcAft>
              <a:buFontTx/>
              <a:buNone/>
              <a:defRPr sz="1200" b="1" spc="0"/>
            </a:lvl1pPr>
            <a:lvl2pPr marL="180000" indent="-180000" defTabSz="360000">
              <a:lnSpc>
                <a:spcPct val="100000"/>
              </a:lnSpc>
              <a:spcBef>
                <a:spcPts val="300"/>
              </a:spcBef>
              <a:spcAft>
                <a:spcPts val="0"/>
              </a:spcAft>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extLst>
      <p:ext uri="{BB962C8B-B14F-4D97-AF65-F5344CB8AC3E}">
        <p14:creationId xmlns:p14="http://schemas.microsoft.com/office/powerpoint/2010/main" val="1145976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wo Tall Text Subtitle">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4BE295FC-8DE9-096C-D8BE-19A8602621D7}"/>
              </a:ext>
            </a:extLst>
          </p:cNvPr>
          <p:cNvSpPr>
            <a:spLocks noGrp="1"/>
          </p:cNvSpPr>
          <p:nvPr>
            <p:ph type="pic" sz="quarter" idx="10"/>
          </p:nvPr>
        </p:nvSpPr>
        <p:spPr>
          <a:xfrm>
            <a:off x="251448" y="1131565"/>
            <a:ext cx="4140529" cy="1260145"/>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8" name="Picture Placeholder 3">
            <a:extLst>
              <a:ext uri="{FF2B5EF4-FFF2-40B4-BE49-F238E27FC236}">
                <a16:creationId xmlns:a16="http://schemas.microsoft.com/office/drawing/2014/main" id="{4DDC17D5-D8A7-86A8-F8F3-A852D97C4174}"/>
              </a:ext>
            </a:extLst>
          </p:cNvPr>
          <p:cNvSpPr>
            <a:spLocks noGrp="1"/>
          </p:cNvSpPr>
          <p:nvPr>
            <p:ph type="pic" sz="quarter" idx="11"/>
          </p:nvPr>
        </p:nvSpPr>
        <p:spPr>
          <a:xfrm>
            <a:off x="4572000" y="1131565"/>
            <a:ext cx="4140529" cy="1260145"/>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cxnSp>
        <p:nvCxnSpPr>
          <p:cNvPr id="12" name="Connecteur droit 11">
            <a:extLst>
              <a:ext uri="{FF2B5EF4-FFF2-40B4-BE49-F238E27FC236}">
                <a16:creationId xmlns:a16="http://schemas.microsoft.com/office/drawing/2014/main" id="{2DB96781-0911-E4E1-541C-D5B7775C7702}"/>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9">
            <a:extLst>
              <a:ext uri="{FF2B5EF4-FFF2-40B4-BE49-F238E27FC236}">
                <a16:creationId xmlns:a16="http://schemas.microsoft.com/office/drawing/2014/main" id="{1902C9C2-3969-BE78-FE4B-5F12E7A4F1A3}"/>
              </a:ext>
            </a:extLst>
          </p:cNvPr>
          <p:cNvSpPr>
            <a:spLocks noGrp="1"/>
          </p:cNvSpPr>
          <p:nvPr>
            <p:ph type="body" sz="quarter" idx="14" hasCustomPrompt="1"/>
          </p:nvPr>
        </p:nvSpPr>
        <p:spPr>
          <a:xfrm>
            <a:off x="251448" y="2572705"/>
            <a:ext cx="4140529" cy="1799276"/>
          </a:xfrm>
          <a:prstGeom prst="rect">
            <a:avLst/>
          </a:prstGeom>
        </p:spPr>
        <p:txBody>
          <a:bodyPr lIns="0" tIns="0" rIns="0" bIns="0">
            <a:noAutofit/>
          </a:bodyPr>
          <a:lstStyle>
            <a:lvl1pPr marL="0" indent="-108000">
              <a:spcBef>
                <a:spcPts val="200"/>
              </a:spcBef>
              <a:buNone/>
              <a:defRPr sz="120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9">
            <a:extLst>
              <a:ext uri="{FF2B5EF4-FFF2-40B4-BE49-F238E27FC236}">
                <a16:creationId xmlns:a16="http://schemas.microsoft.com/office/drawing/2014/main" id="{E213667E-0E73-AFAE-04F1-E525A6CB516B}"/>
              </a:ext>
            </a:extLst>
          </p:cNvPr>
          <p:cNvSpPr>
            <a:spLocks noGrp="1"/>
          </p:cNvSpPr>
          <p:nvPr>
            <p:ph type="body" sz="quarter" idx="26" hasCustomPrompt="1"/>
          </p:nvPr>
        </p:nvSpPr>
        <p:spPr>
          <a:xfrm>
            <a:off x="4572000" y="2572705"/>
            <a:ext cx="4140529" cy="1799276"/>
          </a:xfrm>
          <a:prstGeom prst="rect">
            <a:avLst/>
          </a:prstGeom>
        </p:spPr>
        <p:txBody>
          <a:bodyPr lIns="0" tIns="0" rIns="0" bIns="0">
            <a:noAutofit/>
          </a:bodyPr>
          <a:lstStyle>
            <a:lvl1pPr marL="0" indent="-108000">
              <a:spcBef>
                <a:spcPts val="200"/>
              </a:spcBef>
              <a:buNone/>
              <a:defRPr sz="120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8">
            <a:extLst>
              <a:ext uri="{FF2B5EF4-FFF2-40B4-BE49-F238E27FC236}">
                <a16:creationId xmlns:a16="http://schemas.microsoft.com/office/drawing/2014/main" id="{51388A99-B27C-4E21-64C5-E09E6E67969E}"/>
              </a:ext>
            </a:extLst>
          </p:cNvPr>
          <p:cNvSpPr>
            <a:spLocks noGrp="1"/>
          </p:cNvSpPr>
          <p:nvPr>
            <p:ph type="body" sz="quarter" idx="27"/>
          </p:nvPr>
        </p:nvSpPr>
        <p:spPr>
          <a:xfrm>
            <a:off x="242888" y="222223"/>
            <a:ext cx="4333875" cy="365125"/>
          </a:xfrm>
          <a:prstGeom prst="rect">
            <a:avLst/>
          </a:prstGeom>
        </p:spPr>
        <p:txBody>
          <a:bodyPr/>
          <a:lstStyle>
            <a:lvl1pPr marL="0" indent="0">
              <a:buNone/>
              <a:defRPr/>
            </a:lvl1pPr>
            <a:lvl2pPr marL="457200" indent="0">
              <a:buNone/>
              <a:defRPr/>
            </a:lvl2pPr>
          </a:lstStyle>
          <a:p>
            <a:pPr lvl="0"/>
            <a:r>
              <a:rPr lang="en-US" dirty="0"/>
              <a:t>Click to edit Master text styles</a:t>
            </a:r>
          </a:p>
        </p:txBody>
      </p:sp>
      <p:sp>
        <p:nvSpPr>
          <p:cNvPr id="4" name="Footer Placeholder 3">
            <a:extLst>
              <a:ext uri="{FF2B5EF4-FFF2-40B4-BE49-F238E27FC236}">
                <a16:creationId xmlns:a16="http://schemas.microsoft.com/office/drawing/2014/main" id="{DD5FEBA7-89AB-0A6C-8CCB-893A50C29A1A}"/>
              </a:ext>
            </a:extLst>
          </p:cNvPr>
          <p:cNvSpPr txBox="1">
            <a:spLocks/>
          </p:cNvSpPr>
          <p:nvPr userDrawn="1"/>
        </p:nvSpPr>
        <p:spPr>
          <a:xfrm>
            <a:off x="244142" y="4746911"/>
            <a:ext cx="3646214" cy="107722"/>
          </a:xfrm>
          <a:prstGeom prst="rect">
            <a:avLst/>
          </a:prstGeom>
        </p:spPr>
        <p:txBody>
          <a:bodyPr vert="horz" wrap="square" lIns="0" tIns="0" rIns="0" bIns="0" rtlCol="0" anchor="b" anchorCtr="0">
            <a:spAutoFit/>
          </a:bodyPr>
          <a:lstStyle>
            <a:defPPr>
              <a:defRPr lang="en-US"/>
            </a:defPPr>
            <a:lvl1pPr marL="0" algn="l" defTabSz="914378"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cap="all"/>
              <a:t>PROPRIETARY &amp; CONFIDENTIAL // PRODUCT LINE, DIVISION OR BUSINESS UNIT</a:t>
            </a:r>
            <a:endParaRPr lang="en-US" cap="all" dirty="0"/>
          </a:p>
        </p:txBody>
      </p:sp>
      <p:sp>
        <p:nvSpPr>
          <p:cNvPr id="5" name="Slide Number Placeholder 5">
            <a:extLst>
              <a:ext uri="{FF2B5EF4-FFF2-40B4-BE49-F238E27FC236}">
                <a16:creationId xmlns:a16="http://schemas.microsoft.com/office/drawing/2014/main" id="{95507A8E-5697-779E-85D2-CAE540D02A4B}"/>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7" name="Rectangle 9">
            <a:extLst>
              <a:ext uri="{FF2B5EF4-FFF2-40B4-BE49-F238E27FC236}">
                <a16:creationId xmlns:a16="http://schemas.microsoft.com/office/drawing/2014/main" id="{F05D5269-ED72-069D-1C31-62632AFB9E94}"/>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9" name="Rectangle 9">
            <a:extLst>
              <a:ext uri="{FF2B5EF4-FFF2-40B4-BE49-F238E27FC236}">
                <a16:creationId xmlns:a16="http://schemas.microsoft.com/office/drawing/2014/main" id="{11B1C979-8C89-B41A-371D-4F61A0CB9CA6}"/>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0" name="Picture 29">
            <a:extLst>
              <a:ext uri="{FF2B5EF4-FFF2-40B4-BE49-F238E27FC236}">
                <a16:creationId xmlns:a16="http://schemas.microsoft.com/office/drawing/2014/main" id="{29557D4E-187F-4672-C476-C19D3A6F1E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Tree>
    <p:extLst>
      <p:ext uri="{BB962C8B-B14F-4D97-AF65-F5344CB8AC3E}">
        <p14:creationId xmlns:p14="http://schemas.microsoft.com/office/powerpoint/2010/main" val="33813896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1_One column text subtitle">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CCE5287-E44D-C96E-9803-CD8AFEF151E5}"/>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3">
            <a:extLst>
              <a:ext uri="{FF2B5EF4-FFF2-40B4-BE49-F238E27FC236}">
                <a16:creationId xmlns:a16="http://schemas.microsoft.com/office/drawing/2014/main" id="{F45DB35D-0DDF-0DB5-FB7D-FE483F810DCB}"/>
              </a:ext>
            </a:extLst>
          </p:cNvPr>
          <p:cNvSpPr>
            <a:spLocks noGrp="1"/>
          </p:cNvSpPr>
          <p:nvPr>
            <p:ph type="ftr" sz="quarter" idx="3"/>
          </p:nvPr>
        </p:nvSpPr>
        <p:spPr>
          <a:xfrm>
            <a:off x="244142" y="4728179"/>
            <a:ext cx="3086100" cy="107722"/>
          </a:xfrm>
          <a:prstGeom prst="rect">
            <a:avLst/>
          </a:prstGeom>
        </p:spPr>
        <p:txBody>
          <a:bodyPr vert="horz"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endParaRPr lang="en-US" cap="all" dirty="0"/>
          </a:p>
        </p:txBody>
      </p:sp>
      <p:sp>
        <p:nvSpPr>
          <p:cNvPr id="6" name="Titre 1">
            <a:extLst>
              <a:ext uri="{FF2B5EF4-FFF2-40B4-BE49-F238E27FC236}">
                <a16:creationId xmlns:a16="http://schemas.microsoft.com/office/drawing/2014/main" id="{438BF8EC-F2D4-2A9E-556C-76412B2AB07D}"/>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9" name="Espace réservé du texte 3">
            <a:extLst>
              <a:ext uri="{FF2B5EF4-FFF2-40B4-BE49-F238E27FC236}">
                <a16:creationId xmlns:a16="http://schemas.microsoft.com/office/drawing/2014/main" id="{9EE9319B-50F0-23AB-C87E-64BD5E6BC2B6}"/>
              </a:ext>
            </a:extLst>
          </p:cNvPr>
          <p:cNvSpPr>
            <a:spLocks noGrp="1"/>
          </p:cNvSpPr>
          <p:nvPr>
            <p:ph type="body" sz="half" idx="2"/>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Espace réservé du texte 3">
            <a:extLst>
              <a:ext uri="{FF2B5EF4-FFF2-40B4-BE49-F238E27FC236}">
                <a16:creationId xmlns:a16="http://schemas.microsoft.com/office/drawing/2014/main" id="{CBAF9CD1-5773-A1CD-9EDF-CB143187E8AE}"/>
              </a:ext>
            </a:extLst>
          </p:cNvPr>
          <p:cNvSpPr>
            <a:spLocks noGrp="1"/>
          </p:cNvSpPr>
          <p:nvPr>
            <p:ph type="body" sz="half" idx="11"/>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Espace réservé du contenu 2">
            <a:extLst>
              <a:ext uri="{FF2B5EF4-FFF2-40B4-BE49-F238E27FC236}">
                <a16:creationId xmlns:a16="http://schemas.microsoft.com/office/drawing/2014/main" id="{30876B56-83A5-5E67-BA3E-8F29D36F5F96}"/>
              </a:ext>
            </a:extLst>
          </p:cNvPr>
          <p:cNvSpPr>
            <a:spLocks noGrp="1"/>
          </p:cNvSpPr>
          <p:nvPr>
            <p:ph idx="12"/>
          </p:nvPr>
        </p:nvSpPr>
        <p:spPr>
          <a:xfrm>
            <a:off x="251448" y="1131565"/>
            <a:ext cx="8641104" cy="3060386"/>
          </a:xfrm>
          <a:prstGeom prst="rect">
            <a:avLst/>
          </a:prstGeom>
        </p:spPr>
        <p:txBody>
          <a:bodyPr lIns="0" tIns="0" rIns="0" bIns="0" numCol="2">
            <a:noAutofit/>
          </a:bodyPr>
          <a:lstStyle>
            <a:lvl1pPr marL="0" indent="-180000" defTabSz="360000">
              <a:lnSpc>
                <a:spcPct val="100000"/>
              </a:lnSpc>
              <a:spcBef>
                <a:spcPts val="300"/>
              </a:spcBef>
              <a:spcAft>
                <a:spcPts val="0"/>
              </a:spcAft>
              <a:buFontTx/>
              <a:buNone/>
              <a:defRPr sz="1200" b="1" spc="0"/>
            </a:lvl1pPr>
            <a:lvl2pPr marL="180000" indent="-180000" defTabSz="360000">
              <a:lnSpc>
                <a:spcPct val="100000"/>
              </a:lnSpc>
              <a:spcBef>
                <a:spcPts val="300"/>
              </a:spcBef>
              <a:spcAft>
                <a:spcPts val="0"/>
              </a:spcAft>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extLst>
      <p:ext uri="{BB962C8B-B14F-4D97-AF65-F5344CB8AC3E}">
        <p14:creationId xmlns:p14="http://schemas.microsoft.com/office/powerpoint/2010/main" val="41151347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2_Two Content">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1A9ABC2A-DBB8-C02D-7517-BA53BE55B10B}"/>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Footer Placeholder 3">
            <a:extLst>
              <a:ext uri="{FF2B5EF4-FFF2-40B4-BE49-F238E27FC236}">
                <a16:creationId xmlns:a16="http://schemas.microsoft.com/office/drawing/2014/main" id="{1BB756D2-CC2D-A114-FAAD-0545E3E99ECF}"/>
              </a:ext>
            </a:extLst>
          </p:cNvPr>
          <p:cNvSpPr>
            <a:spLocks noGrp="1"/>
          </p:cNvSpPr>
          <p:nvPr>
            <p:ph type="ftr" sz="quarter" idx="3"/>
          </p:nvPr>
        </p:nvSpPr>
        <p:spPr>
          <a:xfrm>
            <a:off x="244142" y="4728179"/>
            <a:ext cx="3086100" cy="107722"/>
          </a:xfrm>
          <a:prstGeom prst="rect">
            <a:avLst/>
          </a:prstGeom>
        </p:spPr>
        <p:txBody>
          <a:bodyPr vert="horz"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endParaRPr lang="en-US" cap="all" dirty="0"/>
          </a:p>
        </p:txBody>
      </p:sp>
      <p:sp>
        <p:nvSpPr>
          <p:cNvPr id="5" name="Titre 1">
            <a:extLst>
              <a:ext uri="{FF2B5EF4-FFF2-40B4-BE49-F238E27FC236}">
                <a16:creationId xmlns:a16="http://schemas.microsoft.com/office/drawing/2014/main" id="{AD69F2E7-1F76-0727-7AF3-E45BCF75572C}"/>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9" name="Espace réservé du texte 3">
            <a:extLst>
              <a:ext uri="{FF2B5EF4-FFF2-40B4-BE49-F238E27FC236}">
                <a16:creationId xmlns:a16="http://schemas.microsoft.com/office/drawing/2014/main" id="{48BC4C46-0B40-B917-FA5A-6F3B6E3A1FFB}"/>
              </a:ext>
            </a:extLst>
          </p:cNvPr>
          <p:cNvSpPr>
            <a:spLocks noGrp="1"/>
          </p:cNvSpPr>
          <p:nvPr>
            <p:ph type="body" sz="half" idx="11"/>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Espace réservé du contenu 2">
            <a:extLst>
              <a:ext uri="{FF2B5EF4-FFF2-40B4-BE49-F238E27FC236}">
                <a16:creationId xmlns:a16="http://schemas.microsoft.com/office/drawing/2014/main" id="{0DFC94C6-F49D-F977-1233-1C7FA6C33D97}"/>
              </a:ext>
            </a:extLst>
          </p:cNvPr>
          <p:cNvSpPr>
            <a:spLocks noGrp="1"/>
          </p:cNvSpPr>
          <p:nvPr>
            <p:ph idx="12"/>
          </p:nvPr>
        </p:nvSpPr>
        <p:spPr>
          <a:xfrm>
            <a:off x="251447" y="1131565"/>
            <a:ext cx="4140529" cy="3051569"/>
          </a:xfrm>
          <a:prstGeom prst="rect">
            <a:avLst/>
          </a:prstGeom>
        </p:spPr>
        <p:txBody>
          <a:bodyPr lIns="0" tIns="0" rIns="0" bIns="0">
            <a:noAutofit/>
          </a:bodyPr>
          <a:lstStyle>
            <a:lvl1pPr marL="0" indent="-180000" defTabSz="360000">
              <a:lnSpc>
                <a:spcPct val="100000"/>
              </a:lnSpc>
              <a:spcBef>
                <a:spcPts val="300"/>
              </a:spcBef>
              <a:spcAft>
                <a:spcPts val="0"/>
              </a:spcAft>
              <a:buFontTx/>
              <a:buNone/>
              <a:defRPr sz="1200" b="1" spc="0"/>
            </a:lvl1pPr>
            <a:lvl2pPr marL="180000" indent="-180000" defTabSz="360000">
              <a:lnSpc>
                <a:spcPct val="100000"/>
              </a:lnSpc>
              <a:spcBef>
                <a:spcPts val="300"/>
              </a:spcBef>
              <a:spcAft>
                <a:spcPts val="0"/>
              </a:spcAft>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Espace réservé du contenu 2">
            <a:extLst>
              <a:ext uri="{FF2B5EF4-FFF2-40B4-BE49-F238E27FC236}">
                <a16:creationId xmlns:a16="http://schemas.microsoft.com/office/drawing/2014/main" id="{DCE8FBBA-8FB4-13A4-B7BF-83C9E3460164}"/>
              </a:ext>
            </a:extLst>
          </p:cNvPr>
          <p:cNvSpPr>
            <a:spLocks noGrp="1"/>
          </p:cNvSpPr>
          <p:nvPr>
            <p:ph idx="13"/>
          </p:nvPr>
        </p:nvSpPr>
        <p:spPr>
          <a:xfrm>
            <a:off x="4752023" y="1131565"/>
            <a:ext cx="4140529" cy="3051569"/>
          </a:xfrm>
          <a:prstGeom prst="rect">
            <a:avLst/>
          </a:prstGeom>
        </p:spPr>
        <p:txBody>
          <a:bodyPr lIns="0" tIns="0" rIns="0" bIns="0">
            <a:noAutofit/>
          </a:bodyPr>
          <a:lstStyle>
            <a:lvl1pPr marL="0" indent="-180000" defTabSz="360000">
              <a:lnSpc>
                <a:spcPct val="100000"/>
              </a:lnSpc>
              <a:spcBef>
                <a:spcPts val="300"/>
              </a:spcBef>
              <a:spcAft>
                <a:spcPts val="0"/>
              </a:spcAft>
              <a:buFontTx/>
              <a:buNone/>
              <a:defRPr sz="1200" b="1" spc="0"/>
            </a:lvl1pPr>
            <a:lvl2pPr marL="180000" indent="-180000" defTabSz="360000">
              <a:lnSpc>
                <a:spcPct val="100000"/>
              </a:lnSpc>
              <a:spcBef>
                <a:spcPts val="300"/>
              </a:spcBef>
              <a:spcAft>
                <a:spcPts val="0"/>
              </a:spcAft>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extLst>
      <p:ext uri="{BB962C8B-B14F-4D97-AF65-F5344CB8AC3E}">
        <p14:creationId xmlns:p14="http://schemas.microsoft.com/office/powerpoint/2010/main" val="33356583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1_Two Content with Subtitle">
    <p:spTree>
      <p:nvGrpSpPr>
        <p:cNvPr id="1" name=""/>
        <p:cNvGrpSpPr/>
        <p:nvPr/>
      </p:nvGrpSpPr>
      <p:grpSpPr>
        <a:xfrm>
          <a:off x="0" y="0"/>
          <a:ext cx="0" cy="0"/>
          <a:chOff x="0" y="0"/>
          <a:chExt cx="0" cy="0"/>
        </a:xfrm>
      </p:grpSpPr>
      <p:cxnSp>
        <p:nvCxnSpPr>
          <p:cNvPr id="12" name="Connecteur droit 11">
            <a:extLst>
              <a:ext uri="{FF2B5EF4-FFF2-40B4-BE49-F238E27FC236}">
                <a16:creationId xmlns:a16="http://schemas.microsoft.com/office/drawing/2014/main" id="{5A7C567B-3998-4854-F492-C6C7DE7DAFB2}"/>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Footer Placeholder 3">
            <a:extLst>
              <a:ext uri="{FF2B5EF4-FFF2-40B4-BE49-F238E27FC236}">
                <a16:creationId xmlns:a16="http://schemas.microsoft.com/office/drawing/2014/main" id="{639FB47D-A791-6471-5C97-6A74DA13D470}"/>
              </a:ext>
            </a:extLst>
          </p:cNvPr>
          <p:cNvSpPr>
            <a:spLocks noGrp="1"/>
          </p:cNvSpPr>
          <p:nvPr>
            <p:ph type="ftr" sz="quarter" idx="3"/>
          </p:nvPr>
        </p:nvSpPr>
        <p:spPr>
          <a:xfrm>
            <a:off x="244142" y="4728179"/>
            <a:ext cx="3086100" cy="107722"/>
          </a:xfrm>
          <a:prstGeom prst="rect">
            <a:avLst/>
          </a:prstGeom>
        </p:spPr>
        <p:txBody>
          <a:bodyPr vert="horz"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endParaRPr lang="en-US" cap="all" dirty="0"/>
          </a:p>
        </p:txBody>
      </p:sp>
      <p:sp>
        <p:nvSpPr>
          <p:cNvPr id="19" name="Espace réservé du texte 3">
            <a:extLst>
              <a:ext uri="{FF2B5EF4-FFF2-40B4-BE49-F238E27FC236}">
                <a16:creationId xmlns:a16="http://schemas.microsoft.com/office/drawing/2014/main" id="{6A4B9230-E8BA-F15E-C88F-3AD78674F9E2}"/>
              </a:ext>
            </a:extLst>
          </p:cNvPr>
          <p:cNvSpPr>
            <a:spLocks noGrp="1"/>
          </p:cNvSpPr>
          <p:nvPr>
            <p:ph type="body" sz="half" idx="10"/>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1" name="Titre 1">
            <a:extLst>
              <a:ext uri="{FF2B5EF4-FFF2-40B4-BE49-F238E27FC236}">
                <a16:creationId xmlns:a16="http://schemas.microsoft.com/office/drawing/2014/main" id="{E03EE171-40B3-2DDB-5495-95D1CDBFA0DD}"/>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22" name="Espace réservé du contenu 2">
            <a:extLst>
              <a:ext uri="{FF2B5EF4-FFF2-40B4-BE49-F238E27FC236}">
                <a16:creationId xmlns:a16="http://schemas.microsoft.com/office/drawing/2014/main" id="{4276E060-14F7-A5F2-27D2-6EE28997F22D}"/>
              </a:ext>
            </a:extLst>
          </p:cNvPr>
          <p:cNvSpPr>
            <a:spLocks noGrp="1"/>
          </p:cNvSpPr>
          <p:nvPr>
            <p:ph idx="12"/>
          </p:nvPr>
        </p:nvSpPr>
        <p:spPr>
          <a:xfrm>
            <a:off x="251447" y="1131565"/>
            <a:ext cx="4140529" cy="3051569"/>
          </a:xfrm>
          <a:prstGeom prst="rect">
            <a:avLst/>
          </a:prstGeom>
        </p:spPr>
        <p:txBody>
          <a:bodyPr lIns="0" tIns="0" rIns="0" bIns="0">
            <a:noAutofit/>
          </a:bodyPr>
          <a:lstStyle>
            <a:lvl1pPr marL="0" indent="-180000" defTabSz="360000">
              <a:lnSpc>
                <a:spcPct val="100000"/>
              </a:lnSpc>
              <a:spcBef>
                <a:spcPts val="300"/>
              </a:spcBef>
              <a:spcAft>
                <a:spcPts val="0"/>
              </a:spcAft>
              <a:buFontTx/>
              <a:buNone/>
              <a:defRPr sz="1200" b="1" spc="0"/>
            </a:lvl1pPr>
            <a:lvl2pPr marL="180000" indent="-180000" defTabSz="360000">
              <a:lnSpc>
                <a:spcPct val="100000"/>
              </a:lnSpc>
              <a:spcBef>
                <a:spcPts val="300"/>
              </a:spcBef>
              <a:spcAft>
                <a:spcPts val="0"/>
              </a:spcAft>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3" name="Espace réservé du contenu 2">
            <a:extLst>
              <a:ext uri="{FF2B5EF4-FFF2-40B4-BE49-F238E27FC236}">
                <a16:creationId xmlns:a16="http://schemas.microsoft.com/office/drawing/2014/main" id="{6FCFA2D8-8E51-D35A-0E8E-7D09C4872174}"/>
              </a:ext>
            </a:extLst>
          </p:cNvPr>
          <p:cNvSpPr>
            <a:spLocks noGrp="1"/>
          </p:cNvSpPr>
          <p:nvPr>
            <p:ph idx="13"/>
          </p:nvPr>
        </p:nvSpPr>
        <p:spPr>
          <a:xfrm>
            <a:off x="4752023" y="1131565"/>
            <a:ext cx="4140529" cy="3051569"/>
          </a:xfrm>
          <a:prstGeom prst="rect">
            <a:avLst/>
          </a:prstGeom>
        </p:spPr>
        <p:txBody>
          <a:bodyPr lIns="0" tIns="0" rIns="0" bIns="0">
            <a:noAutofit/>
          </a:bodyPr>
          <a:lstStyle>
            <a:lvl1pPr marL="0" indent="-180000" defTabSz="360000">
              <a:lnSpc>
                <a:spcPct val="100000"/>
              </a:lnSpc>
              <a:spcBef>
                <a:spcPts val="300"/>
              </a:spcBef>
              <a:spcAft>
                <a:spcPts val="0"/>
              </a:spcAft>
              <a:buFontTx/>
              <a:buNone/>
              <a:defRPr sz="1200" b="1" spc="0"/>
            </a:lvl1pPr>
            <a:lvl2pPr marL="180000" indent="-180000" defTabSz="360000">
              <a:lnSpc>
                <a:spcPct val="100000"/>
              </a:lnSpc>
              <a:spcBef>
                <a:spcPts val="300"/>
              </a:spcBef>
              <a:spcAft>
                <a:spcPts val="0"/>
              </a:spcAft>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 name="Espace réservé du texte 3">
            <a:extLst>
              <a:ext uri="{FF2B5EF4-FFF2-40B4-BE49-F238E27FC236}">
                <a16:creationId xmlns:a16="http://schemas.microsoft.com/office/drawing/2014/main" id="{87D197B4-B1BE-1DCA-0FA1-DF7C851B3770}"/>
              </a:ext>
            </a:extLst>
          </p:cNvPr>
          <p:cNvSpPr>
            <a:spLocks noGrp="1"/>
          </p:cNvSpPr>
          <p:nvPr>
            <p:ph type="body" sz="half" idx="11"/>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474486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1_Comparison">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C5F189D9-D98F-D742-AAFD-4E00BAAE56D0}"/>
              </a:ext>
            </a:extLst>
          </p:cNvPr>
          <p:cNvSpPr>
            <a:spLocks noGrp="1"/>
          </p:cNvSpPr>
          <p:nvPr>
            <p:ph type="body" idx="1" hasCustomPrompt="1"/>
          </p:nvPr>
        </p:nvSpPr>
        <p:spPr>
          <a:xfrm>
            <a:off x="251447" y="1131566"/>
            <a:ext cx="4140529" cy="230832"/>
          </a:xfrm>
          <a:prstGeom prst="rect">
            <a:avLst/>
          </a:prstGeom>
        </p:spPr>
        <p:txBody>
          <a:bodyPr wrap="square" lIns="0" tIns="0" rIns="0" bIns="0" anchor="b">
            <a:noAutofit/>
          </a:bodyPr>
          <a:lstStyle>
            <a:lvl1pPr marL="0" indent="0">
              <a:spcBef>
                <a:spcPts val="0"/>
              </a:spcBef>
              <a:buNone/>
              <a:defRPr sz="1500" b="1" spc="0">
                <a:latin typeface="+mn-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11" name="Text Placeholder 4">
            <a:extLst>
              <a:ext uri="{FF2B5EF4-FFF2-40B4-BE49-F238E27FC236}">
                <a16:creationId xmlns:a16="http://schemas.microsoft.com/office/drawing/2014/main" id="{3A796384-3677-9F43-A0A2-31D14966B411}"/>
              </a:ext>
            </a:extLst>
          </p:cNvPr>
          <p:cNvSpPr>
            <a:spLocks noGrp="1"/>
          </p:cNvSpPr>
          <p:nvPr>
            <p:ph type="body" sz="quarter" idx="3" hasCustomPrompt="1"/>
          </p:nvPr>
        </p:nvSpPr>
        <p:spPr>
          <a:xfrm>
            <a:off x="4752022" y="1131566"/>
            <a:ext cx="4140527" cy="230832"/>
          </a:xfrm>
          <a:prstGeom prst="rect">
            <a:avLst/>
          </a:prstGeom>
        </p:spPr>
        <p:txBody>
          <a:bodyPr wrap="square" lIns="0" tIns="0" rIns="0" bIns="0" anchor="b">
            <a:noAutofit/>
          </a:bodyPr>
          <a:lstStyle>
            <a:lvl1pPr marL="0" indent="0">
              <a:spcBef>
                <a:spcPts val="0"/>
              </a:spcBef>
              <a:buNone/>
              <a:defRPr sz="1500" b="1" spc="0"/>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cxnSp>
        <p:nvCxnSpPr>
          <p:cNvPr id="4" name="Connecteur droit 3">
            <a:extLst>
              <a:ext uri="{FF2B5EF4-FFF2-40B4-BE49-F238E27FC236}">
                <a16:creationId xmlns:a16="http://schemas.microsoft.com/office/drawing/2014/main" id="{52BA312D-B4A9-0594-BA13-950195980382}"/>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30CDBEA0-E6D4-9127-00B9-7DE24AE96691}"/>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atin typeface="+mj-lt"/>
              </a:defRPr>
            </a:lvl1pPr>
          </a:lstStyle>
          <a:p>
            <a:r>
              <a:rPr lang="en-US"/>
              <a:t>Click to edit Master title style</a:t>
            </a:r>
            <a:endParaRPr lang="fr-FR" dirty="0"/>
          </a:p>
        </p:txBody>
      </p:sp>
      <p:sp>
        <p:nvSpPr>
          <p:cNvPr id="8" name="Espace réservé du texte 3">
            <a:extLst>
              <a:ext uri="{FF2B5EF4-FFF2-40B4-BE49-F238E27FC236}">
                <a16:creationId xmlns:a16="http://schemas.microsoft.com/office/drawing/2014/main" id="{F2862923-932A-1D16-C86E-9B528A96D3E9}"/>
              </a:ext>
            </a:extLst>
          </p:cNvPr>
          <p:cNvSpPr>
            <a:spLocks noGrp="1"/>
          </p:cNvSpPr>
          <p:nvPr>
            <p:ph type="body" sz="half" idx="11"/>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Espace réservé du pied de page 12">
            <a:extLst>
              <a:ext uri="{FF2B5EF4-FFF2-40B4-BE49-F238E27FC236}">
                <a16:creationId xmlns:a16="http://schemas.microsoft.com/office/drawing/2014/main" id="{075C61B3-5216-9F24-234B-C158FF69D1A5}"/>
              </a:ext>
            </a:extLst>
          </p:cNvPr>
          <p:cNvSpPr>
            <a:spLocks noGrp="1"/>
          </p:cNvSpPr>
          <p:nvPr>
            <p:ph type="ftr" sz="quarter" idx="12"/>
          </p:nvPr>
        </p:nvSpPr>
        <p:spPr/>
        <p:txBody>
          <a:bodyPr/>
          <a:lstStyle/>
          <a:p>
            <a:r>
              <a:rPr lang="en-US" cap="all"/>
              <a:t>PROPRIETARY &amp; CONFIDENTIAL // PRODUCT LINE, DIVISION OR BUSINESS UNIT</a:t>
            </a:r>
            <a:endParaRPr lang="en-US" cap="all" dirty="0"/>
          </a:p>
        </p:txBody>
      </p:sp>
      <p:sp>
        <p:nvSpPr>
          <p:cNvPr id="14" name="Espace réservé du contenu 2">
            <a:extLst>
              <a:ext uri="{FF2B5EF4-FFF2-40B4-BE49-F238E27FC236}">
                <a16:creationId xmlns:a16="http://schemas.microsoft.com/office/drawing/2014/main" id="{7652D673-B8EA-9B68-1BDD-06D7826A08C4}"/>
              </a:ext>
            </a:extLst>
          </p:cNvPr>
          <p:cNvSpPr>
            <a:spLocks noGrp="1"/>
          </p:cNvSpPr>
          <p:nvPr>
            <p:ph idx="13"/>
          </p:nvPr>
        </p:nvSpPr>
        <p:spPr>
          <a:xfrm>
            <a:off x="251447" y="1491613"/>
            <a:ext cx="4140529" cy="2880368"/>
          </a:xfrm>
          <a:prstGeom prst="rect">
            <a:avLst/>
          </a:prstGeom>
        </p:spPr>
        <p:txBody>
          <a:bodyPr lIns="0" tIns="0" rIns="0" bIns="0">
            <a:noAutofit/>
          </a:bodyPr>
          <a:lstStyle>
            <a:lvl1pPr marL="0" indent="-180000" defTabSz="360000">
              <a:lnSpc>
                <a:spcPct val="100000"/>
              </a:lnSpc>
              <a:spcBef>
                <a:spcPts val="300"/>
              </a:spcBef>
              <a:spcAft>
                <a:spcPts val="0"/>
              </a:spcAft>
              <a:buFontTx/>
              <a:buNone/>
              <a:defRPr sz="1200" b="0" spc="0">
                <a:latin typeface="+mn-lt"/>
              </a:defRPr>
            </a:lvl1pPr>
            <a:lvl2pPr marL="180000" indent="-180000" defTabSz="360000">
              <a:lnSpc>
                <a:spcPct val="100000"/>
              </a:lnSpc>
              <a:spcBef>
                <a:spcPts val="300"/>
              </a:spcBef>
              <a:spcAft>
                <a:spcPts val="0"/>
              </a:spcAft>
              <a:buFont typeface="Wingdings" pitchFamily="2" charset="2"/>
              <a:buChar char="§"/>
              <a:defRPr sz="1000" spc="0">
                <a:latin typeface="+mn-lt"/>
              </a:defRPr>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5" name="Espace réservé du contenu 2">
            <a:extLst>
              <a:ext uri="{FF2B5EF4-FFF2-40B4-BE49-F238E27FC236}">
                <a16:creationId xmlns:a16="http://schemas.microsoft.com/office/drawing/2014/main" id="{1E4884FB-46FB-BF06-0EE2-8714CF3B853D}"/>
              </a:ext>
            </a:extLst>
          </p:cNvPr>
          <p:cNvSpPr>
            <a:spLocks noGrp="1"/>
          </p:cNvSpPr>
          <p:nvPr>
            <p:ph idx="14"/>
          </p:nvPr>
        </p:nvSpPr>
        <p:spPr>
          <a:xfrm>
            <a:off x="4752023" y="1491613"/>
            <a:ext cx="4140529" cy="2880368"/>
          </a:xfrm>
          <a:prstGeom prst="rect">
            <a:avLst/>
          </a:prstGeom>
        </p:spPr>
        <p:txBody>
          <a:bodyPr lIns="0" tIns="0" rIns="0" bIns="0">
            <a:noAutofit/>
          </a:bodyPr>
          <a:lstStyle>
            <a:lvl1pPr marL="0" indent="-180000" defTabSz="360000">
              <a:lnSpc>
                <a:spcPct val="100000"/>
              </a:lnSpc>
              <a:spcBef>
                <a:spcPts val="300"/>
              </a:spcBef>
              <a:spcAft>
                <a:spcPts val="0"/>
              </a:spcAft>
              <a:buFontTx/>
              <a:buNone/>
              <a:defRPr sz="1200" b="0" spc="0"/>
            </a:lvl1pPr>
            <a:lvl2pPr marL="180000" indent="-180000" defTabSz="360000">
              <a:lnSpc>
                <a:spcPct val="100000"/>
              </a:lnSpc>
              <a:spcBef>
                <a:spcPts val="300"/>
              </a:spcBef>
              <a:spcAft>
                <a:spcPts val="0"/>
              </a:spcAft>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extLst>
      <p:ext uri="{BB962C8B-B14F-4D97-AF65-F5344CB8AC3E}">
        <p14:creationId xmlns:p14="http://schemas.microsoft.com/office/powerpoint/2010/main" val="19784057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1_Comparison Sub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93072C-491D-03DC-1B39-0391488BB887}"/>
              </a:ext>
            </a:extLst>
          </p:cNvPr>
          <p:cNvSpPr>
            <a:spLocks noGrp="1"/>
          </p:cNvSpPr>
          <p:nvPr>
            <p:ph type="body" idx="1" hasCustomPrompt="1"/>
          </p:nvPr>
        </p:nvSpPr>
        <p:spPr>
          <a:xfrm>
            <a:off x="251447" y="1131566"/>
            <a:ext cx="4140529" cy="230832"/>
          </a:xfrm>
          <a:prstGeom prst="rect">
            <a:avLst/>
          </a:prstGeom>
        </p:spPr>
        <p:txBody>
          <a:bodyPr wrap="square" lIns="0" tIns="0" rIns="0" bIns="0" anchor="b">
            <a:noAutofit/>
          </a:bodyPr>
          <a:lstStyle>
            <a:lvl1pPr marL="0" indent="0">
              <a:spcBef>
                <a:spcPts val="0"/>
              </a:spcBef>
              <a:buNone/>
              <a:defRPr sz="1500" b="1" spc="0">
                <a:latin typeface="+mn-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Text Placeholder 4">
            <a:extLst>
              <a:ext uri="{FF2B5EF4-FFF2-40B4-BE49-F238E27FC236}">
                <a16:creationId xmlns:a16="http://schemas.microsoft.com/office/drawing/2014/main" id="{CD90330C-571C-0D63-2337-EBC134D8EF1E}"/>
              </a:ext>
            </a:extLst>
          </p:cNvPr>
          <p:cNvSpPr>
            <a:spLocks noGrp="1"/>
          </p:cNvSpPr>
          <p:nvPr>
            <p:ph type="body" sz="quarter" idx="3" hasCustomPrompt="1"/>
          </p:nvPr>
        </p:nvSpPr>
        <p:spPr>
          <a:xfrm>
            <a:off x="4752022" y="1131566"/>
            <a:ext cx="4140527" cy="230832"/>
          </a:xfrm>
          <a:prstGeom prst="rect">
            <a:avLst/>
          </a:prstGeom>
        </p:spPr>
        <p:txBody>
          <a:bodyPr wrap="square" lIns="0" tIns="0" rIns="0" bIns="0" anchor="b">
            <a:noAutofit/>
          </a:bodyPr>
          <a:lstStyle>
            <a:lvl1pPr marL="0" indent="0">
              <a:spcBef>
                <a:spcPts val="0"/>
              </a:spcBef>
              <a:buNone/>
              <a:defRPr sz="1500" b="1" spc="0"/>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cxnSp>
        <p:nvCxnSpPr>
          <p:cNvPr id="5" name="Connecteur droit 4">
            <a:extLst>
              <a:ext uri="{FF2B5EF4-FFF2-40B4-BE49-F238E27FC236}">
                <a16:creationId xmlns:a16="http://schemas.microsoft.com/office/drawing/2014/main" id="{B3505A59-34A3-E6E4-6790-43AA33F2B1B7}"/>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Espace réservé du texte 3">
            <a:extLst>
              <a:ext uri="{FF2B5EF4-FFF2-40B4-BE49-F238E27FC236}">
                <a16:creationId xmlns:a16="http://schemas.microsoft.com/office/drawing/2014/main" id="{6B862F82-B500-BE37-EA33-49B0345E5699}"/>
              </a:ext>
            </a:extLst>
          </p:cNvPr>
          <p:cNvSpPr>
            <a:spLocks noGrp="1"/>
          </p:cNvSpPr>
          <p:nvPr>
            <p:ph type="body" sz="half" idx="11"/>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Espace réservé du pied de page 12">
            <a:extLst>
              <a:ext uri="{FF2B5EF4-FFF2-40B4-BE49-F238E27FC236}">
                <a16:creationId xmlns:a16="http://schemas.microsoft.com/office/drawing/2014/main" id="{DFE12F53-C235-B36A-DE50-8C04E6F9560D}"/>
              </a:ext>
            </a:extLst>
          </p:cNvPr>
          <p:cNvSpPr>
            <a:spLocks noGrp="1"/>
          </p:cNvSpPr>
          <p:nvPr>
            <p:ph type="ftr" sz="quarter" idx="12"/>
          </p:nvPr>
        </p:nvSpPr>
        <p:spPr>
          <a:xfrm>
            <a:off x="244142" y="4728179"/>
            <a:ext cx="3086100" cy="107722"/>
          </a:xfrm>
        </p:spPr>
        <p:txBody>
          <a:bodyPr/>
          <a:lstStyle/>
          <a:p>
            <a:r>
              <a:rPr lang="en-US" cap="all"/>
              <a:t>PROPRIETARY &amp; CONFIDENTIAL // PRODUCT LINE, DIVISION OR BUSINESS UNIT</a:t>
            </a:r>
            <a:endParaRPr lang="en-US" cap="all" dirty="0"/>
          </a:p>
        </p:txBody>
      </p:sp>
      <p:sp>
        <p:nvSpPr>
          <p:cNvPr id="11" name="Espace réservé du contenu 2">
            <a:extLst>
              <a:ext uri="{FF2B5EF4-FFF2-40B4-BE49-F238E27FC236}">
                <a16:creationId xmlns:a16="http://schemas.microsoft.com/office/drawing/2014/main" id="{94D6E1E9-9CFA-7B07-9E9E-F5AA7ABC6B31}"/>
              </a:ext>
            </a:extLst>
          </p:cNvPr>
          <p:cNvSpPr>
            <a:spLocks noGrp="1"/>
          </p:cNvSpPr>
          <p:nvPr>
            <p:ph idx="13"/>
          </p:nvPr>
        </p:nvSpPr>
        <p:spPr>
          <a:xfrm>
            <a:off x="251447" y="1491613"/>
            <a:ext cx="4140529" cy="2880368"/>
          </a:xfrm>
          <a:prstGeom prst="rect">
            <a:avLst/>
          </a:prstGeom>
        </p:spPr>
        <p:txBody>
          <a:bodyPr lIns="0" tIns="0" rIns="0" bIns="0">
            <a:noAutofit/>
          </a:bodyPr>
          <a:lstStyle>
            <a:lvl1pPr marL="0" indent="-180000" defTabSz="360000">
              <a:lnSpc>
                <a:spcPct val="100000"/>
              </a:lnSpc>
              <a:spcBef>
                <a:spcPts val="300"/>
              </a:spcBef>
              <a:spcAft>
                <a:spcPts val="0"/>
              </a:spcAft>
              <a:buFontTx/>
              <a:buNone/>
              <a:defRPr sz="1200" b="0" spc="0">
                <a:latin typeface="+mn-lt"/>
              </a:defRPr>
            </a:lvl1pPr>
            <a:lvl2pPr marL="180000" indent="-180000" defTabSz="360000">
              <a:lnSpc>
                <a:spcPct val="100000"/>
              </a:lnSpc>
              <a:spcBef>
                <a:spcPts val="300"/>
              </a:spcBef>
              <a:spcAft>
                <a:spcPts val="0"/>
              </a:spcAft>
              <a:buFont typeface="Wingdings" pitchFamily="2" charset="2"/>
              <a:buChar char="§"/>
              <a:defRPr sz="1000" spc="0">
                <a:latin typeface="+mn-lt"/>
              </a:defRPr>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Espace réservé du contenu 2">
            <a:extLst>
              <a:ext uri="{FF2B5EF4-FFF2-40B4-BE49-F238E27FC236}">
                <a16:creationId xmlns:a16="http://schemas.microsoft.com/office/drawing/2014/main" id="{53A9DCED-C75E-4414-060B-58AD7D97197C}"/>
              </a:ext>
            </a:extLst>
          </p:cNvPr>
          <p:cNvSpPr>
            <a:spLocks noGrp="1"/>
          </p:cNvSpPr>
          <p:nvPr>
            <p:ph idx="14"/>
          </p:nvPr>
        </p:nvSpPr>
        <p:spPr>
          <a:xfrm>
            <a:off x="4752023" y="1491613"/>
            <a:ext cx="4140529" cy="2880368"/>
          </a:xfrm>
          <a:prstGeom prst="rect">
            <a:avLst/>
          </a:prstGeom>
        </p:spPr>
        <p:txBody>
          <a:bodyPr lIns="0" tIns="0" rIns="0" bIns="0">
            <a:noAutofit/>
          </a:bodyPr>
          <a:lstStyle>
            <a:lvl1pPr marL="0" indent="-180000" defTabSz="360000">
              <a:lnSpc>
                <a:spcPct val="100000"/>
              </a:lnSpc>
              <a:spcBef>
                <a:spcPts val="300"/>
              </a:spcBef>
              <a:spcAft>
                <a:spcPts val="0"/>
              </a:spcAft>
              <a:buFontTx/>
              <a:buNone/>
              <a:defRPr sz="1200" b="0" spc="0"/>
            </a:lvl1pPr>
            <a:lvl2pPr marL="180000" indent="-180000" defTabSz="360000">
              <a:lnSpc>
                <a:spcPct val="100000"/>
              </a:lnSpc>
              <a:spcBef>
                <a:spcPts val="300"/>
              </a:spcBef>
              <a:spcAft>
                <a:spcPts val="0"/>
              </a:spcAft>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3" name="Titre 1">
            <a:extLst>
              <a:ext uri="{FF2B5EF4-FFF2-40B4-BE49-F238E27FC236}">
                <a16:creationId xmlns:a16="http://schemas.microsoft.com/office/drawing/2014/main" id="{5FF87C55-9ABE-C53A-DE56-5AEB5A5EF52F}"/>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atin typeface="+mj-lt"/>
              </a:defRPr>
            </a:lvl1pPr>
          </a:lstStyle>
          <a:p>
            <a:r>
              <a:rPr lang="en-US"/>
              <a:t>Click to edit Master title style</a:t>
            </a:r>
            <a:endParaRPr lang="fr-FR" dirty="0"/>
          </a:p>
        </p:txBody>
      </p:sp>
      <p:sp>
        <p:nvSpPr>
          <p:cNvPr id="15" name="Espace réservé du texte 3">
            <a:extLst>
              <a:ext uri="{FF2B5EF4-FFF2-40B4-BE49-F238E27FC236}">
                <a16:creationId xmlns:a16="http://schemas.microsoft.com/office/drawing/2014/main" id="{D2A9CA50-E3CD-1C94-BAC4-924AE509C733}"/>
              </a:ext>
            </a:extLst>
          </p:cNvPr>
          <p:cNvSpPr>
            <a:spLocks noGrp="1"/>
          </p:cNvSpPr>
          <p:nvPr>
            <p:ph type="body" sz="half" idx="10"/>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855746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1_Title Only">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DD1BB06E-54DA-98A8-C5DE-A30EC97CB05A}"/>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85F05297-08F9-7266-CA66-1195FDDD7BEF}"/>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atin typeface="+mj-lt"/>
              </a:defRPr>
            </a:lvl1pPr>
          </a:lstStyle>
          <a:p>
            <a:r>
              <a:rPr lang="en-US"/>
              <a:t>Click to edit Master title style</a:t>
            </a:r>
            <a:endParaRPr lang="fr-FR" dirty="0"/>
          </a:p>
        </p:txBody>
      </p:sp>
      <p:sp>
        <p:nvSpPr>
          <p:cNvPr id="4" name="Espace réservé du texte 3">
            <a:extLst>
              <a:ext uri="{FF2B5EF4-FFF2-40B4-BE49-F238E27FC236}">
                <a16:creationId xmlns:a16="http://schemas.microsoft.com/office/drawing/2014/main" id="{F21C5A99-E7B6-2FCE-9D2B-2487F98C41EA}"/>
              </a:ext>
            </a:extLst>
          </p:cNvPr>
          <p:cNvSpPr>
            <a:spLocks noGrp="1"/>
          </p:cNvSpPr>
          <p:nvPr>
            <p:ph type="body" sz="half" idx="11"/>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Espace réservé du pied de page 4">
            <a:extLst>
              <a:ext uri="{FF2B5EF4-FFF2-40B4-BE49-F238E27FC236}">
                <a16:creationId xmlns:a16="http://schemas.microsoft.com/office/drawing/2014/main" id="{D7AF2FAF-22C9-07A5-2B40-56204E4F87F7}"/>
              </a:ext>
            </a:extLst>
          </p:cNvPr>
          <p:cNvSpPr>
            <a:spLocks noGrp="1"/>
          </p:cNvSpPr>
          <p:nvPr>
            <p:ph type="ftr" sz="quarter" idx="12"/>
          </p:nvPr>
        </p:nvSpPr>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36611914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1_Title Subtitle Only">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7936D89C-502D-A6A7-0690-99E37AE8FBCB}"/>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 name="Espace réservé du texte 3">
            <a:extLst>
              <a:ext uri="{FF2B5EF4-FFF2-40B4-BE49-F238E27FC236}">
                <a16:creationId xmlns:a16="http://schemas.microsoft.com/office/drawing/2014/main" id="{D5522C01-81B3-0AA1-5493-4ED9FE255882}"/>
              </a:ext>
            </a:extLst>
          </p:cNvPr>
          <p:cNvSpPr>
            <a:spLocks noGrp="1"/>
          </p:cNvSpPr>
          <p:nvPr>
            <p:ph type="body" sz="half" idx="11"/>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Espace réservé du pied de page 7">
            <a:extLst>
              <a:ext uri="{FF2B5EF4-FFF2-40B4-BE49-F238E27FC236}">
                <a16:creationId xmlns:a16="http://schemas.microsoft.com/office/drawing/2014/main" id="{E08330C7-B415-3FA6-F23D-13A91EC1F564}"/>
              </a:ext>
            </a:extLst>
          </p:cNvPr>
          <p:cNvSpPr>
            <a:spLocks noGrp="1"/>
          </p:cNvSpPr>
          <p:nvPr>
            <p:ph type="ftr" sz="quarter" idx="12"/>
          </p:nvPr>
        </p:nvSpPr>
        <p:spPr/>
        <p:txBody>
          <a:bodyPr/>
          <a:lstStyle/>
          <a:p>
            <a:r>
              <a:rPr lang="en-US" cap="all"/>
              <a:t>PROPRIETARY &amp; CONFIDENTIAL // PRODUCT LINE, DIVISION OR BUSINESS UNIT</a:t>
            </a:r>
            <a:endParaRPr lang="en-US" cap="all" dirty="0"/>
          </a:p>
        </p:txBody>
      </p:sp>
      <p:sp>
        <p:nvSpPr>
          <p:cNvPr id="11" name="Titre 1">
            <a:extLst>
              <a:ext uri="{FF2B5EF4-FFF2-40B4-BE49-F238E27FC236}">
                <a16:creationId xmlns:a16="http://schemas.microsoft.com/office/drawing/2014/main" id="{D17DEED2-ABAF-DFD0-40E8-5700B8453B82}"/>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atin typeface="+mj-lt"/>
              </a:defRPr>
            </a:lvl1pPr>
          </a:lstStyle>
          <a:p>
            <a:r>
              <a:rPr lang="en-US"/>
              <a:t>Click to edit Master title style</a:t>
            </a:r>
            <a:endParaRPr lang="fr-FR" dirty="0"/>
          </a:p>
        </p:txBody>
      </p:sp>
      <p:sp>
        <p:nvSpPr>
          <p:cNvPr id="12" name="Espace réservé du texte 3">
            <a:extLst>
              <a:ext uri="{FF2B5EF4-FFF2-40B4-BE49-F238E27FC236}">
                <a16:creationId xmlns:a16="http://schemas.microsoft.com/office/drawing/2014/main" id="{B5296122-B2FE-AE31-DF19-F09BE093AA2C}"/>
              </a:ext>
            </a:extLst>
          </p:cNvPr>
          <p:cNvSpPr>
            <a:spLocks noGrp="1"/>
          </p:cNvSpPr>
          <p:nvPr>
            <p:ph type="body" sz="half" idx="10"/>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66470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4C52D66-779A-6099-CAD5-AF846BBD34A5}"/>
              </a:ext>
            </a:extLst>
          </p:cNvPr>
          <p:cNvSpPr>
            <a:spLocks noGrp="1"/>
          </p:cNvSpPr>
          <p:nvPr>
            <p:ph type="ftr" sz="quarter" idx="10"/>
          </p:nvPr>
        </p:nvSpPr>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6195476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p:cSld name="8 images only">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2F392BA9-0FE6-5CC4-E095-F3539ACA5048}"/>
              </a:ext>
            </a:extLst>
          </p:cNvPr>
          <p:cNvSpPr>
            <a:spLocks noGrp="1"/>
          </p:cNvSpPr>
          <p:nvPr>
            <p:ph type="pic" sz="quarter" idx="10"/>
          </p:nvPr>
        </p:nvSpPr>
        <p:spPr>
          <a:xfrm>
            <a:off x="0" y="0"/>
            <a:ext cx="2297430" cy="2578608"/>
          </a:xfrm>
          <a:prstGeom prst="rect">
            <a:avLst/>
          </a:prstGeom>
        </p:spPr>
        <p:txBody>
          <a:bodyPr lIns="182880" tIns="91440" rIns="182880" bIns="91440"/>
          <a:lstStyle>
            <a:lvl1pPr marL="0" indent="0">
              <a:buFontTx/>
              <a:buNone/>
              <a:defRPr/>
            </a:lvl1pPr>
          </a:lstStyle>
          <a:p>
            <a:r>
              <a:rPr lang="en-US"/>
              <a:t>Click icon to add picture</a:t>
            </a:r>
          </a:p>
        </p:txBody>
      </p:sp>
      <p:sp>
        <p:nvSpPr>
          <p:cNvPr id="19" name="Picture Placeholder 3">
            <a:extLst>
              <a:ext uri="{FF2B5EF4-FFF2-40B4-BE49-F238E27FC236}">
                <a16:creationId xmlns:a16="http://schemas.microsoft.com/office/drawing/2014/main" id="{7CA463B8-07B0-B014-F388-88030499DC61}"/>
              </a:ext>
            </a:extLst>
          </p:cNvPr>
          <p:cNvSpPr>
            <a:spLocks noGrp="1"/>
          </p:cNvSpPr>
          <p:nvPr>
            <p:ph type="pic" sz="quarter" idx="11"/>
          </p:nvPr>
        </p:nvSpPr>
        <p:spPr>
          <a:xfrm>
            <a:off x="2286762" y="0"/>
            <a:ext cx="2297430" cy="2578608"/>
          </a:xfrm>
          <a:prstGeom prst="rect">
            <a:avLst/>
          </a:prstGeom>
        </p:spPr>
        <p:txBody>
          <a:bodyPr lIns="182880" tIns="91440" rIns="182880" bIns="91440"/>
          <a:lstStyle>
            <a:lvl1pPr marL="0" indent="0">
              <a:buFontTx/>
              <a:buNone/>
              <a:defRPr/>
            </a:lvl1pPr>
          </a:lstStyle>
          <a:p>
            <a:r>
              <a:rPr lang="en-US"/>
              <a:t>Click icon to add picture</a:t>
            </a:r>
            <a:endParaRPr lang="en-US" dirty="0"/>
          </a:p>
        </p:txBody>
      </p:sp>
      <p:sp>
        <p:nvSpPr>
          <p:cNvPr id="20" name="Picture Placeholder 3">
            <a:extLst>
              <a:ext uri="{FF2B5EF4-FFF2-40B4-BE49-F238E27FC236}">
                <a16:creationId xmlns:a16="http://schemas.microsoft.com/office/drawing/2014/main" id="{E487D29B-F321-747C-AD12-5AE82A403055}"/>
              </a:ext>
            </a:extLst>
          </p:cNvPr>
          <p:cNvSpPr>
            <a:spLocks noGrp="1"/>
          </p:cNvSpPr>
          <p:nvPr>
            <p:ph type="pic" sz="quarter" idx="12"/>
          </p:nvPr>
        </p:nvSpPr>
        <p:spPr>
          <a:xfrm>
            <a:off x="4573524" y="0"/>
            <a:ext cx="2297430" cy="2578608"/>
          </a:xfrm>
          <a:prstGeom prst="rect">
            <a:avLst/>
          </a:prstGeom>
        </p:spPr>
        <p:txBody>
          <a:bodyPr lIns="182880" tIns="91440" rIns="182880" bIns="91440"/>
          <a:lstStyle>
            <a:lvl1pPr marL="0" indent="0">
              <a:buFontTx/>
              <a:buNone/>
              <a:defRPr/>
            </a:lvl1pPr>
          </a:lstStyle>
          <a:p>
            <a:r>
              <a:rPr lang="en-US"/>
              <a:t>Click icon to add picture</a:t>
            </a:r>
          </a:p>
        </p:txBody>
      </p:sp>
      <p:sp>
        <p:nvSpPr>
          <p:cNvPr id="21" name="Picture Placeholder 3">
            <a:extLst>
              <a:ext uri="{FF2B5EF4-FFF2-40B4-BE49-F238E27FC236}">
                <a16:creationId xmlns:a16="http://schemas.microsoft.com/office/drawing/2014/main" id="{AEE1D514-BE6B-AEAF-558B-FA1F948B56C0}"/>
              </a:ext>
            </a:extLst>
          </p:cNvPr>
          <p:cNvSpPr>
            <a:spLocks noGrp="1"/>
          </p:cNvSpPr>
          <p:nvPr>
            <p:ph type="pic" sz="quarter" idx="13"/>
          </p:nvPr>
        </p:nvSpPr>
        <p:spPr>
          <a:xfrm>
            <a:off x="6860286" y="0"/>
            <a:ext cx="2297430" cy="2578608"/>
          </a:xfrm>
          <a:prstGeom prst="rect">
            <a:avLst/>
          </a:prstGeom>
        </p:spPr>
        <p:txBody>
          <a:bodyPr lIns="182880" tIns="91440" rIns="182880" bIns="91440"/>
          <a:lstStyle>
            <a:lvl1pPr marL="0" indent="0">
              <a:buFontTx/>
              <a:buNone/>
              <a:defRPr/>
            </a:lvl1pPr>
          </a:lstStyle>
          <a:p>
            <a:r>
              <a:rPr lang="en-US"/>
              <a:t>Click icon to add picture</a:t>
            </a:r>
          </a:p>
        </p:txBody>
      </p:sp>
      <p:sp>
        <p:nvSpPr>
          <p:cNvPr id="22" name="Picture Placeholder 3">
            <a:extLst>
              <a:ext uri="{FF2B5EF4-FFF2-40B4-BE49-F238E27FC236}">
                <a16:creationId xmlns:a16="http://schemas.microsoft.com/office/drawing/2014/main" id="{3D863F86-FB31-609D-DF06-B3F32C01783C}"/>
              </a:ext>
            </a:extLst>
          </p:cNvPr>
          <p:cNvSpPr>
            <a:spLocks noGrp="1"/>
          </p:cNvSpPr>
          <p:nvPr>
            <p:ph type="pic" sz="quarter" idx="15"/>
          </p:nvPr>
        </p:nvSpPr>
        <p:spPr>
          <a:xfrm>
            <a:off x="0" y="2564892"/>
            <a:ext cx="2297430" cy="2578608"/>
          </a:xfrm>
          <a:prstGeom prst="rect">
            <a:avLst/>
          </a:prstGeom>
        </p:spPr>
        <p:txBody>
          <a:bodyPr lIns="182880" tIns="91440" rIns="182880" bIns="91440"/>
          <a:lstStyle>
            <a:lvl1pPr marL="0" indent="0">
              <a:buFontTx/>
              <a:buNone/>
              <a:defRPr/>
            </a:lvl1pPr>
          </a:lstStyle>
          <a:p>
            <a:r>
              <a:rPr lang="en-US"/>
              <a:t>Click icon to add picture</a:t>
            </a:r>
            <a:endParaRPr lang="en-US" dirty="0"/>
          </a:p>
        </p:txBody>
      </p:sp>
      <p:sp>
        <p:nvSpPr>
          <p:cNvPr id="23" name="Picture Placeholder 3">
            <a:extLst>
              <a:ext uri="{FF2B5EF4-FFF2-40B4-BE49-F238E27FC236}">
                <a16:creationId xmlns:a16="http://schemas.microsoft.com/office/drawing/2014/main" id="{8844B33B-C62C-D5A5-0E47-C07F4E9D44D7}"/>
              </a:ext>
            </a:extLst>
          </p:cNvPr>
          <p:cNvSpPr>
            <a:spLocks noGrp="1"/>
          </p:cNvSpPr>
          <p:nvPr>
            <p:ph type="pic" sz="quarter" idx="16"/>
          </p:nvPr>
        </p:nvSpPr>
        <p:spPr>
          <a:xfrm>
            <a:off x="2286762" y="2564892"/>
            <a:ext cx="2297430" cy="2578608"/>
          </a:xfrm>
          <a:prstGeom prst="rect">
            <a:avLst/>
          </a:prstGeom>
        </p:spPr>
        <p:txBody>
          <a:bodyPr lIns="182880" tIns="91440" rIns="182880" bIns="91440"/>
          <a:lstStyle>
            <a:lvl1pPr marL="0" indent="0">
              <a:buFontTx/>
              <a:buNone/>
              <a:defRPr/>
            </a:lvl1pPr>
          </a:lstStyle>
          <a:p>
            <a:r>
              <a:rPr lang="en-US"/>
              <a:t>Click icon to add picture</a:t>
            </a:r>
            <a:endParaRPr lang="en-US" dirty="0"/>
          </a:p>
        </p:txBody>
      </p:sp>
      <p:sp>
        <p:nvSpPr>
          <p:cNvPr id="24" name="Picture Placeholder 3">
            <a:extLst>
              <a:ext uri="{FF2B5EF4-FFF2-40B4-BE49-F238E27FC236}">
                <a16:creationId xmlns:a16="http://schemas.microsoft.com/office/drawing/2014/main" id="{D3600904-2B78-8F2F-B168-7A010E8177A9}"/>
              </a:ext>
            </a:extLst>
          </p:cNvPr>
          <p:cNvSpPr>
            <a:spLocks noGrp="1"/>
          </p:cNvSpPr>
          <p:nvPr>
            <p:ph type="pic" sz="quarter" idx="17"/>
          </p:nvPr>
        </p:nvSpPr>
        <p:spPr>
          <a:xfrm>
            <a:off x="4573524" y="2564892"/>
            <a:ext cx="2297430" cy="2578608"/>
          </a:xfrm>
          <a:prstGeom prst="rect">
            <a:avLst/>
          </a:prstGeom>
        </p:spPr>
        <p:txBody>
          <a:bodyPr lIns="182880" tIns="91440" rIns="182880" bIns="91440"/>
          <a:lstStyle>
            <a:lvl1pPr marL="0" indent="0">
              <a:buFontTx/>
              <a:buNone/>
              <a:defRPr/>
            </a:lvl1pPr>
          </a:lstStyle>
          <a:p>
            <a:r>
              <a:rPr lang="en-US"/>
              <a:t>Click icon to add picture</a:t>
            </a:r>
          </a:p>
        </p:txBody>
      </p:sp>
      <p:sp>
        <p:nvSpPr>
          <p:cNvPr id="25" name="Picture Placeholder 3">
            <a:extLst>
              <a:ext uri="{FF2B5EF4-FFF2-40B4-BE49-F238E27FC236}">
                <a16:creationId xmlns:a16="http://schemas.microsoft.com/office/drawing/2014/main" id="{A1053501-E9DD-92F2-C65C-CEF5E0AC8C5A}"/>
              </a:ext>
            </a:extLst>
          </p:cNvPr>
          <p:cNvSpPr>
            <a:spLocks noGrp="1"/>
          </p:cNvSpPr>
          <p:nvPr>
            <p:ph type="pic" sz="quarter" idx="18"/>
          </p:nvPr>
        </p:nvSpPr>
        <p:spPr>
          <a:xfrm>
            <a:off x="6860286" y="2564892"/>
            <a:ext cx="2297430" cy="2578608"/>
          </a:xfrm>
          <a:prstGeom prst="rect">
            <a:avLst/>
          </a:prstGeom>
        </p:spPr>
        <p:txBody>
          <a:bodyPr lIns="182880" tIns="91440" rIns="182880" bIns="91440"/>
          <a:lstStyle>
            <a:lvl1pPr marL="0" indent="0">
              <a:buFontTx/>
              <a:buNone/>
              <a:defRPr/>
            </a:lvl1pPr>
          </a:lstStyle>
          <a:p>
            <a:r>
              <a:rPr lang="en-US"/>
              <a:t>Click icon to add picture</a:t>
            </a:r>
          </a:p>
        </p:txBody>
      </p:sp>
    </p:spTree>
    <p:extLst>
      <p:ext uri="{BB962C8B-B14F-4D97-AF65-F5344CB8AC3E}">
        <p14:creationId xmlns:p14="http://schemas.microsoft.com/office/powerpoint/2010/main" val="11506149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p:cSld name="12 images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831086" cy="1721358"/>
          </a:xfrm>
          <a:prstGeom prst="rect">
            <a:avLst/>
          </a:prstGeom>
        </p:spPr>
        <p:txBody>
          <a:bodyPr lIns="182880" tIns="91440" rIns="182880" bIns="91440"/>
          <a:lstStyle>
            <a:lvl1pPr marL="0" indent="0">
              <a:buFontTx/>
              <a:buNone/>
              <a:defRPr/>
            </a:lvl1pPr>
          </a:lstStyle>
          <a:p>
            <a:r>
              <a:rPr lang="en-US"/>
              <a:t>Click icon to add picture</a:t>
            </a:r>
            <a:endParaRPr lang="en-US" dirty="0"/>
          </a:p>
        </p:txBody>
      </p:sp>
      <p:sp>
        <p:nvSpPr>
          <p:cNvPr id="7" name="Picture Placeholder 3"/>
          <p:cNvSpPr>
            <a:spLocks noGrp="1"/>
          </p:cNvSpPr>
          <p:nvPr>
            <p:ph type="pic" sz="quarter" idx="11"/>
          </p:nvPr>
        </p:nvSpPr>
        <p:spPr>
          <a:xfrm>
            <a:off x="1828229" y="0"/>
            <a:ext cx="1831086" cy="1721358"/>
          </a:xfrm>
          <a:prstGeom prst="rect">
            <a:avLst/>
          </a:prstGeom>
        </p:spPr>
        <p:txBody>
          <a:bodyPr lIns="182880" tIns="91440" rIns="182880" bIns="91440"/>
          <a:lstStyle>
            <a:lvl1pPr marL="0" indent="0">
              <a:buFontTx/>
              <a:buNone/>
              <a:defRPr/>
            </a:lvl1pPr>
          </a:lstStyle>
          <a:p>
            <a:r>
              <a:rPr lang="en-US"/>
              <a:t>Click icon to add picture</a:t>
            </a:r>
          </a:p>
        </p:txBody>
      </p:sp>
      <p:sp>
        <p:nvSpPr>
          <p:cNvPr id="12" name="Picture Placeholder 3"/>
          <p:cNvSpPr>
            <a:spLocks noGrp="1"/>
          </p:cNvSpPr>
          <p:nvPr>
            <p:ph type="pic" sz="quarter" idx="12"/>
          </p:nvPr>
        </p:nvSpPr>
        <p:spPr>
          <a:xfrm>
            <a:off x="3656457" y="0"/>
            <a:ext cx="1831086" cy="1721358"/>
          </a:xfrm>
          <a:prstGeom prst="rect">
            <a:avLst/>
          </a:prstGeom>
        </p:spPr>
        <p:txBody>
          <a:bodyPr lIns="182880" tIns="91440" rIns="182880" bIns="91440"/>
          <a:lstStyle>
            <a:lvl1pPr marL="0" indent="0">
              <a:buFontTx/>
              <a:buNone/>
              <a:defRPr/>
            </a:lvl1pPr>
          </a:lstStyle>
          <a:p>
            <a:r>
              <a:rPr lang="en-US"/>
              <a:t>Click icon to add picture</a:t>
            </a:r>
          </a:p>
        </p:txBody>
      </p:sp>
      <p:sp>
        <p:nvSpPr>
          <p:cNvPr id="13" name="Picture Placeholder 3"/>
          <p:cNvSpPr>
            <a:spLocks noGrp="1"/>
          </p:cNvSpPr>
          <p:nvPr>
            <p:ph type="pic" sz="quarter" idx="13"/>
          </p:nvPr>
        </p:nvSpPr>
        <p:spPr>
          <a:xfrm>
            <a:off x="5484686" y="0"/>
            <a:ext cx="1831086" cy="1721358"/>
          </a:xfrm>
          <a:prstGeom prst="rect">
            <a:avLst/>
          </a:prstGeom>
        </p:spPr>
        <p:txBody>
          <a:bodyPr lIns="182880" tIns="91440" rIns="182880" bIns="91440"/>
          <a:lstStyle>
            <a:lvl1pPr marL="0" indent="0">
              <a:buFontTx/>
              <a:buNone/>
              <a:defRPr/>
            </a:lvl1pPr>
          </a:lstStyle>
          <a:p>
            <a:r>
              <a:rPr lang="en-US"/>
              <a:t>Click icon to add picture</a:t>
            </a:r>
            <a:endParaRPr lang="en-US" dirty="0"/>
          </a:p>
        </p:txBody>
      </p:sp>
      <p:sp>
        <p:nvSpPr>
          <p:cNvPr id="14" name="Picture Placeholder 3"/>
          <p:cNvSpPr>
            <a:spLocks noGrp="1"/>
          </p:cNvSpPr>
          <p:nvPr>
            <p:ph type="pic" sz="quarter" idx="14"/>
          </p:nvPr>
        </p:nvSpPr>
        <p:spPr>
          <a:xfrm>
            <a:off x="7312914" y="0"/>
            <a:ext cx="1831086" cy="1721358"/>
          </a:xfrm>
          <a:prstGeom prst="rect">
            <a:avLst/>
          </a:prstGeom>
        </p:spPr>
        <p:txBody>
          <a:bodyPr lIns="182880" tIns="91440" rIns="182880" bIns="91440"/>
          <a:lstStyle>
            <a:lvl1pPr marL="0" indent="0">
              <a:buFontTx/>
              <a:buNone/>
              <a:defRPr/>
            </a:lvl1pPr>
          </a:lstStyle>
          <a:p>
            <a:r>
              <a:rPr lang="en-US"/>
              <a:t>Click icon to add picture</a:t>
            </a:r>
          </a:p>
        </p:txBody>
      </p:sp>
      <p:sp>
        <p:nvSpPr>
          <p:cNvPr id="15" name="Picture Placeholder 3"/>
          <p:cNvSpPr>
            <a:spLocks noGrp="1"/>
          </p:cNvSpPr>
          <p:nvPr>
            <p:ph type="pic" sz="quarter" idx="15"/>
          </p:nvPr>
        </p:nvSpPr>
        <p:spPr>
          <a:xfrm>
            <a:off x="0" y="1711071"/>
            <a:ext cx="1831086" cy="1721358"/>
          </a:xfrm>
          <a:prstGeom prst="rect">
            <a:avLst/>
          </a:prstGeom>
        </p:spPr>
        <p:txBody>
          <a:bodyPr lIns="182880" tIns="91440" rIns="182880" bIns="91440"/>
          <a:lstStyle>
            <a:lvl1pPr marL="0" indent="0">
              <a:buFontTx/>
              <a:buNone/>
              <a:defRPr/>
            </a:lvl1pPr>
          </a:lstStyle>
          <a:p>
            <a:r>
              <a:rPr lang="en-US"/>
              <a:t>Click icon to add picture</a:t>
            </a:r>
            <a:endParaRPr lang="en-US" dirty="0"/>
          </a:p>
        </p:txBody>
      </p:sp>
      <p:sp>
        <p:nvSpPr>
          <p:cNvPr id="16" name="Picture Placeholder 3"/>
          <p:cNvSpPr>
            <a:spLocks noGrp="1"/>
          </p:cNvSpPr>
          <p:nvPr>
            <p:ph type="pic" sz="quarter" idx="16"/>
          </p:nvPr>
        </p:nvSpPr>
        <p:spPr>
          <a:xfrm>
            <a:off x="1828229" y="1711071"/>
            <a:ext cx="1831086" cy="1721358"/>
          </a:xfrm>
          <a:prstGeom prst="rect">
            <a:avLst/>
          </a:prstGeom>
        </p:spPr>
        <p:txBody>
          <a:bodyPr lIns="182880" tIns="91440" rIns="182880" bIns="91440"/>
          <a:lstStyle>
            <a:lvl1pPr marL="0" indent="0">
              <a:buFontTx/>
              <a:buNone/>
              <a:defRPr/>
            </a:lvl1pPr>
          </a:lstStyle>
          <a:p>
            <a:r>
              <a:rPr lang="en-US"/>
              <a:t>Click icon to add picture</a:t>
            </a:r>
          </a:p>
        </p:txBody>
      </p:sp>
      <p:sp>
        <p:nvSpPr>
          <p:cNvPr id="17" name="Picture Placeholder 3"/>
          <p:cNvSpPr>
            <a:spLocks noGrp="1"/>
          </p:cNvSpPr>
          <p:nvPr>
            <p:ph type="pic" sz="quarter" idx="17"/>
          </p:nvPr>
        </p:nvSpPr>
        <p:spPr>
          <a:xfrm>
            <a:off x="3656457" y="1711071"/>
            <a:ext cx="1831086" cy="1721358"/>
          </a:xfrm>
          <a:prstGeom prst="rect">
            <a:avLst/>
          </a:prstGeom>
        </p:spPr>
        <p:txBody>
          <a:bodyPr lIns="182880" tIns="91440" rIns="182880" bIns="91440"/>
          <a:lstStyle>
            <a:lvl1pPr marL="0" indent="0">
              <a:buFontTx/>
              <a:buNone/>
              <a:defRPr/>
            </a:lvl1pPr>
          </a:lstStyle>
          <a:p>
            <a:r>
              <a:rPr lang="en-US"/>
              <a:t>Click icon to add picture</a:t>
            </a:r>
          </a:p>
        </p:txBody>
      </p:sp>
      <p:sp>
        <p:nvSpPr>
          <p:cNvPr id="18" name="Picture Placeholder 3"/>
          <p:cNvSpPr>
            <a:spLocks noGrp="1"/>
          </p:cNvSpPr>
          <p:nvPr>
            <p:ph type="pic" sz="quarter" idx="18"/>
          </p:nvPr>
        </p:nvSpPr>
        <p:spPr>
          <a:xfrm>
            <a:off x="5484686" y="1711071"/>
            <a:ext cx="1831086" cy="1721358"/>
          </a:xfrm>
          <a:prstGeom prst="rect">
            <a:avLst/>
          </a:prstGeom>
        </p:spPr>
        <p:txBody>
          <a:bodyPr lIns="182880" tIns="91440" rIns="182880" bIns="91440"/>
          <a:lstStyle>
            <a:lvl1pPr marL="0" indent="0">
              <a:buFontTx/>
              <a:buNone/>
              <a:defRPr/>
            </a:lvl1pPr>
          </a:lstStyle>
          <a:p>
            <a:r>
              <a:rPr lang="en-US"/>
              <a:t>Click icon to add picture</a:t>
            </a:r>
          </a:p>
        </p:txBody>
      </p:sp>
      <p:sp>
        <p:nvSpPr>
          <p:cNvPr id="19" name="Picture Placeholder 3"/>
          <p:cNvSpPr>
            <a:spLocks noGrp="1"/>
          </p:cNvSpPr>
          <p:nvPr>
            <p:ph type="pic" sz="quarter" idx="19"/>
          </p:nvPr>
        </p:nvSpPr>
        <p:spPr>
          <a:xfrm>
            <a:off x="7312914" y="1711071"/>
            <a:ext cx="1831086" cy="1721358"/>
          </a:xfrm>
          <a:prstGeom prst="rect">
            <a:avLst/>
          </a:prstGeom>
        </p:spPr>
        <p:txBody>
          <a:bodyPr lIns="182880" tIns="91440" rIns="182880" bIns="91440"/>
          <a:lstStyle>
            <a:lvl1pPr marL="0" indent="0">
              <a:buFontTx/>
              <a:buNone/>
              <a:defRPr/>
            </a:lvl1pPr>
          </a:lstStyle>
          <a:p>
            <a:r>
              <a:rPr lang="en-US"/>
              <a:t>Click icon to add picture</a:t>
            </a:r>
          </a:p>
        </p:txBody>
      </p:sp>
      <p:sp>
        <p:nvSpPr>
          <p:cNvPr id="20" name="Picture Placeholder 3"/>
          <p:cNvSpPr>
            <a:spLocks noGrp="1"/>
          </p:cNvSpPr>
          <p:nvPr>
            <p:ph type="pic" sz="quarter" idx="20"/>
          </p:nvPr>
        </p:nvSpPr>
        <p:spPr>
          <a:xfrm>
            <a:off x="0" y="3422142"/>
            <a:ext cx="1831086" cy="1721358"/>
          </a:xfrm>
          <a:prstGeom prst="rect">
            <a:avLst/>
          </a:prstGeom>
        </p:spPr>
        <p:txBody>
          <a:bodyPr lIns="182880" tIns="91440" rIns="182880" bIns="91440"/>
          <a:lstStyle>
            <a:lvl1pPr marL="0" indent="0">
              <a:buFontTx/>
              <a:buNone/>
              <a:defRPr/>
            </a:lvl1pPr>
          </a:lstStyle>
          <a:p>
            <a:r>
              <a:rPr lang="en-US"/>
              <a:t>Click icon to add picture</a:t>
            </a:r>
          </a:p>
        </p:txBody>
      </p:sp>
      <p:sp>
        <p:nvSpPr>
          <p:cNvPr id="21" name="Picture Placeholder 3"/>
          <p:cNvSpPr>
            <a:spLocks noGrp="1"/>
          </p:cNvSpPr>
          <p:nvPr>
            <p:ph type="pic" sz="quarter" idx="21"/>
          </p:nvPr>
        </p:nvSpPr>
        <p:spPr>
          <a:xfrm>
            <a:off x="1835087" y="3422142"/>
            <a:ext cx="1831086" cy="1721358"/>
          </a:xfrm>
          <a:prstGeom prst="rect">
            <a:avLst/>
          </a:prstGeom>
        </p:spPr>
        <p:txBody>
          <a:bodyPr lIns="182880" tIns="91440" rIns="182880" bIns="91440"/>
          <a:lstStyle>
            <a:lvl1pPr marL="0" indent="0">
              <a:buFontTx/>
              <a:buNone/>
              <a:defRPr/>
            </a:lvl1pPr>
          </a:lstStyle>
          <a:p>
            <a:r>
              <a:rPr lang="en-US"/>
              <a:t>Click icon to add picture</a:t>
            </a:r>
          </a:p>
        </p:txBody>
      </p:sp>
      <p:sp>
        <p:nvSpPr>
          <p:cNvPr id="22" name="Picture Placeholder 3"/>
          <p:cNvSpPr>
            <a:spLocks noGrp="1"/>
          </p:cNvSpPr>
          <p:nvPr>
            <p:ph type="pic" sz="quarter" idx="22"/>
          </p:nvPr>
        </p:nvSpPr>
        <p:spPr>
          <a:xfrm>
            <a:off x="3663315" y="3422142"/>
            <a:ext cx="1831086" cy="1721358"/>
          </a:xfrm>
          <a:prstGeom prst="rect">
            <a:avLst/>
          </a:prstGeom>
        </p:spPr>
        <p:txBody>
          <a:bodyPr lIns="182880" tIns="91440" rIns="182880" bIns="91440"/>
          <a:lstStyle>
            <a:lvl1pPr marL="0" indent="0">
              <a:buFontTx/>
              <a:buNone/>
              <a:defRPr/>
            </a:lvl1pPr>
          </a:lstStyle>
          <a:p>
            <a:r>
              <a:rPr lang="en-US"/>
              <a:t>Click icon to add picture</a:t>
            </a:r>
          </a:p>
        </p:txBody>
      </p:sp>
      <p:sp>
        <p:nvSpPr>
          <p:cNvPr id="23" name="Picture Placeholder 3"/>
          <p:cNvSpPr>
            <a:spLocks noGrp="1"/>
          </p:cNvSpPr>
          <p:nvPr>
            <p:ph type="pic" sz="quarter" idx="23"/>
          </p:nvPr>
        </p:nvSpPr>
        <p:spPr>
          <a:xfrm>
            <a:off x="5491544" y="3422142"/>
            <a:ext cx="1831086" cy="1721358"/>
          </a:xfrm>
          <a:prstGeom prst="rect">
            <a:avLst/>
          </a:prstGeom>
        </p:spPr>
        <p:txBody>
          <a:bodyPr lIns="182880" tIns="91440" rIns="182880" bIns="91440"/>
          <a:lstStyle>
            <a:lvl1pPr marL="0" indent="0">
              <a:buFontTx/>
              <a:buNone/>
              <a:defRPr/>
            </a:lvl1pPr>
          </a:lstStyle>
          <a:p>
            <a:r>
              <a:rPr lang="en-US"/>
              <a:t>Click icon to add picture</a:t>
            </a:r>
          </a:p>
        </p:txBody>
      </p:sp>
      <p:sp>
        <p:nvSpPr>
          <p:cNvPr id="24" name="Picture Placeholder 3"/>
          <p:cNvSpPr>
            <a:spLocks noGrp="1"/>
          </p:cNvSpPr>
          <p:nvPr>
            <p:ph type="pic" sz="quarter" idx="24"/>
          </p:nvPr>
        </p:nvSpPr>
        <p:spPr>
          <a:xfrm>
            <a:off x="7312914" y="3422142"/>
            <a:ext cx="1831086" cy="1721358"/>
          </a:xfrm>
          <a:prstGeom prst="rect">
            <a:avLst/>
          </a:prstGeom>
        </p:spPr>
        <p:txBody>
          <a:bodyPr lIns="182880" tIns="91440" rIns="182880" bIns="91440"/>
          <a:lstStyle>
            <a:lvl1pPr marL="0" indent="0">
              <a:buFontTx/>
              <a:buNone/>
              <a:defRPr/>
            </a:lvl1pPr>
          </a:lstStyle>
          <a:p>
            <a:r>
              <a:rPr lang="en-US"/>
              <a:t>Click icon to add picture</a:t>
            </a:r>
          </a:p>
        </p:txBody>
      </p:sp>
    </p:spTree>
    <p:extLst>
      <p:ext uri="{BB962C8B-B14F-4D97-AF65-F5344CB8AC3E}">
        <p14:creationId xmlns:p14="http://schemas.microsoft.com/office/powerpoint/2010/main" val="1952042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wo Text with images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8" y="1131596"/>
            <a:ext cx="1980253" cy="2340270"/>
          </a:xfrm>
          <a:prstGeom prst="rect">
            <a:avLst/>
          </a:prstGeom>
          <a:solidFill>
            <a:schemeClr val="bg1">
              <a:lumMod val="95000"/>
            </a:schemeClr>
          </a:solidFill>
        </p:spPr>
        <p:txBody>
          <a:bodyPr anchor="ctr">
            <a:normAutofit/>
          </a:bodyPr>
          <a:lstStyle>
            <a:lvl1pPr marL="0" indent="0" algn="ctr">
              <a:buNone/>
              <a:defRPr sz="1050">
                <a:latin typeface="Arial" panose="020B0604020202020204" pitchFamily="34" charset="0"/>
                <a:cs typeface="Arial" panose="020B0604020202020204" pitchFamily="34" charset="0"/>
              </a:defRPr>
            </a:lvl1pPr>
          </a:lstStyle>
          <a:p>
            <a:endParaRPr lang="en-US" dirty="0"/>
          </a:p>
        </p:txBody>
      </p:sp>
      <p:sp>
        <p:nvSpPr>
          <p:cNvPr id="8" name="Text Placeholder 9"/>
          <p:cNvSpPr>
            <a:spLocks noGrp="1"/>
          </p:cNvSpPr>
          <p:nvPr>
            <p:ph type="body" sz="quarter" idx="14" hasCustomPrompt="1"/>
          </p:nvPr>
        </p:nvSpPr>
        <p:spPr>
          <a:xfrm>
            <a:off x="2411724" y="1131595"/>
            <a:ext cx="1980253" cy="2340261"/>
          </a:xfrm>
          <a:prstGeom prst="rect">
            <a:avLst/>
          </a:prstGeom>
        </p:spPr>
        <p:txBody>
          <a:bodyPr lIns="0" tIns="0" rIns="0" bIns="0">
            <a:noAutofit/>
          </a:bodyPr>
          <a:lstStyle>
            <a:lvl1pPr marL="0" indent="0">
              <a:buNone/>
              <a:defRPr sz="1050" b="1">
                <a:solidFill>
                  <a:schemeClr val="accent1"/>
                </a:solidFill>
                <a:latin typeface="Arial" panose="020B0604020202020204" pitchFamily="34" charset="0"/>
                <a:ea typeface="Arial" panose="020B0604020202020204" pitchFamily="34" charset="0"/>
                <a:cs typeface="Arial" panose="020B0604020202020204" pitchFamily="34" charset="0"/>
              </a:defRPr>
            </a:lvl1pPr>
            <a:lvl2pPr marL="0" indent="0">
              <a:buFontTx/>
              <a:buNone/>
              <a:defRPr sz="1050">
                <a:latin typeface="Arial" panose="020B0604020202020204" pitchFamily="34" charset="0"/>
                <a:cs typeface="Arial" panose="020B0604020202020204" pitchFamily="34" charset="0"/>
              </a:defRPr>
            </a:lvl2pPr>
            <a:lvl3pPr marL="0" indent="108000">
              <a:buFont typeface="Wingdings" pitchFamily="2" charset="2"/>
              <a:buChar char="§"/>
              <a:defRPr sz="1050">
                <a:latin typeface="Arial" panose="020B0604020202020204" pitchFamily="34" charset="0"/>
                <a:cs typeface="Arial" panose="020B0604020202020204" pitchFamily="34" charset="0"/>
              </a:defRPr>
            </a:lvl3pPr>
            <a:lvl4pPr marL="0" indent="108000">
              <a:buFont typeface="Wingdings" pitchFamily="2" charset="2"/>
              <a:buChar char="§"/>
              <a:defRPr sz="1050">
                <a:latin typeface="Arial" panose="020B0604020202020204" pitchFamily="34" charset="0"/>
                <a:cs typeface="Arial" panose="020B0604020202020204" pitchFamily="34" charset="0"/>
              </a:defRPr>
            </a:lvl4pPr>
            <a:lvl5pPr marL="0" indent="108000">
              <a:buFont typeface="Wingdings" pitchFamily="2" charset="2"/>
              <a:buChar char="§"/>
              <a:defRPr sz="105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Connecteur droit 5">
            <a:extLst>
              <a:ext uri="{FF2B5EF4-FFF2-40B4-BE49-F238E27FC236}">
                <a16:creationId xmlns:a16="http://schemas.microsoft.com/office/drawing/2014/main" id="{D7AED4B1-C34A-E1CD-4369-518F9DD91DFE}"/>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3">
            <a:extLst>
              <a:ext uri="{FF2B5EF4-FFF2-40B4-BE49-F238E27FC236}">
                <a16:creationId xmlns:a16="http://schemas.microsoft.com/office/drawing/2014/main" id="{E3672653-5618-5F41-DDB9-04B7F7E04410}"/>
              </a:ext>
            </a:extLst>
          </p:cNvPr>
          <p:cNvSpPr>
            <a:spLocks noGrp="1"/>
          </p:cNvSpPr>
          <p:nvPr>
            <p:ph type="pic" sz="quarter" idx="39"/>
          </p:nvPr>
        </p:nvSpPr>
        <p:spPr>
          <a:xfrm>
            <a:off x="4752023" y="1131595"/>
            <a:ext cx="1980253" cy="2340264"/>
          </a:xfrm>
          <a:prstGeom prst="rect">
            <a:avLst/>
          </a:prstGeom>
          <a:solidFill>
            <a:schemeClr val="bg1">
              <a:lumMod val="95000"/>
            </a:schemeClr>
          </a:solidFill>
        </p:spPr>
        <p:txBody>
          <a:bodyPr anchor="ctr">
            <a:normAutofit/>
          </a:bodyPr>
          <a:lstStyle>
            <a:lvl1pPr marL="0" indent="0" algn="ctr">
              <a:buNone/>
              <a:defRPr sz="1050">
                <a:latin typeface="Arial" panose="020B0604020202020204" pitchFamily="34" charset="0"/>
                <a:cs typeface="Arial" panose="020B0604020202020204" pitchFamily="34" charset="0"/>
              </a:defRPr>
            </a:lvl1pPr>
          </a:lstStyle>
          <a:p>
            <a:endParaRPr lang="en-US" dirty="0"/>
          </a:p>
        </p:txBody>
      </p:sp>
      <p:sp>
        <p:nvSpPr>
          <p:cNvPr id="16" name="Text Placeholder 9">
            <a:extLst>
              <a:ext uri="{FF2B5EF4-FFF2-40B4-BE49-F238E27FC236}">
                <a16:creationId xmlns:a16="http://schemas.microsoft.com/office/drawing/2014/main" id="{6F143F58-B0F0-FBD4-F187-00F1CEF811EE}"/>
              </a:ext>
            </a:extLst>
          </p:cNvPr>
          <p:cNvSpPr>
            <a:spLocks noGrp="1"/>
          </p:cNvSpPr>
          <p:nvPr>
            <p:ph type="body" sz="quarter" idx="40" hasCustomPrompt="1"/>
          </p:nvPr>
        </p:nvSpPr>
        <p:spPr>
          <a:xfrm>
            <a:off x="6912299" y="1131595"/>
            <a:ext cx="1980253" cy="2340264"/>
          </a:xfrm>
          <a:prstGeom prst="rect">
            <a:avLst/>
          </a:prstGeom>
        </p:spPr>
        <p:txBody>
          <a:bodyPr lIns="0" tIns="0" rIns="0" bIns="0">
            <a:noAutofit/>
          </a:bodyPr>
          <a:lstStyle>
            <a:lvl1pPr marL="0" indent="0">
              <a:buNone/>
              <a:defRPr sz="1050" b="1">
                <a:solidFill>
                  <a:schemeClr val="accent1"/>
                </a:solidFill>
                <a:latin typeface="Arial" panose="020B0604020202020204" pitchFamily="34" charset="0"/>
                <a:ea typeface="Arial" panose="020B0604020202020204" pitchFamily="34" charset="0"/>
                <a:cs typeface="Arial" panose="020B0604020202020204" pitchFamily="34" charset="0"/>
              </a:defRPr>
            </a:lvl1pPr>
            <a:lvl2pPr marL="0" indent="0">
              <a:buFontTx/>
              <a:buNone/>
              <a:defRPr sz="1050">
                <a:latin typeface="Arial" panose="020B0604020202020204" pitchFamily="34" charset="0"/>
                <a:cs typeface="Arial" panose="020B0604020202020204" pitchFamily="34" charset="0"/>
              </a:defRPr>
            </a:lvl2pPr>
            <a:lvl3pPr marL="0" indent="108000">
              <a:buFont typeface="Wingdings" pitchFamily="2" charset="2"/>
              <a:buChar char="§"/>
              <a:defRPr sz="1050">
                <a:latin typeface="Arial" panose="020B0604020202020204" pitchFamily="34" charset="0"/>
                <a:cs typeface="Arial" panose="020B0604020202020204" pitchFamily="34" charset="0"/>
              </a:defRPr>
            </a:lvl3pPr>
            <a:lvl4pPr marL="0" indent="108000">
              <a:buFont typeface="Wingdings" pitchFamily="2" charset="2"/>
              <a:buChar char="§"/>
              <a:defRPr sz="1050">
                <a:latin typeface="Arial" panose="020B0604020202020204" pitchFamily="34" charset="0"/>
                <a:cs typeface="Arial" panose="020B0604020202020204" pitchFamily="34" charset="0"/>
              </a:defRPr>
            </a:lvl4pPr>
            <a:lvl5pPr marL="0" indent="108000">
              <a:buFont typeface="Wingdings" pitchFamily="2" charset="2"/>
              <a:buChar char="§"/>
              <a:defRPr sz="105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9">
            <a:extLst>
              <a:ext uri="{FF2B5EF4-FFF2-40B4-BE49-F238E27FC236}">
                <a16:creationId xmlns:a16="http://schemas.microsoft.com/office/drawing/2014/main" id="{EB99EF8C-1230-F3F3-E2DA-6A66B86C22F3}"/>
              </a:ext>
            </a:extLst>
          </p:cNvPr>
          <p:cNvSpPr>
            <a:spLocks noGrp="1"/>
          </p:cNvSpPr>
          <p:nvPr>
            <p:ph type="body" sz="quarter" idx="41" hasCustomPrompt="1"/>
          </p:nvPr>
        </p:nvSpPr>
        <p:spPr>
          <a:xfrm>
            <a:off x="251447" y="3651892"/>
            <a:ext cx="4140529" cy="900111"/>
          </a:xfrm>
          <a:prstGeom prst="rect">
            <a:avLst/>
          </a:prstGeom>
        </p:spPr>
        <p:txBody>
          <a:bodyPr lIns="0" tIns="0" rIns="0" bIns="0">
            <a:noAutofit/>
          </a:bodyPr>
          <a:lstStyle>
            <a:lvl1pPr marL="0" indent="-108000">
              <a:spcBef>
                <a:spcPts val="200"/>
              </a:spcBef>
              <a:buNone/>
              <a:defRPr sz="1050" spc="0"/>
            </a:lvl1pPr>
            <a:lvl2pPr marL="0" indent="-108000">
              <a:spcBef>
                <a:spcPts val="200"/>
              </a:spcBef>
              <a:buFont typeface="Wingdings" pitchFamily="2" charset="2"/>
              <a:buChar char="§"/>
              <a:defRPr sz="900" spc="0"/>
            </a:lvl2pPr>
            <a:lvl3pPr marL="0" indent="-108000">
              <a:spcBef>
                <a:spcPts val="200"/>
              </a:spcBef>
              <a:buFont typeface="Wingdings" pitchFamily="2" charset="2"/>
              <a:buChar char="§"/>
              <a:defRPr sz="900" spc="0"/>
            </a:lvl3pPr>
            <a:lvl4pPr marL="0" indent="-108000">
              <a:spcBef>
                <a:spcPts val="200"/>
              </a:spcBef>
              <a:buFont typeface="Wingdings" pitchFamily="2" charset="2"/>
              <a:buChar char="§"/>
              <a:defRPr sz="900" spc="0"/>
            </a:lvl4pPr>
            <a:lvl5pPr marL="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9">
            <a:extLst>
              <a:ext uri="{FF2B5EF4-FFF2-40B4-BE49-F238E27FC236}">
                <a16:creationId xmlns:a16="http://schemas.microsoft.com/office/drawing/2014/main" id="{53277AB6-AAEA-37AC-5FC4-67CD51713D1C}"/>
              </a:ext>
            </a:extLst>
          </p:cNvPr>
          <p:cNvSpPr>
            <a:spLocks noGrp="1"/>
          </p:cNvSpPr>
          <p:nvPr>
            <p:ph type="body" sz="quarter" idx="42" hasCustomPrompt="1"/>
          </p:nvPr>
        </p:nvSpPr>
        <p:spPr>
          <a:xfrm>
            <a:off x="4752023" y="3651892"/>
            <a:ext cx="4140529" cy="900111"/>
          </a:xfrm>
          <a:prstGeom prst="rect">
            <a:avLst/>
          </a:prstGeom>
        </p:spPr>
        <p:txBody>
          <a:bodyPr lIns="0" tIns="0" rIns="0" bIns="0">
            <a:noAutofit/>
          </a:bodyPr>
          <a:lstStyle>
            <a:lvl1pPr marL="0" indent="-108000">
              <a:spcBef>
                <a:spcPts val="200"/>
              </a:spcBef>
              <a:buNone/>
              <a:defRPr sz="1050" spc="0"/>
            </a:lvl1pPr>
            <a:lvl2pPr marL="0" indent="-108000">
              <a:spcBef>
                <a:spcPts val="200"/>
              </a:spcBef>
              <a:buFont typeface="Wingdings" pitchFamily="2" charset="2"/>
              <a:buChar char="§"/>
              <a:defRPr sz="900" spc="0"/>
            </a:lvl2pPr>
            <a:lvl3pPr marL="0" indent="-108000">
              <a:spcBef>
                <a:spcPts val="200"/>
              </a:spcBef>
              <a:buFont typeface="Wingdings" pitchFamily="2" charset="2"/>
              <a:buChar char="§"/>
              <a:defRPr sz="900" spc="0"/>
            </a:lvl3pPr>
            <a:lvl4pPr marL="0" indent="-108000">
              <a:spcBef>
                <a:spcPts val="200"/>
              </a:spcBef>
              <a:buFont typeface="Wingdings" pitchFamily="2" charset="2"/>
              <a:buChar char="§"/>
              <a:defRPr sz="900" spc="0"/>
            </a:lvl4pPr>
            <a:lvl5pPr marL="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8">
            <a:extLst>
              <a:ext uri="{FF2B5EF4-FFF2-40B4-BE49-F238E27FC236}">
                <a16:creationId xmlns:a16="http://schemas.microsoft.com/office/drawing/2014/main" id="{9EC0E923-A06E-EC0E-CDA5-1535FB38EB44}"/>
              </a:ext>
            </a:extLst>
          </p:cNvPr>
          <p:cNvSpPr>
            <a:spLocks noGrp="1"/>
          </p:cNvSpPr>
          <p:nvPr>
            <p:ph type="body" sz="quarter" idx="43"/>
          </p:nvPr>
        </p:nvSpPr>
        <p:spPr>
          <a:xfrm>
            <a:off x="242888" y="222223"/>
            <a:ext cx="4333875" cy="365125"/>
          </a:xfrm>
          <a:prstGeom prst="rect">
            <a:avLst/>
          </a:prstGeom>
        </p:spPr>
        <p:txBody>
          <a:bodyPr/>
          <a:lstStyle>
            <a:lvl1pPr marL="0" indent="0">
              <a:buNone/>
              <a:defRPr/>
            </a:lvl1pPr>
            <a:lvl2pPr marL="457200" indent="0">
              <a:buNone/>
              <a:defRPr/>
            </a:lvl2pPr>
          </a:lstStyle>
          <a:p>
            <a:pPr lvl="0"/>
            <a:r>
              <a:rPr lang="en-US" dirty="0"/>
              <a:t>Click to edit Master text styles</a:t>
            </a:r>
          </a:p>
        </p:txBody>
      </p:sp>
      <p:sp>
        <p:nvSpPr>
          <p:cNvPr id="3" name="Footer Placeholder 3">
            <a:extLst>
              <a:ext uri="{FF2B5EF4-FFF2-40B4-BE49-F238E27FC236}">
                <a16:creationId xmlns:a16="http://schemas.microsoft.com/office/drawing/2014/main" id="{4F61F600-FDFC-5D4F-348B-C6ED8FCB98AE}"/>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5" name="Slide Number Placeholder 5">
            <a:extLst>
              <a:ext uri="{FF2B5EF4-FFF2-40B4-BE49-F238E27FC236}">
                <a16:creationId xmlns:a16="http://schemas.microsoft.com/office/drawing/2014/main" id="{21CC7A53-F7AF-748E-1207-7756B1C0A1E9}"/>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7" name="Rectangle 9">
            <a:extLst>
              <a:ext uri="{FF2B5EF4-FFF2-40B4-BE49-F238E27FC236}">
                <a16:creationId xmlns:a16="http://schemas.microsoft.com/office/drawing/2014/main" id="{695B30EF-65BF-4DC8-A304-42698AB0A018}"/>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9" name="Rectangle 9">
            <a:extLst>
              <a:ext uri="{FF2B5EF4-FFF2-40B4-BE49-F238E27FC236}">
                <a16:creationId xmlns:a16="http://schemas.microsoft.com/office/drawing/2014/main" id="{38613CE9-AB4E-1123-259F-ADA32E869DB4}"/>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0" name="Picture 29">
            <a:extLst>
              <a:ext uri="{FF2B5EF4-FFF2-40B4-BE49-F238E27FC236}">
                <a16:creationId xmlns:a16="http://schemas.microsoft.com/office/drawing/2014/main" id="{31D870FF-DF40-EA13-AAE0-AF69293804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Tree>
    <p:extLst>
      <p:ext uri="{BB962C8B-B14F-4D97-AF65-F5344CB8AC3E}">
        <p14:creationId xmlns:p14="http://schemas.microsoft.com/office/powerpoint/2010/main" val="31473140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24 images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2" cy="1296162"/>
          </a:xfrm>
          <a:prstGeom prst="rect">
            <a:avLst/>
          </a:prstGeom>
        </p:spPr>
        <p:txBody>
          <a:bodyPr lIns="182880" tIns="91440" rIns="182880" bIns="91440"/>
          <a:lstStyle>
            <a:lvl1pPr marL="0" indent="0">
              <a:buFontTx/>
              <a:buNone/>
              <a:defRPr/>
            </a:lvl1pPr>
          </a:lstStyle>
          <a:p>
            <a:r>
              <a:rPr lang="en-US"/>
              <a:t>Click icon to add picture</a:t>
            </a:r>
          </a:p>
        </p:txBody>
      </p:sp>
      <p:sp>
        <p:nvSpPr>
          <p:cNvPr id="7" name="Picture Placeholder 3"/>
          <p:cNvSpPr>
            <a:spLocks noGrp="1"/>
          </p:cNvSpPr>
          <p:nvPr>
            <p:ph type="pic" sz="quarter" idx="11"/>
          </p:nvPr>
        </p:nvSpPr>
        <p:spPr>
          <a:xfrm>
            <a:off x="1521562" y="0"/>
            <a:ext cx="1536192" cy="1296162"/>
          </a:xfrm>
          <a:prstGeom prst="rect">
            <a:avLst/>
          </a:prstGeom>
        </p:spPr>
        <p:txBody>
          <a:bodyPr lIns="182880" tIns="91440" rIns="182880" bIns="91440"/>
          <a:lstStyle>
            <a:lvl1pPr marL="0" indent="0">
              <a:buFontTx/>
              <a:buNone/>
              <a:defRPr/>
            </a:lvl1pPr>
          </a:lstStyle>
          <a:p>
            <a:r>
              <a:rPr lang="en-US"/>
              <a:t>Click icon to add picture</a:t>
            </a:r>
          </a:p>
        </p:txBody>
      </p:sp>
      <p:sp>
        <p:nvSpPr>
          <p:cNvPr id="12" name="Picture Placeholder 3"/>
          <p:cNvSpPr>
            <a:spLocks noGrp="1"/>
          </p:cNvSpPr>
          <p:nvPr>
            <p:ph type="pic" sz="quarter" idx="12"/>
          </p:nvPr>
        </p:nvSpPr>
        <p:spPr>
          <a:xfrm>
            <a:off x="3043124" y="0"/>
            <a:ext cx="1536192" cy="1296162"/>
          </a:xfrm>
          <a:prstGeom prst="rect">
            <a:avLst/>
          </a:prstGeom>
        </p:spPr>
        <p:txBody>
          <a:bodyPr lIns="182880" tIns="91440" rIns="182880" bIns="91440"/>
          <a:lstStyle>
            <a:lvl1pPr marL="0" indent="0">
              <a:buFontTx/>
              <a:buNone/>
              <a:defRPr/>
            </a:lvl1pPr>
          </a:lstStyle>
          <a:p>
            <a:r>
              <a:rPr lang="en-US"/>
              <a:t>Click icon to add picture</a:t>
            </a:r>
          </a:p>
        </p:txBody>
      </p:sp>
      <p:sp>
        <p:nvSpPr>
          <p:cNvPr id="13" name="Picture Placeholder 3"/>
          <p:cNvSpPr>
            <a:spLocks noGrp="1"/>
          </p:cNvSpPr>
          <p:nvPr>
            <p:ph type="pic" sz="quarter" idx="13"/>
          </p:nvPr>
        </p:nvSpPr>
        <p:spPr>
          <a:xfrm>
            <a:off x="4564685" y="0"/>
            <a:ext cx="1536192" cy="1296162"/>
          </a:xfrm>
          <a:prstGeom prst="rect">
            <a:avLst/>
          </a:prstGeom>
        </p:spPr>
        <p:txBody>
          <a:bodyPr lIns="182880" tIns="91440" rIns="182880" bIns="91440"/>
          <a:lstStyle>
            <a:lvl1pPr marL="0" indent="0">
              <a:buFontTx/>
              <a:buNone/>
              <a:defRPr/>
            </a:lvl1pPr>
          </a:lstStyle>
          <a:p>
            <a:r>
              <a:rPr lang="en-US"/>
              <a:t>Click icon to add picture</a:t>
            </a:r>
          </a:p>
        </p:txBody>
      </p:sp>
      <p:sp>
        <p:nvSpPr>
          <p:cNvPr id="14" name="Picture Placeholder 3"/>
          <p:cNvSpPr>
            <a:spLocks noGrp="1"/>
          </p:cNvSpPr>
          <p:nvPr>
            <p:ph type="pic" sz="quarter" idx="14"/>
          </p:nvPr>
        </p:nvSpPr>
        <p:spPr>
          <a:xfrm>
            <a:off x="7607808" y="0"/>
            <a:ext cx="1536192" cy="1296162"/>
          </a:xfrm>
          <a:prstGeom prst="rect">
            <a:avLst/>
          </a:prstGeom>
        </p:spPr>
        <p:txBody>
          <a:bodyPr lIns="182880" tIns="91440" rIns="182880" bIns="91440"/>
          <a:lstStyle>
            <a:lvl1pPr marL="0" indent="0">
              <a:buFontTx/>
              <a:buNone/>
              <a:defRPr/>
            </a:lvl1pPr>
          </a:lstStyle>
          <a:p>
            <a:r>
              <a:rPr lang="en-US"/>
              <a:t>Click icon to add picture</a:t>
            </a:r>
          </a:p>
        </p:txBody>
      </p:sp>
      <p:sp>
        <p:nvSpPr>
          <p:cNvPr id="25" name="Picture Placeholder 3"/>
          <p:cNvSpPr>
            <a:spLocks noGrp="1"/>
          </p:cNvSpPr>
          <p:nvPr>
            <p:ph type="pic" sz="quarter" idx="25"/>
          </p:nvPr>
        </p:nvSpPr>
        <p:spPr>
          <a:xfrm>
            <a:off x="6086247" y="0"/>
            <a:ext cx="1536192" cy="1296162"/>
          </a:xfrm>
          <a:prstGeom prst="rect">
            <a:avLst/>
          </a:prstGeom>
        </p:spPr>
        <p:txBody>
          <a:bodyPr lIns="182880" tIns="91440" rIns="182880" bIns="91440"/>
          <a:lstStyle>
            <a:lvl1pPr marL="0" indent="0">
              <a:buFontTx/>
              <a:buNone/>
              <a:defRPr/>
            </a:lvl1pPr>
          </a:lstStyle>
          <a:p>
            <a:r>
              <a:rPr lang="en-US"/>
              <a:t>Click icon to add picture</a:t>
            </a:r>
          </a:p>
        </p:txBody>
      </p:sp>
      <p:sp>
        <p:nvSpPr>
          <p:cNvPr id="28" name="Picture Placeholder 3"/>
          <p:cNvSpPr>
            <a:spLocks noGrp="1"/>
          </p:cNvSpPr>
          <p:nvPr>
            <p:ph type="pic" sz="quarter" idx="26"/>
          </p:nvPr>
        </p:nvSpPr>
        <p:spPr>
          <a:xfrm>
            <a:off x="0" y="1282446"/>
            <a:ext cx="1536192" cy="1296162"/>
          </a:xfrm>
          <a:prstGeom prst="rect">
            <a:avLst/>
          </a:prstGeom>
        </p:spPr>
        <p:txBody>
          <a:bodyPr lIns="182880" tIns="91440" rIns="182880" bIns="91440"/>
          <a:lstStyle>
            <a:lvl1pPr marL="0" indent="0">
              <a:buFontTx/>
              <a:buNone/>
              <a:defRPr/>
            </a:lvl1pPr>
          </a:lstStyle>
          <a:p>
            <a:r>
              <a:rPr lang="en-US"/>
              <a:t>Click icon to add picture</a:t>
            </a:r>
          </a:p>
        </p:txBody>
      </p:sp>
      <p:sp>
        <p:nvSpPr>
          <p:cNvPr id="29" name="Picture Placeholder 3"/>
          <p:cNvSpPr>
            <a:spLocks noGrp="1"/>
          </p:cNvSpPr>
          <p:nvPr>
            <p:ph type="pic" sz="quarter" idx="27"/>
          </p:nvPr>
        </p:nvSpPr>
        <p:spPr>
          <a:xfrm>
            <a:off x="1521562" y="1282446"/>
            <a:ext cx="1536192" cy="1296162"/>
          </a:xfrm>
          <a:prstGeom prst="rect">
            <a:avLst/>
          </a:prstGeom>
        </p:spPr>
        <p:txBody>
          <a:bodyPr lIns="182880" tIns="91440" rIns="182880" bIns="91440"/>
          <a:lstStyle>
            <a:lvl1pPr marL="0" indent="0">
              <a:buFontTx/>
              <a:buNone/>
              <a:defRPr/>
            </a:lvl1pPr>
          </a:lstStyle>
          <a:p>
            <a:r>
              <a:rPr lang="en-US"/>
              <a:t>Click icon to add picture</a:t>
            </a:r>
          </a:p>
        </p:txBody>
      </p:sp>
      <p:sp>
        <p:nvSpPr>
          <p:cNvPr id="30" name="Picture Placeholder 3"/>
          <p:cNvSpPr>
            <a:spLocks noGrp="1"/>
          </p:cNvSpPr>
          <p:nvPr>
            <p:ph type="pic" sz="quarter" idx="28"/>
          </p:nvPr>
        </p:nvSpPr>
        <p:spPr>
          <a:xfrm>
            <a:off x="3043124" y="1282446"/>
            <a:ext cx="1536192" cy="1296162"/>
          </a:xfrm>
          <a:prstGeom prst="rect">
            <a:avLst/>
          </a:prstGeom>
        </p:spPr>
        <p:txBody>
          <a:bodyPr lIns="182880" tIns="91440" rIns="182880" bIns="91440"/>
          <a:lstStyle>
            <a:lvl1pPr marL="0" indent="0">
              <a:buFontTx/>
              <a:buNone/>
              <a:defRPr/>
            </a:lvl1pPr>
          </a:lstStyle>
          <a:p>
            <a:r>
              <a:rPr lang="en-US"/>
              <a:t>Click icon to add picture</a:t>
            </a:r>
          </a:p>
        </p:txBody>
      </p:sp>
      <p:sp>
        <p:nvSpPr>
          <p:cNvPr id="31" name="Picture Placeholder 3"/>
          <p:cNvSpPr>
            <a:spLocks noGrp="1"/>
          </p:cNvSpPr>
          <p:nvPr>
            <p:ph type="pic" sz="quarter" idx="29"/>
          </p:nvPr>
        </p:nvSpPr>
        <p:spPr>
          <a:xfrm>
            <a:off x="4564685" y="1282446"/>
            <a:ext cx="1536192" cy="1296162"/>
          </a:xfrm>
          <a:prstGeom prst="rect">
            <a:avLst/>
          </a:prstGeom>
        </p:spPr>
        <p:txBody>
          <a:bodyPr lIns="182880" tIns="91440" rIns="182880" bIns="91440"/>
          <a:lstStyle>
            <a:lvl1pPr marL="0" indent="0">
              <a:buFontTx/>
              <a:buNone/>
              <a:defRPr/>
            </a:lvl1pPr>
          </a:lstStyle>
          <a:p>
            <a:r>
              <a:rPr lang="en-US"/>
              <a:t>Click icon to add picture</a:t>
            </a:r>
          </a:p>
        </p:txBody>
      </p:sp>
      <p:sp>
        <p:nvSpPr>
          <p:cNvPr id="32" name="Picture Placeholder 3"/>
          <p:cNvSpPr>
            <a:spLocks noGrp="1"/>
          </p:cNvSpPr>
          <p:nvPr>
            <p:ph type="pic" sz="quarter" idx="30"/>
          </p:nvPr>
        </p:nvSpPr>
        <p:spPr>
          <a:xfrm>
            <a:off x="7607808" y="1282446"/>
            <a:ext cx="1536192" cy="1296162"/>
          </a:xfrm>
          <a:prstGeom prst="rect">
            <a:avLst/>
          </a:prstGeom>
        </p:spPr>
        <p:txBody>
          <a:bodyPr lIns="182880" tIns="91440" rIns="182880" bIns="91440"/>
          <a:lstStyle>
            <a:lvl1pPr marL="0" indent="0">
              <a:buFontTx/>
              <a:buNone/>
              <a:defRPr/>
            </a:lvl1pPr>
          </a:lstStyle>
          <a:p>
            <a:r>
              <a:rPr lang="en-US"/>
              <a:t>Click icon to add picture</a:t>
            </a:r>
          </a:p>
        </p:txBody>
      </p:sp>
      <p:sp>
        <p:nvSpPr>
          <p:cNvPr id="33" name="Picture Placeholder 3"/>
          <p:cNvSpPr>
            <a:spLocks noGrp="1"/>
          </p:cNvSpPr>
          <p:nvPr>
            <p:ph type="pic" sz="quarter" idx="31"/>
          </p:nvPr>
        </p:nvSpPr>
        <p:spPr>
          <a:xfrm>
            <a:off x="6086247" y="1282446"/>
            <a:ext cx="1536192" cy="1296162"/>
          </a:xfrm>
          <a:prstGeom prst="rect">
            <a:avLst/>
          </a:prstGeom>
        </p:spPr>
        <p:txBody>
          <a:bodyPr lIns="182880" tIns="91440" rIns="182880" bIns="91440"/>
          <a:lstStyle>
            <a:lvl1pPr marL="0" indent="0">
              <a:buFontTx/>
              <a:buNone/>
              <a:defRPr/>
            </a:lvl1pPr>
          </a:lstStyle>
          <a:p>
            <a:r>
              <a:rPr lang="en-US"/>
              <a:t>Click icon to add picture</a:t>
            </a:r>
          </a:p>
        </p:txBody>
      </p:sp>
      <p:sp>
        <p:nvSpPr>
          <p:cNvPr id="34" name="Picture Placeholder 3"/>
          <p:cNvSpPr>
            <a:spLocks noGrp="1"/>
          </p:cNvSpPr>
          <p:nvPr>
            <p:ph type="pic" sz="quarter" idx="32"/>
          </p:nvPr>
        </p:nvSpPr>
        <p:spPr>
          <a:xfrm>
            <a:off x="0" y="2564892"/>
            <a:ext cx="1536192" cy="1296162"/>
          </a:xfrm>
          <a:prstGeom prst="rect">
            <a:avLst/>
          </a:prstGeom>
        </p:spPr>
        <p:txBody>
          <a:bodyPr lIns="182880" tIns="91440" rIns="182880" bIns="91440"/>
          <a:lstStyle>
            <a:lvl1pPr marL="0" indent="0">
              <a:buFontTx/>
              <a:buNone/>
              <a:defRPr/>
            </a:lvl1pPr>
          </a:lstStyle>
          <a:p>
            <a:r>
              <a:rPr lang="en-US"/>
              <a:t>Click icon to add picture</a:t>
            </a:r>
          </a:p>
        </p:txBody>
      </p:sp>
      <p:sp>
        <p:nvSpPr>
          <p:cNvPr id="35" name="Picture Placeholder 3"/>
          <p:cNvSpPr>
            <a:spLocks noGrp="1"/>
          </p:cNvSpPr>
          <p:nvPr>
            <p:ph type="pic" sz="quarter" idx="33"/>
          </p:nvPr>
        </p:nvSpPr>
        <p:spPr>
          <a:xfrm>
            <a:off x="1521562" y="2564892"/>
            <a:ext cx="1536192" cy="1296162"/>
          </a:xfrm>
          <a:prstGeom prst="rect">
            <a:avLst/>
          </a:prstGeom>
        </p:spPr>
        <p:txBody>
          <a:bodyPr lIns="182880" tIns="91440" rIns="182880" bIns="91440"/>
          <a:lstStyle>
            <a:lvl1pPr marL="0" indent="0">
              <a:buFontTx/>
              <a:buNone/>
              <a:defRPr/>
            </a:lvl1pPr>
          </a:lstStyle>
          <a:p>
            <a:r>
              <a:rPr lang="en-US"/>
              <a:t>Click icon to add picture</a:t>
            </a:r>
          </a:p>
        </p:txBody>
      </p:sp>
      <p:sp>
        <p:nvSpPr>
          <p:cNvPr id="36" name="Picture Placeholder 3"/>
          <p:cNvSpPr>
            <a:spLocks noGrp="1"/>
          </p:cNvSpPr>
          <p:nvPr>
            <p:ph type="pic" sz="quarter" idx="34"/>
          </p:nvPr>
        </p:nvSpPr>
        <p:spPr>
          <a:xfrm>
            <a:off x="3043124" y="2564892"/>
            <a:ext cx="1536192" cy="1296162"/>
          </a:xfrm>
          <a:prstGeom prst="rect">
            <a:avLst/>
          </a:prstGeom>
        </p:spPr>
        <p:txBody>
          <a:bodyPr lIns="182880" tIns="91440" rIns="182880" bIns="91440"/>
          <a:lstStyle>
            <a:lvl1pPr marL="0" indent="0">
              <a:buFontTx/>
              <a:buNone/>
              <a:defRPr/>
            </a:lvl1pPr>
          </a:lstStyle>
          <a:p>
            <a:r>
              <a:rPr lang="en-US"/>
              <a:t>Click icon to add picture</a:t>
            </a:r>
          </a:p>
        </p:txBody>
      </p:sp>
      <p:sp>
        <p:nvSpPr>
          <p:cNvPr id="37" name="Picture Placeholder 3"/>
          <p:cNvSpPr>
            <a:spLocks noGrp="1"/>
          </p:cNvSpPr>
          <p:nvPr>
            <p:ph type="pic" sz="quarter" idx="35"/>
          </p:nvPr>
        </p:nvSpPr>
        <p:spPr>
          <a:xfrm>
            <a:off x="4564685" y="2564892"/>
            <a:ext cx="1536192" cy="1296162"/>
          </a:xfrm>
          <a:prstGeom prst="rect">
            <a:avLst/>
          </a:prstGeom>
        </p:spPr>
        <p:txBody>
          <a:bodyPr lIns="182880" tIns="91440" rIns="182880" bIns="91440"/>
          <a:lstStyle>
            <a:lvl1pPr marL="0" indent="0">
              <a:buFontTx/>
              <a:buNone/>
              <a:defRPr/>
            </a:lvl1pPr>
          </a:lstStyle>
          <a:p>
            <a:r>
              <a:rPr lang="en-US"/>
              <a:t>Click icon to add picture</a:t>
            </a:r>
          </a:p>
        </p:txBody>
      </p:sp>
      <p:sp>
        <p:nvSpPr>
          <p:cNvPr id="38" name="Picture Placeholder 3"/>
          <p:cNvSpPr>
            <a:spLocks noGrp="1"/>
          </p:cNvSpPr>
          <p:nvPr>
            <p:ph type="pic" sz="quarter" idx="36"/>
          </p:nvPr>
        </p:nvSpPr>
        <p:spPr>
          <a:xfrm>
            <a:off x="7607808" y="2564892"/>
            <a:ext cx="1536192" cy="1296162"/>
          </a:xfrm>
          <a:prstGeom prst="rect">
            <a:avLst/>
          </a:prstGeom>
        </p:spPr>
        <p:txBody>
          <a:bodyPr lIns="182880" tIns="91440" rIns="182880" bIns="91440"/>
          <a:lstStyle>
            <a:lvl1pPr marL="0" indent="0">
              <a:buFontTx/>
              <a:buNone/>
              <a:defRPr/>
            </a:lvl1pPr>
          </a:lstStyle>
          <a:p>
            <a:r>
              <a:rPr lang="en-US"/>
              <a:t>Click icon to add picture</a:t>
            </a:r>
          </a:p>
        </p:txBody>
      </p:sp>
      <p:sp>
        <p:nvSpPr>
          <p:cNvPr id="39" name="Picture Placeholder 3"/>
          <p:cNvSpPr>
            <a:spLocks noGrp="1"/>
          </p:cNvSpPr>
          <p:nvPr>
            <p:ph type="pic" sz="quarter" idx="37"/>
          </p:nvPr>
        </p:nvSpPr>
        <p:spPr>
          <a:xfrm>
            <a:off x="6086247" y="2564892"/>
            <a:ext cx="1536192" cy="1296162"/>
          </a:xfrm>
          <a:prstGeom prst="rect">
            <a:avLst/>
          </a:prstGeom>
        </p:spPr>
        <p:txBody>
          <a:bodyPr lIns="182880" tIns="91440" rIns="182880" bIns="91440"/>
          <a:lstStyle>
            <a:lvl1pPr marL="0" indent="0">
              <a:buFontTx/>
              <a:buNone/>
              <a:defRPr/>
            </a:lvl1pPr>
          </a:lstStyle>
          <a:p>
            <a:r>
              <a:rPr lang="en-US"/>
              <a:t>Click icon to add picture</a:t>
            </a:r>
          </a:p>
        </p:txBody>
      </p:sp>
      <p:sp>
        <p:nvSpPr>
          <p:cNvPr id="40" name="Picture Placeholder 3"/>
          <p:cNvSpPr>
            <a:spLocks noGrp="1"/>
          </p:cNvSpPr>
          <p:nvPr>
            <p:ph type="pic" sz="quarter" idx="38"/>
          </p:nvPr>
        </p:nvSpPr>
        <p:spPr>
          <a:xfrm>
            <a:off x="0" y="3847338"/>
            <a:ext cx="1536192" cy="1296162"/>
          </a:xfrm>
          <a:prstGeom prst="rect">
            <a:avLst/>
          </a:prstGeom>
        </p:spPr>
        <p:txBody>
          <a:bodyPr lIns="182880" tIns="91440" rIns="182880" bIns="91440"/>
          <a:lstStyle>
            <a:lvl1pPr marL="0" indent="0">
              <a:buFontTx/>
              <a:buNone/>
              <a:defRPr/>
            </a:lvl1pPr>
          </a:lstStyle>
          <a:p>
            <a:r>
              <a:rPr lang="en-US"/>
              <a:t>Click icon to add picture</a:t>
            </a:r>
          </a:p>
        </p:txBody>
      </p:sp>
      <p:sp>
        <p:nvSpPr>
          <p:cNvPr id="41" name="Picture Placeholder 3"/>
          <p:cNvSpPr>
            <a:spLocks noGrp="1"/>
          </p:cNvSpPr>
          <p:nvPr>
            <p:ph type="pic" sz="quarter" idx="39"/>
          </p:nvPr>
        </p:nvSpPr>
        <p:spPr>
          <a:xfrm>
            <a:off x="1521562" y="3847338"/>
            <a:ext cx="1536192" cy="1296162"/>
          </a:xfrm>
          <a:prstGeom prst="rect">
            <a:avLst/>
          </a:prstGeom>
        </p:spPr>
        <p:txBody>
          <a:bodyPr lIns="182880" tIns="91440" rIns="182880" bIns="91440"/>
          <a:lstStyle>
            <a:lvl1pPr marL="0" indent="0">
              <a:buFontTx/>
              <a:buNone/>
              <a:defRPr/>
            </a:lvl1pPr>
          </a:lstStyle>
          <a:p>
            <a:r>
              <a:rPr lang="en-US"/>
              <a:t>Click icon to add picture</a:t>
            </a:r>
          </a:p>
        </p:txBody>
      </p:sp>
      <p:sp>
        <p:nvSpPr>
          <p:cNvPr id="42" name="Picture Placeholder 3"/>
          <p:cNvSpPr>
            <a:spLocks noGrp="1"/>
          </p:cNvSpPr>
          <p:nvPr>
            <p:ph type="pic" sz="quarter" idx="40"/>
          </p:nvPr>
        </p:nvSpPr>
        <p:spPr>
          <a:xfrm>
            <a:off x="3043124" y="3847338"/>
            <a:ext cx="1536192" cy="1296162"/>
          </a:xfrm>
          <a:prstGeom prst="rect">
            <a:avLst/>
          </a:prstGeom>
        </p:spPr>
        <p:txBody>
          <a:bodyPr lIns="182880" tIns="91440" rIns="182880" bIns="91440"/>
          <a:lstStyle>
            <a:lvl1pPr marL="0" indent="0">
              <a:buFontTx/>
              <a:buNone/>
              <a:defRPr/>
            </a:lvl1pPr>
          </a:lstStyle>
          <a:p>
            <a:r>
              <a:rPr lang="en-US"/>
              <a:t>Click icon to add picture</a:t>
            </a:r>
          </a:p>
        </p:txBody>
      </p:sp>
      <p:sp>
        <p:nvSpPr>
          <p:cNvPr id="43" name="Picture Placeholder 3"/>
          <p:cNvSpPr>
            <a:spLocks noGrp="1"/>
          </p:cNvSpPr>
          <p:nvPr>
            <p:ph type="pic" sz="quarter" idx="41"/>
          </p:nvPr>
        </p:nvSpPr>
        <p:spPr>
          <a:xfrm>
            <a:off x="4564685" y="3847338"/>
            <a:ext cx="1536192" cy="1296162"/>
          </a:xfrm>
          <a:prstGeom prst="rect">
            <a:avLst/>
          </a:prstGeom>
        </p:spPr>
        <p:txBody>
          <a:bodyPr lIns="182880" tIns="91440" rIns="182880" bIns="91440"/>
          <a:lstStyle>
            <a:lvl1pPr marL="0" indent="0">
              <a:buFontTx/>
              <a:buNone/>
              <a:defRPr/>
            </a:lvl1pPr>
          </a:lstStyle>
          <a:p>
            <a:r>
              <a:rPr lang="en-US"/>
              <a:t>Click icon to add picture</a:t>
            </a:r>
          </a:p>
        </p:txBody>
      </p:sp>
      <p:sp>
        <p:nvSpPr>
          <p:cNvPr id="44" name="Picture Placeholder 3"/>
          <p:cNvSpPr>
            <a:spLocks noGrp="1"/>
          </p:cNvSpPr>
          <p:nvPr>
            <p:ph type="pic" sz="quarter" idx="42"/>
          </p:nvPr>
        </p:nvSpPr>
        <p:spPr>
          <a:xfrm>
            <a:off x="7607808" y="3847338"/>
            <a:ext cx="1536192" cy="1296162"/>
          </a:xfrm>
          <a:prstGeom prst="rect">
            <a:avLst/>
          </a:prstGeom>
        </p:spPr>
        <p:txBody>
          <a:bodyPr lIns="182880" tIns="91440" rIns="182880" bIns="91440"/>
          <a:lstStyle>
            <a:lvl1pPr marL="0" indent="0">
              <a:buFontTx/>
              <a:buNone/>
              <a:defRPr/>
            </a:lvl1pPr>
          </a:lstStyle>
          <a:p>
            <a:r>
              <a:rPr lang="en-US"/>
              <a:t>Click icon to add picture</a:t>
            </a:r>
          </a:p>
        </p:txBody>
      </p:sp>
      <p:sp>
        <p:nvSpPr>
          <p:cNvPr id="45" name="Picture Placeholder 3"/>
          <p:cNvSpPr>
            <a:spLocks noGrp="1"/>
          </p:cNvSpPr>
          <p:nvPr>
            <p:ph type="pic" sz="quarter" idx="43"/>
          </p:nvPr>
        </p:nvSpPr>
        <p:spPr>
          <a:xfrm>
            <a:off x="6086247" y="3847338"/>
            <a:ext cx="1536192" cy="1296162"/>
          </a:xfrm>
          <a:prstGeom prst="rect">
            <a:avLst/>
          </a:prstGeom>
        </p:spPr>
        <p:txBody>
          <a:bodyPr lIns="182880" tIns="91440" rIns="182880" bIns="91440"/>
          <a:lstStyle>
            <a:lvl1pPr marL="0" indent="0">
              <a:buFontTx/>
              <a:buNone/>
              <a:defRPr/>
            </a:lvl1pPr>
          </a:lstStyle>
          <a:p>
            <a:r>
              <a:rPr lang="en-US"/>
              <a:t>Click icon to add picture</a:t>
            </a:r>
          </a:p>
        </p:txBody>
      </p:sp>
    </p:spTree>
    <p:extLst>
      <p:ext uri="{BB962C8B-B14F-4D97-AF65-F5344CB8AC3E}">
        <p14:creationId xmlns:p14="http://schemas.microsoft.com/office/powerpoint/2010/main" val="24330331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Four Image Tex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8" y="951543"/>
            <a:ext cx="1980253"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5" name="Picture Placeholder 3"/>
          <p:cNvSpPr>
            <a:spLocks noGrp="1"/>
          </p:cNvSpPr>
          <p:nvPr>
            <p:ph type="pic" sz="quarter" idx="11"/>
          </p:nvPr>
        </p:nvSpPr>
        <p:spPr>
          <a:xfrm>
            <a:off x="2411724" y="951543"/>
            <a:ext cx="1980253"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6" name="Picture Placeholder 3"/>
          <p:cNvSpPr>
            <a:spLocks noGrp="1"/>
          </p:cNvSpPr>
          <p:nvPr>
            <p:ph type="pic" sz="quarter" idx="12"/>
          </p:nvPr>
        </p:nvSpPr>
        <p:spPr>
          <a:xfrm>
            <a:off x="4572000" y="951543"/>
            <a:ext cx="1980000"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7" name="Picture Placeholder 3"/>
          <p:cNvSpPr>
            <a:spLocks noGrp="1"/>
          </p:cNvSpPr>
          <p:nvPr>
            <p:ph type="pic" sz="quarter" idx="13"/>
          </p:nvPr>
        </p:nvSpPr>
        <p:spPr>
          <a:xfrm>
            <a:off x="6732276" y="951571"/>
            <a:ext cx="1980000" cy="2520733"/>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r>
              <a:rPr lang="en-US"/>
              <a:t>Click icon to add picture</a:t>
            </a:r>
            <a:endParaRPr lang="en-US" dirty="0"/>
          </a:p>
        </p:txBody>
      </p:sp>
      <p:sp>
        <p:nvSpPr>
          <p:cNvPr id="10" name="Text Placeholder 9"/>
          <p:cNvSpPr>
            <a:spLocks noGrp="1"/>
          </p:cNvSpPr>
          <p:nvPr>
            <p:ph type="body" sz="quarter" idx="14" hasCustomPrompt="1"/>
          </p:nvPr>
        </p:nvSpPr>
        <p:spPr>
          <a:xfrm>
            <a:off x="251448" y="3652842"/>
            <a:ext cx="1979999"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Connecteur droit 7">
            <a:extLst>
              <a:ext uri="{FF2B5EF4-FFF2-40B4-BE49-F238E27FC236}">
                <a16:creationId xmlns:a16="http://schemas.microsoft.com/office/drawing/2014/main" id="{D6EA484F-30AD-59E3-6E7A-8D63AD865180}"/>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50F2D139-0E5F-48B3-F592-80810A2F5023}"/>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6" name="Espace réservé du texte 3">
            <a:extLst>
              <a:ext uri="{FF2B5EF4-FFF2-40B4-BE49-F238E27FC236}">
                <a16:creationId xmlns:a16="http://schemas.microsoft.com/office/drawing/2014/main" id="{2A172090-BFAA-AAAE-580B-C964984DAA43}"/>
              </a:ext>
            </a:extLst>
          </p:cNvPr>
          <p:cNvSpPr>
            <a:spLocks noGrp="1"/>
          </p:cNvSpPr>
          <p:nvPr>
            <p:ph type="body" sz="half" idx="19"/>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Espace réservé du pied de page 16">
            <a:extLst>
              <a:ext uri="{FF2B5EF4-FFF2-40B4-BE49-F238E27FC236}">
                <a16:creationId xmlns:a16="http://schemas.microsoft.com/office/drawing/2014/main" id="{02813480-3285-DF01-7779-B0CE8240EAAB}"/>
              </a:ext>
            </a:extLst>
          </p:cNvPr>
          <p:cNvSpPr>
            <a:spLocks noGrp="1"/>
          </p:cNvSpPr>
          <p:nvPr>
            <p:ph type="ftr" sz="quarter" idx="20"/>
          </p:nvPr>
        </p:nvSpPr>
        <p:spPr/>
        <p:txBody>
          <a:bodyPr/>
          <a:lstStyle/>
          <a:p>
            <a:r>
              <a:rPr lang="en-US" cap="all"/>
              <a:t>PROPRIETARY &amp; CONFIDENTIAL // PRODUCT LINE, DIVISION OR BUSINESS UNIT</a:t>
            </a:r>
            <a:endParaRPr lang="en-US" cap="all" dirty="0"/>
          </a:p>
        </p:txBody>
      </p:sp>
      <p:sp>
        <p:nvSpPr>
          <p:cNvPr id="21" name="Text Placeholder 9">
            <a:extLst>
              <a:ext uri="{FF2B5EF4-FFF2-40B4-BE49-F238E27FC236}">
                <a16:creationId xmlns:a16="http://schemas.microsoft.com/office/drawing/2014/main" id="{C3A3277F-0B20-E506-C5D6-03E042DF222E}"/>
              </a:ext>
            </a:extLst>
          </p:cNvPr>
          <p:cNvSpPr>
            <a:spLocks noGrp="1"/>
          </p:cNvSpPr>
          <p:nvPr>
            <p:ph type="body" sz="quarter" idx="21" hasCustomPrompt="1"/>
          </p:nvPr>
        </p:nvSpPr>
        <p:spPr>
          <a:xfrm>
            <a:off x="2411724" y="3652842"/>
            <a:ext cx="1979999"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9">
            <a:extLst>
              <a:ext uri="{FF2B5EF4-FFF2-40B4-BE49-F238E27FC236}">
                <a16:creationId xmlns:a16="http://schemas.microsoft.com/office/drawing/2014/main" id="{1E67AFC4-74FE-2D92-964A-CB562ABD231D}"/>
              </a:ext>
            </a:extLst>
          </p:cNvPr>
          <p:cNvSpPr>
            <a:spLocks noGrp="1"/>
          </p:cNvSpPr>
          <p:nvPr>
            <p:ph type="body" sz="quarter" idx="22" hasCustomPrompt="1"/>
          </p:nvPr>
        </p:nvSpPr>
        <p:spPr>
          <a:xfrm>
            <a:off x="4572000" y="3652842"/>
            <a:ext cx="1979999"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9">
            <a:extLst>
              <a:ext uri="{FF2B5EF4-FFF2-40B4-BE49-F238E27FC236}">
                <a16:creationId xmlns:a16="http://schemas.microsoft.com/office/drawing/2014/main" id="{18050BC4-03DB-09CE-4601-A2A26FD5D375}"/>
              </a:ext>
            </a:extLst>
          </p:cNvPr>
          <p:cNvSpPr>
            <a:spLocks noGrp="1"/>
          </p:cNvSpPr>
          <p:nvPr>
            <p:ph type="body" sz="quarter" idx="23" hasCustomPrompt="1"/>
          </p:nvPr>
        </p:nvSpPr>
        <p:spPr>
          <a:xfrm>
            <a:off x="6732276" y="3652842"/>
            <a:ext cx="1979999"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441190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1_Four Image Text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8" y="951543"/>
            <a:ext cx="1980253"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5" name="Picture Placeholder 3"/>
          <p:cNvSpPr>
            <a:spLocks noGrp="1"/>
          </p:cNvSpPr>
          <p:nvPr>
            <p:ph type="pic" sz="quarter" idx="11"/>
          </p:nvPr>
        </p:nvSpPr>
        <p:spPr>
          <a:xfrm>
            <a:off x="2411724" y="951543"/>
            <a:ext cx="1980253"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6" name="Picture Placeholder 3"/>
          <p:cNvSpPr>
            <a:spLocks noGrp="1"/>
          </p:cNvSpPr>
          <p:nvPr>
            <p:ph type="pic" sz="quarter" idx="12"/>
          </p:nvPr>
        </p:nvSpPr>
        <p:spPr>
          <a:xfrm>
            <a:off x="4572000" y="951543"/>
            <a:ext cx="1980000"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7" name="Picture Placeholder 3"/>
          <p:cNvSpPr>
            <a:spLocks noGrp="1"/>
          </p:cNvSpPr>
          <p:nvPr>
            <p:ph type="pic" sz="quarter" idx="13"/>
          </p:nvPr>
        </p:nvSpPr>
        <p:spPr>
          <a:xfrm>
            <a:off x="6732276" y="951571"/>
            <a:ext cx="1980000" cy="2520733"/>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r>
              <a:rPr lang="en-US"/>
              <a:t>Click icon to add picture</a:t>
            </a:r>
            <a:endParaRPr lang="en-US" dirty="0"/>
          </a:p>
        </p:txBody>
      </p:sp>
      <p:sp>
        <p:nvSpPr>
          <p:cNvPr id="10" name="Text Placeholder 9"/>
          <p:cNvSpPr>
            <a:spLocks noGrp="1"/>
          </p:cNvSpPr>
          <p:nvPr>
            <p:ph type="body" sz="quarter" idx="14" hasCustomPrompt="1"/>
          </p:nvPr>
        </p:nvSpPr>
        <p:spPr>
          <a:xfrm>
            <a:off x="251448" y="3652842"/>
            <a:ext cx="1979999"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Connecteur droit 7">
            <a:extLst>
              <a:ext uri="{FF2B5EF4-FFF2-40B4-BE49-F238E27FC236}">
                <a16:creationId xmlns:a16="http://schemas.microsoft.com/office/drawing/2014/main" id="{D6EA484F-30AD-59E3-6E7A-8D63AD865180}"/>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50F2D139-0E5F-48B3-F592-80810A2F5023}"/>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4" name="Espace réservé du texte 3">
            <a:extLst>
              <a:ext uri="{FF2B5EF4-FFF2-40B4-BE49-F238E27FC236}">
                <a16:creationId xmlns:a16="http://schemas.microsoft.com/office/drawing/2014/main" id="{88E65C0F-22CA-BB5B-490B-8321F52402FF}"/>
              </a:ext>
            </a:extLst>
          </p:cNvPr>
          <p:cNvSpPr>
            <a:spLocks noGrp="1"/>
          </p:cNvSpPr>
          <p:nvPr>
            <p:ph type="body" sz="half" idx="18"/>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Espace réservé du texte 3">
            <a:extLst>
              <a:ext uri="{FF2B5EF4-FFF2-40B4-BE49-F238E27FC236}">
                <a16:creationId xmlns:a16="http://schemas.microsoft.com/office/drawing/2014/main" id="{2A172090-BFAA-AAAE-580B-C964984DAA43}"/>
              </a:ext>
            </a:extLst>
          </p:cNvPr>
          <p:cNvSpPr>
            <a:spLocks noGrp="1"/>
          </p:cNvSpPr>
          <p:nvPr>
            <p:ph type="body" sz="half" idx="19"/>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Espace réservé du pied de page 16">
            <a:extLst>
              <a:ext uri="{FF2B5EF4-FFF2-40B4-BE49-F238E27FC236}">
                <a16:creationId xmlns:a16="http://schemas.microsoft.com/office/drawing/2014/main" id="{02813480-3285-DF01-7779-B0CE8240EAAB}"/>
              </a:ext>
            </a:extLst>
          </p:cNvPr>
          <p:cNvSpPr>
            <a:spLocks noGrp="1"/>
          </p:cNvSpPr>
          <p:nvPr>
            <p:ph type="ftr" sz="quarter" idx="20"/>
          </p:nvPr>
        </p:nvSpPr>
        <p:spPr/>
        <p:txBody>
          <a:bodyPr/>
          <a:lstStyle/>
          <a:p>
            <a:r>
              <a:rPr lang="en-US" cap="all"/>
              <a:t>PROPRIETARY &amp; CONFIDENTIAL // PRODUCT LINE, DIVISION OR BUSINESS UNIT</a:t>
            </a:r>
            <a:endParaRPr lang="en-US" cap="all" dirty="0"/>
          </a:p>
        </p:txBody>
      </p:sp>
      <p:sp>
        <p:nvSpPr>
          <p:cNvPr id="21" name="Text Placeholder 9">
            <a:extLst>
              <a:ext uri="{FF2B5EF4-FFF2-40B4-BE49-F238E27FC236}">
                <a16:creationId xmlns:a16="http://schemas.microsoft.com/office/drawing/2014/main" id="{C3A3277F-0B20-E506-C5D6-03E042DF222E}"/>
              </a:ext>
            </a:extLst>
          </p:cNvPr>
          <p:cNvSpPr>
            <a:spLocks noGrp="1"/>
          </p:cNvSpPr>
          <p:nvPr>
            <p:ph type="body" sz="quarter" idx="21" hasCustomPrompt="1"/>
          </p:nvPr>
        </p:nvSpPr>
        <p:spPr>
          <a:xfrm>
            <a:off x="2411724" y="3652842"/>
            <a:ext cx="1979999"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9">
            <a:extLst>
              <a:ext uri="{FF2B5EF4-FFF2-40B4-BE49-F238E27FC236}">
                <a16:creationId xmlns:a16="http://schemas.microsoft.com/office/drawing/2014/main" id="{1E67AFC4-74FE-2D92-964A-CB562ABD231D}"/>
              </a:ext>
            </a:extLst>
          </p:cNvPr>
          <p:cNvSpPr>
            <a:spLocks noGrp="1"/>
          </p:cNvSpPr>
          <p:nvPr>
            <p:ph type="body" sz="quarter" idx="22" hasCustomPrompt="1"/>
          </p:nvPr>
        </p:nvSpPr>
        <p:spPr>
          <a:xfrm>
            <a:off x="4572000" y="3652842"/>
            <a:ext cx="1979999"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9">
            <a:extLst>
              <a:ext uri="{FF2B5EF4-FFF2-40B4-BE49-F238E27FC236}">
                <a16:creationId xmlns:a16="http://schemas.microsoft.com/office/drawing/2014/main" id="{18050BC4-03DB-09CE-4601-A2A26FD5D375}"/>
              </a:ext>
            </a:extLst>
          </p:cNvPr>
          <p:cNvSpPr>
            <a:spLocks noGrp="1"/>
          </p:cNvSpPr>
          <p:nvPr>
            <p:ph type="body" sz="quarter" idx="23" hasCustomPrompt="1"/>
          </p:nvPr>
        </p:nvSpPr>
        <p:spPr>
          <a:xfrm>
            <a:off x="6732276" y="3652842"/>
            <a:ext cx="1979999"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402608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Three Image Text ">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951543"/>
            <a:ext cx="2700344" cy="234028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5" name="Picture Placeholder 3"/>
          <p:cNvSpPr>
            <a:spLocks noGrp="1"/>
          </p:cNvSpPr>
          <p:nvPr>
            <p:ph type="pic" sz="quarter" idx="11"/>
          </p:nvPr>
        </p:nvSpPr>
        <p:spPr>
          <a:xfrm>
            <a:off x="3131816" y="951543"/>
            <a:ext cx="2700000" cy="234028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6" name="Picture Placeholder 3"/>
          <p:cNvSpPr>
            <a:spLocks noGrp="1"/>
          </p:cNvSpPr>
          <p:nvPr>
            <p:ph type="pic" sz="quarter" idx="12"/>
          </p:nvPr>
        </p:nvSpPr>
        <p:spPr>
          <a:xfrm>
            <a:off x="6012184" y="951543"/>
            <a:ext cx="2700000" cy="234028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r>
              <a:rPr lang="en-US"/>
              <a:t>Click icon to add picture</a:t>
            </a:r>
            <a:endParaRPr lang="en-US" dirty="0"/>
          </a:p>
        </p:txBody>
      </p:sp>
      <p:cxnSp>
        <p:nvCxnSpPr>
          <p:cNvPr id="7" name="Connecteur droit 6">
            <a:extLst>
              <a:ext uri="{FF2B5EF4-FFF2-40B4-BE49-F238E27FC236}">
                <a16:creationId xmlns:a16="http://schemas.microsoft.com/office/drawing/2014/main" id="{4876AB57-4BC8-1316-3D05-8E64E5345A3E}"/>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6" name="Titre 1">
            <a:extLst>
              <a:ext uri="{FF2B5EF4-FFF2-40B4-BE49-F238E27FC236}">
                <a16:creationId xmlns:a16="http://schemas.microsoft.com/office/drawing/2014/main" id="{249736DE-5EB6-12CE-8281-A156A06AB04B}"/>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8" name="Espace réservé du texte 3">
            <a:extLst>
              <a:ext uri="{FF2B5EF4-FFF2-40B4-BE49-F238E27FC236}">
                <a16:creationId xmlns:a16="http://schemas.microsoft.com/office/drawing/2014/main" id="{43914A5D-02DD-1976-0D64-D077580708D7}"/>
              </a:ext>
            </a:extLst>
          </p:cNvPr>
          <p:cNvSpPr>
            <a:spLocks noGrp="1"/>
          </p:cNvSpPr>
          <p:nvPr>
            <p:ph type="body" sz="half" idx="19"/>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9" name="Espace réservé du pied de page 18">
            <a:extLst>
              <a:ext uri="{FF2B5EF4-FFF2-40B4-BE49-F238E27FC236}">
                <a16:creationId xmlns:a16="http://schemas.microsoft.com/office/drawing/2014/main" id="{B19F8FF2-0CD5-5DA3-52E4-9BFC391C8584}"/>
              </a:ext>
            </a:extLst>
          </p:cNvPr>
          <p:cNvSpPr>
            <a:spLocks noGrp="1"/>
          </p:cNvSpPr>
          <p:nvPr>
            <p:ph type="ftr" sz="quarter" idx="20"/>
          </p:nvPr>
        </p:nvSpPr>
        <p:spPr/>
        <p:txBody>
          <a:bodyPr/>
          <a:lstStyle/>
          <a:p>
            <a:r>
              <a:rPr lang="en-US" cap="all"/>
              <a:t>PROPRIETARY &amp; CONFIDENTIAL // PRODUCT LINE, DIVISION OR BUSINESS UNIT</a:t>
            </a:r>
            <a:endParaRPr lang="en-US" cap="all" dirty="0"/>
          </a:p>
        </p:txBody>
      </p:sp>
      <p:sp>
        <p:nvSpPr>
          <p:cNvPr id="20" name="Text Placeholder 9">
            <a:extLst>
              <a:ext uri="{FF2B5EF4-FFF2-40B4-BE49-F238E27FC236}">
                <a16:creationId xmlns:a16="http://schemas.microsoft.com/office/drawing/2014/main" id="{57884FA0-BE93-244A-D468-0D008922CA33}"/>
              </a:ext>
            </a:extLst>
          </p:cNvPr>
          <p:cNvSpPr>
            <a:spLocks noGrp="1"/>
          </p:cNvSpPr>
          <p:nvPr>
            <p:ph type="body" sz="quarter" idx="14" hasCustomPrompt="1"/>
          </p:nvPr>
        </p:nvSpPr>
        <p:spPr>
          <a:xfrm>
            <a:off x="251448" y="3472812"/>
            <a:ext cx="2700000"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9">
            <a:extLst>
              <a:ext uri="{FF2B5EF4-FFF2-40B4-BE49-F238E27FC236}">
                <a16:creationId xmlns:a16="http://schemas.microsoft.com/office/drawing/2014/main" id="{90BC6DC8-1AD6-54C7-21D5-6C836F6C2C52}"/>
              </a:ext>
            </a:extLst>
          </p:cNvPr>
          <p:cNvSpPr>
            <a:spLocks noGrp="1"/>
          </p:cNvSpPr>
          <p:nvPr>
            <p:ph type="body" sz="quarter" idx="21" hasCustomPrompt="1"/>
          </p:nvPr>
        </p:nvSpPr>
        <p:spPr>
          <a:xfrm>
            <a:off x="3131816" y="3472812"/>
            <a:ext cx="2700000"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9">
            <a:extLst>
              <a:ext uri="{FF2B5EF4-FFF2-40B4-BE49-F238E27FC236}">
                <a16:creationId xmlns:a16="http://schemas.microsoft.com/office/drawing/2014/main" id="{7107C5C6-30B4-75EF-2440-F56FDE57F2A6}"/>
              </a:ext>
            </a:extLst>
          </p:cNvPr>
          <p:cNvSpPr>
            <a:spLocks noGrp="1"/>
          </p:cNvSpPr>
          <p:nvPr>
            <p:ph type="body" sz="quarter" idx="22" hasCustomPrompt="1"/>
          </p:nvPr>
        </p:nvSpPr>
        <p:spPr>
          <a:xfrm>
            <a:off x="6012184" y="3472812"/>
            <a:ext cx="2700000"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95261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Three Image Text Subtitl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B0FB65A5-566F-23BA-0671-0B4EC39E8DED}"/>
              </a:ext>
            </a:extLst>
          </p:cNvPr>
          <p:cNvSpPr>
            <a:spLocks noGrp="1"/>
          </p:cNvSpPr>
          <p:nvPr>
            <p:ph type="pic" sz="quarter" idx="10"/>
          </p:nvPr>
        </p:nvSpPr>
        <p:spPr>
          <a:xfrm>
            <a:off x="251449" y="951543"/>
            <a:ext cx="2700344" cy="234028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11" name="Picture Placeholder 3">
            <a:extLst>
              <a:ext uri="{FF2B5EF4-FFF2-40B4-BE49-F238E27FC236}">
                <a16:creationId xmlns:a16="http://schemas.microsoft.com/office/drawing/2014/main" id="{9380E27A-7A5E-5A8A-289C-FF8CAA26709D}"/>
              </a:ext>
            </a:extLst>
          </p:cNvPr>
          <p:cNvSpPr>
            <a:spLocks noGrp="1"/>
          </p:cNvSpPr>
          <p:nvPr>
            <p:ph type="pic" sz="quarter" idx="11"/>
          </p:nvPr>
        </p:nvSpPr>
        <p:spPr>
          <a:xfrm>
            <a:off x="3131816" y="951543"/>
            <a:ext cx="2700000" cy="234028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14" name="Picture Placeholder 3">
            <a:extLst>
              <a:ext uri="{FF2B5EF4-FFF2-40B4-BE49-F238E27FC236}">
                <a16:creationId xmlns:a16="http://schemas.microsoft.com/office/drawing/2014/main" id="{D1A78CE1-B084-14B3-C471-9F05157E0D4A}"/>
              </a:ext>
            </a:extLst>
          </p:cNvPr>
          <p:cNvSpPr>
            <a:spLocks noGrp="1"/>
          </p:cNvSpPr>
          <p:nvPr>
            <p:ph type="pic" sz="quarter" idx="12"/>
          </p:nvPr>
        </p:nvSpPr>
        <p:spPr>
          <a:xfrm>
            <a:off x="6012184" y="951543"/>
            <a:ext cx="2700000" cy="234028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r>
              <a:rPr lang="en-US"/>
              <a:t>Click icon to add picture</a:t>
            </a:r>
            <a:endParaRPr lang="en-US" dirty="0"/>
          </a:p>
        </p:txBody>
      </p:sp>
      <p:cxnSp>
        <p:nvCxnSpPr>
          <p:cNvPr id="15" name="Connecteur droit 14">
            <a:extLst>
              <a:ext uri="{FF2B5EF4-FFF2-40B4-BE49-F238E27FC236}">
                <a16:creationId xmlns:a16="http://schemas.microsoft.com/office/drawing/2014/main" id="{7C5B3E7A-F29A-F8FC-8E68-8D62FE80E84A}"/>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Espace réservé du texte 3">
            <a:extLst>
              <a:ext uri="{FF2B5EF4-FFF2-40B4-BE49-F238E27FC236}">
                <a16:creationId xmlns:a16="http://schemas.microsoft.com/office/drawing/2014/main" id="{E16F6197-F880-7E72-7617-259AE4F6C628}"/>
              </a:ext>
            </a:extLst>
          </p:cNvPr>
          <p:cNvSpPr>
            <a:spLocks noGrp="1"/>
          </p:cNvSpPr>
          <p:nvPr>
            <p:ph type="body" sz="half" idx="19"/>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9" name="Espace réservé du pied de page 18">
            <a:extLst>
              <a:ext uri="{FF2B5EF4-FFF2-40B4-BE49-F238E27FC236}">
                <a16:creationId xmlns:a16="http://schemas.microsoft.com/office/drawing/2014/main" id="{2AF81343-8CB9-17FF-879A-CAD04EB6E28E}"/>
              </a:ext>
            </a:extLst>
          </p:cNvPr>
          <p:cNvSpPr>
            <a:spLocks noGrp="1"/>
          </p:cNvSpPr>
          <p:nvPr>
            <p:ph type="ftr" sz="quarter" idx="20"/>
          </p:nvPr>
        </p:nvSpPr>
        <p:spPr>
          <a:xfrm>
            <a:off x="244142" y="4728179"/>
            <a:ext cx="3086100" cy="107722"/>
          </a:xfrm>
        </p:spPr>
        <p:txBody>
          <a:bodyPr/>
          <a:lstStyle/>
          <a:p>
            <a:r>
              <a:rPr lang="en-US" cap="all"/>
              <a:t>PROPRIETARY &amp; CONFIDENTIAL // PRODUCT LINE, DIVISION OR BUSINESS UNIT</a:t>
            </a:r>
            <a:endParaRPr lang="en-US" cap="all" dirty="0"/>
          </a:p>
        </p:txBody>
      </p:sp>
      <p:sp>
        <p:nvSpPr>
          <p:cNvPr id="23" name="Titre 1">
            <a:extLst>
              <a:ext uri="{FF2B5EF4-FFF2-40B4-BE49-F238E27FC236}">
                <a16:creationId xmlns:a16="http://schemas.microsoft.com/office/drawing/2014/main" id="{E1335A8F-6EF3-0ECA-07B6-EC00A0F7612C}"/>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24" name="Espace réservé du texte 3">
            <a:extLst>
              <a:ext uri="{FF2B5EF4-FFF2-40B4-BE49-F238E27FC236}">
                <a16:creationId xmlns:a16="http://schemas.microsoft.com/office/drawing/2014/main" id="{63A21787-F25E-D0DF-6D85-2ADED8009D4A}"/>
              </a:ext>
            </a:extLst>
          </p:cNvPr>
          <p:cNvSpPr>
            <a:spLocks noGrp="1"/>
          </p:cNvSpPr>
          <p:nvPr>
            <p:ph type="body" sz="half" idx="18"/>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5" name="Text Placeholder 9">
            <a:extLst>
              <a:ext uri="{FF2B5EF4-FFF2-40B4-BE49-F238E27FC236}">
                <a16:creationId xmlns:a16="http://schemas.microsoft.com/office/drawing/2014/main" id="{72F3FC9C-15AA-5379-00BB-2BD1D0B71292}"/>
              </a:ext>
            </a:extLst>
          </p:cNvPr>
          <p:cNvSpPr>
            <a:spLocks noGrp="1"/>
          </p:cNvSpPr>
          <p:nvPr>
            <p:ph type="body" sz="quarter" idx="14" hasCustomPrompt="1"/>
          </p:nvPr>
        </p:nvSpPr>
        <p:spPr>
          <a:xfrm>
            <a:off x="251448" y="3472812"/>
            <a:ext cx="2700000"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9">
            <a:extLst>
              <a:ext uri="{FF2B5EF4-FFF2-40B4-BE49-F238E27FC236}">
                <a16:creationId xmlns:a16="http://schemas.microsoft.com/office/drawing/2014/main" id="{53A5EE7F-BF90-F294-2A79-72C67A1A4F94}"/>
              </a:ext>
            </a:extLst>
          </p:cNvPr>
          <p:cNvSpPr>
            <a:spLocks noGrp="1"/>
          </p:cNvSpPr>
          <p:nvPr>
            <p:ph type="body" sz="quarter" idx="21" hasCustomPrompt="1"/>
          </p:nvPr>
        </p:nvSpPr>
        <p:spPr>
          <a:xfrm>
            <a:off x="3131816" y="3472812"/>
            <a:ext cx="2700000"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9">
            <a:extLst>
              <a:ext uri="{FF2B5EF4-FFF2-40B4-BE49-F238E27FC236}">
                <a16:creationId xmlns:a16="http://schemas.microsoft.com/office/drawing/2014/main" id="{7761275A-492A-71A2-4A64-981DFDC2E4B3}"/>
              </a:ext>
            </a:extLst>
          </p:cNvPr>
          <p:cNvSpPr>
            <a:spLocks noGrp="1"/>
          </p:cNvSpPr>
          <p:nvPr>
            <p:ph type="body" sz="quarter" idx="22" hasCustomPrompt="1"/>
          </p:nvPr>
        </p:nvSpPr>
        <p:spPr>
          <a:xfrm>
            <a:off x="6012184" y="3472812"/>
            <a:ext cx="2700000"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8442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Two Image Text ">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8" y="1131567"/>
            <a:ext cx="4140528" cy="234029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5" name="Picture Placeholder 3"/>
          <p:cNvSpPr>
            <a:spLocks noGrp="1"/>
          </p:cNvSpPr>
          <p:nvPr>
            <p:ph type="pic" sz="quarter" idx="11"/>
          </p:nvPr>
        </p:nvSpPr>
        <p:spPr>
          <a:xfrm>
            <a:off x="4572000" y="1131567"/>
            <a:ext cx="4140529" cy="2340291"/>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cxnSp>
        <p:nvCxnSpPr>
          <p:cNvPr id="3" name="Connecteur droit 2">
            <a:extLst>
              <a:ext uri="{FF2B5EF4-FFF2-40B4-BE49-F238E27FC236}">
                <a16:creationId xmlns:a16="http://schemas.microsoft.com/office/drawing/2014/main" id="{651A637B-F47A-0261-0403-95085B88BE0F}"/>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6" name="Titre 1">
            <a:extLst>
              <a:ext uri="{FF2B5EF4-FFF2-40B4-BE49-F238E27FC236}">
                <a16:creationId xmlns:a16="http://schemas.microsoft.com/office/drawing/2014/main" id="{A6ECCDA0-7C88-D37F-6673-5A71F60A3FD5}"/>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1" name="Espace réservé du texte 3">
            <a:extLst>
              <a:ext uri="{FF2B5EF4-FFF2-40B4-BE49-F238E27FC236}">
                <a16:creationId xmlns:a16="http://schemas.microsoft.com/office/drawing/2014/main" id="{9601B984-65EB-C74D-37C3-B9F82D6EA0DA}"/>
              </a:ext>
            </a:extLst>
          </p:cNvPr>
          <p:cNvSpPr>
            <a:spLocks noGrp="1"/>
          </p:cNvSpPr>
          <p:nvPr>
            <p:ph type="body" sz="half" idx="19"/>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9">
            <a:extLst>
              <a:ext uri="{FF2B5EF4-FFF2-40B4-BE49-F238E27FC236}">
                <a16:creationId xmlns:a16="http://schemas.microsoft.com/office/drawing/2014/main" id="{44E0CE46-2295-ADB9-0A54-8D3A251DA677}"/>
              </a:ext>
            </a:extLst>
          </p:cNvPr>
          <p:cNvSpPr>
            <a:spLocks noGrp="1"/>
          </p:cNvSpPr>
          <p:nvPr>
            <p:ph type="body" sz="quarter" idx="14" hasCustomPrompt="1"/>
          </p:nvPr>
        </p:nvSpPr>
        <p:spPr>
          <a:xfrm>
            <a:off x="251448" y="3651888"/>
            <a:ext cx="4140528"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a:extLst>
              <a:ext uri="{FF2B5EF4-FFF2-40B4-BE49-F238E27FC236}">
                <a16:creationId xmlns:a16="http://schemas.microsoft.com/office/drawing/2014/main" id="{0D60CF79-891A-FA4A-19CC-9369C20CFE32}"/>
              </a:ext>
            </a:extLst>
          </p:cNvPr>
          <p:cNvSpPr>
            <a:spLocks noGrp="1"/>
          </p:cNvSpPr>
          <p:nvPr>
            <p:ph type="body" sz="quarter" idx="20" hasCustomPrompt="1"/>
          </p:nvPr>
        </p:nvSpPr>
        <p:spPr>
          <a:xfrm>
            <a:off x="4572000" y="3651888"/>
            <a:ext cx="4140528"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Espace réservé du pied de page 13">
            <a:extLst>
              <a:ext uri="{FF2B5EF4-FFF2-40B4-BE49-F238E27FC236}">
                <a16:creationId xmlns:a16="http://schemas.microsoft.com/office/drawing/2014/main" id="{771921D2-6D81-2C63-65B8-2FB628356897}"/>
              </a:ext>
            </a:extLst>
          </p:cNvPr>
          <p:cNvSpPr>
            <a:spLocks noGrp="1"/>
          </p:cNvSpPr>
          <p:nvPr>
            <p:ph type="ftr" sz="quarter" idx="21"/>
          </p:nvPr>
        </p:nvSpPr>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314228257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Two Image Text Subtitle">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E9727C5-3F0A-A928-1C80-A542DA0BD961}"/>
              </a:ext>
            </a:extLst>
          </p:cNvPr>
          <p:cNvSpPr>
            <a:spLocks noGrp="1"/>
          </p:cNvSpPr>
          <p:nvPr>
            <p:ph type="pic" sz="quarter" idx="10"/>
          </p:nvPr>
        </p:nvSpPr>
        <p:spPr>
          <a:xfrm>
            <a:off x="251448" y="1131567"/>
            <a:ext cx="4140528" cy="234029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7" name="Picture Placeholder 3">
            <a:extLst>
              <a:ext uri="{FF2B5EF4-FFF2-40B4-BE49-F238E27FC236}">
                <a16:creationId xmlns:a16="http://schemas.microsoft.com/office/drawing/2014/main" id="{686B5ED9-A032-8504-A61A-DFE02B8F9E7A}"/>
              </a:ext>
            </a:extLst>
          </p:cNvPr>
          <p:cNvSpPr>
            <a:spLocks noGrp="1"/>
          </p:cNvSpPr>
          <p:nvPr>
            <p:ph type="pic" sz="quarter" idx="11"/>
          </p:nvPr>
        </p:nvSpPr>
        <p:spPr>
          <a:xfrm>
            <a:off x="4572000" y="1131567"/>
            <a:ext cx="4140529" cy="2340291"/>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cxnSp>
        <p:nvCxnSpPr>
          <p:cNvPr id="11" name="Connecteur droit 10">
            <a:extLst>
              <a:ext uri="{FF2B5EF4-FFF2-40B4-BE49-F238E27FC236}">
                <a16:creationId xmlns:a16="http://schemas.microsoft.com/office/drawing/2014/main" id="{69963BA7-25E7-F440-A98B-0D3EB7EDBC64}"/>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Titre 1">
            <a:extLst>
              <a:ext uri="{FF2B5EF4-FFF2-40B4-BE49-F238E27FC236}">
                <a16:creationId xmlns:a16="http://schemas.microsoft.com/office/drawing/2014/main" id="{497CD528-443F-B322-5A3D-1DF97437BBE3}"/>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4" name="Espace réservé du texte 3">
            <a:extLst>
              <a:ext uri="{FF2B5EF4-FFF2-40B4-BE49-F238E27FC236}">
                <a16:creationId xmlns:a16="http://schemas.microsoft.com/office/drawing/2014/main" id="{FA4F345F-5178-1D8C-709E-672D277E8C4E}"/>
              </a:ext>
            </a:extLst>
          </p:cNvPr>
          <p:cNvSpPr>
            <a:spLocks noGrp="1"/>
          </p:cNvSpPr>
          <p:nvPr>
            <p:ph type="body" sz="half" idx="18"/>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Espace réservé du texte 3">
            <a:extLst>
              <a:ext uri="{FF2B5EF4-FFF2-40B4-BE49-F238E27FC236}">
                <a16:creationId xmlns:a16="http://schemas.microsoft.com/office/drawing/2014/main" id="{6F5B06A1-6F48-B5A9-C394-817D0E3C5924}"/>
              </a:ext>
            </a:extLst>
          </p:cNvPr>
          <p:cNvSpPr>
            <a:spLocks noGrp="1"/>
          </p:cNvSpPr>
          <p:nvPr>
            <p:ph type="body" sz="half" idx="19"/>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8" name="Espace réservé du pied de page 13">
            <a:extLst>
              <a:ext uri="{FF2B5EF4-FFF2-40B4-BE49-F238E27FC236}">
                <a16:creationId xmlns:a16="http://schemas.microsoft.com/office/drawing/2014/main" id="{AF13881A-204D-DCB0-B802-A0FFD9254991}"/>
              </a:ext>
            </a:extLst>
          </p:cNvPr>
          <p:cNvSpPr>
            <a:spLocks noGrp="1"/>
          </p:cNvSpPr>
          <p:nvPr>
            <p:ph type="ftr" sz="quarter" idx="21"/>
          </p:nvPr>
        </p:nvSpPr>
        <p:spPr>
          <a:xfrm>
            <a:off x="244142" y="4728179"/>
            <a:ext cx="3086100" cy="107722"/>
          </a:xfrm>
        </p:spPr>
        <p:txBody>
          <a:bodyPr/>
          <a:lstStyle/>
          <a:p>
            <a:r>
              <a:rPr lang="en-US" cap="all"/>
              <a:t>PROPRIETARY &amp; CONFIDENTIAL // PRODUCT LINE, DIVISION OR BUSINESS UNIT</a:t>
            </a:r>
            <a:endParaRPr lang="en-US" cap="all" dirty="0"/>
          </a:p>
        </p:txBody>
      </p:sp>
      <p:sp>
        <p:nvSpPr>
          <p:cNvPr id="19" name="Text Placeholder 9">
            <a:extLst>
              <a:ext uri="{FF2B5EF4-FFF2-40B4-BE49-F238E27FC236}">
                <a16:creationId xmlns:a16="http://schemas.microsoft.com/office/drawing/2014/main" id="{38015CB2-93E1-611D-9C21-42F7D7566217}"/>
              </a:ext>
            </a:extLst>
          </p:cNvPr>
          <p:cNvSpPr>
            <a:spLocks noGrp="1"/>
          </p:cNvSpPr>
          <p:nvPr>
            <p:ph type="body" sz="quarter" idx="14" hasCustomPrompt="1"/>
          </p:nvPr>
        </p:nvSpPr>
        <p:spPr>
          <a:xfrm>
            <a:off x="251448" y="3651888"/>
            <a:ext cx="4140528"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9">
            <a:extLst>
              <a:ext uri="{FF2B5EF4-FFF2-40B4-BE49-F238E27FC236}">
                <a16:creationId xmlns:a16="http://schemas.microsoft.com/office/drawing/2014/main" id="{78F302CC-D142-9480-B46D-FC62E1273A70}"/>
              </a:ext>
            </a:extLst>
          </p:cNvPr>
          <p:cNvSpPr>
            <a:spLocks noGrp="1"/>
          </p:cNvSpPr>
          <p:nvPr>
            <p:ph type="body" sz="quarter" idx="20" hasCustomPrompt="1"/>
          </p:nvPr>
        </p:nvSpPr>
        <p:spPr>
          <a:xfrm>
            <a:off x="4572000" y="3651888"/>
            <a:ext cx="4140528"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518231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Four Tall Tex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7" y="1131566"/>
            <a:ext cx="1980253"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50"/>
            </a:lvl1pPr>
          </a:lstStyle>
          <a:p>
            <a:r>
              <a:rPr lang="en-US"/>
              <a:t>Click icon to add picture</a:t>
            </a:r>
            <a:endParaRPr lang="en-US" dirty="0"/>
          </a:p>
        </p:txBody>
      </p:sp>
      <p:sp>
        <p:nvSpPr>
          <p:cNvPr id="5" name="Picture Placeholder 3"/>
          <p:cNvSpPr>
            <a:spLocks noGrp="1"/>
          </p:cNvSpPr>
          <p:nvPr>
            <p:ph type="pic" sz="quarter" idx="11"/>
          </p:nvPr>
        </p:nvSpPr>
        <p:spPr>
          <a:xfrm>
            <a:off x="2411724" y="1131566"/>
            <a:ext cx="1980253"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50"/>
            </a:lvl1pPr>
          </a:lstStyle>
          <a:p>
            <a:r>
              <a:rPr lang="en-US"/>
              <a:t>Click icon to add picture</a:t>
            </a:r>
          </a:p>
        </p:txBody>
      </p:sp>
      <p:sp>
        <p:nvSpPr>
          <p:cNvPr id="6" name="Picture Placeholder 3"/>
          <p:cNvSpPr>
            <a:spLocks noGrp="1"/>
          </p:cNvSpPr>
          <p:nvPr>
            <p:ph type="pic" sz="quarter" idx="12"/>
          </p:nvPr>
        </p:nvSpPr>
        <p:spPr>
          <a:xfrm>
            <a:off x="4572000" y="1131566"/>
            <a:ext cx="1986914"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50"/>
            </a:lvl1pPr>
          </a:lstStyle>
          <a:p>
            <a:r>
              <a:rPr lang="en-US"/>
              <a:t>Click icon to add picture</a:t>
            </a:r>
          </a:p>
        </p:txBody>
      </p:sp>
      <p:sp>
        <p:nvSpPr>
          <p:cNvPr id="7" name="Picture Placeholder 3"/>
          <p:cNvSpPr>
            <a:spLocks noGrp="1"/>
          </p:cNvSpPr>
          <p:nvPr>
            <p:ph type="pic" sz="quarter" idx="13"/>
          </p:nvPr>
        </p:nvSpPr>
        <p:spPr>
          <a:xfrm>
            <a:off x="6732276" y="1131566"/>
            <a:ext cx="1986914"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anchor="ctr">
            <a:normAutofit/>
          </a:bodyPr>
          <a:lstStyle>
            <a:lvl1pPr marL="0" indent="0" algn="ctr">
              <a:buNone/>
              <a:defRPr sz="1050"/>
            </a:lvl1pPr>
          </a:lstStyle>
          <a:p>
            <a:r>
              <a:rPr lang="en-US"/>
              <a:t>Click icon to add picture</a:t>
            </a:r>
            <a:endParaRPr lang="en-US" dirty="0"/>
          </a:p>
        </p:txBody>
      </p:sp>
      <p:cxnSp>
        <p:nvCxnSpPr>
          <p:cNvPr id="3" name="Connecteur droit 2">
            <a:extLst>
              <a:ext uri="{FF2B5EF4-FFF2-40B4-BE49-F238E27FC236}">
                <a16:creationId xmlns:a16="http://schemas.microsoft.com/office/drawing/2014/main" id="{A8BBFBB8-D872-FA68-8E23-B67E81F1C723}"/>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Titre 1">
            <a:extLst>
              <a:ext uri="{FF2B5EF4-FFF2-40B4-BE49-F238E27FC236}">
                <a16:creationId xmlns:a16="http://schemas.microsoft.com/office/drawing/2014/main" id="{7DCD8B35-6193-2E74-0E2E-87E922D739BF}"/>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0" name="Espace réservé du texte 3">
            <a:extLst>
              <a:ext uri="{FF2B5EF4-FFF2-40B4-BE49-F238E27FC236}">
                <a16:creationId xmlns:a16="http://schemas.microsoft.com/office/drawing/2014/main" id="{B408BEC2-6E7A-E7B1-2526-5BB60F32C3D0}"/>
              </a:ext>
            </a:extLst>
          </p:cNvPr>
          <p:cNvSpPr>
            <a:spLocks noGrp="1"/>
          </p:cNvSpPr>
          <p:nvPr>
            <p:ph type="body" sz="half" idx="23"/>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9">
            <a:extLst>
              <a:ext uri="{FF2B5EF4-FFF2-40B4-BE49-F238E27FC236}">
                <a16:creationId xmlns:a16="http://schemas.microsoft.com/office/drawing/2014/main" id="{329D9A73-F0FF-82C4-3ECC-17D9F9503F59}"/>
              </a:ext>
            </a:extLst>
          </p:cNvPr>
          <p:cNvSpPr>
            <a:spLocks noGrp="1"/>
          </p:cNvSpPr>
          <p:nvPr>
            <p:ph type="body" sz="quarter" idx="14" hasCustomPrompt="1"/>
          </p:nvPr>
        </p:nvSpPr>
        <p:spPr>
          <a:xfrm>
            <a:off x="251448" y="2392680"/>
            <a:ext cx="1979999" cy="1979299"/>
          </a:xfrm>
          <a:prstGeom prst="rect">
            <a:avLst/>
          </a:prstGeom>
        </p:spPr>
        <p:txBody>
          <a:bodyPr lIns="0" tIns="0" rIns="0" bIns="0">
            <a:noAutofit/>
          </a:bodyPr>
          <a:lstStyle>
            <a:lvl1pPr marL="0" indent="-108000">
              <a:spcBef>
                <a:spcPts val="200"/>
              </a:spcBef>
              <a:buNone/>
              <a:defRPr sz="120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Espace réservé du pied de page 19">
            <a:extLst>
              <a:ext uri="{FF2B5EF4-FFF2-40B4-BE49-F238E27FC236}">
                <a16:creationId xmlns:a16="http://schemas.microsoft.com/office/drawing/2014/main" id="{BD8FAC0A-CABA-7915-D26D-4FB30A139911}"/>
              </a:ext>
            </a:extLst>
          </p:cNvPr>
          <p:cNvSpPr>
            <a:spLocks noGrp="1"/>
          </p:cNvSpPr>
          <p:nvPr>
            <p:ph type="ftr" sz="quarter" idx="27"/>
          </p:nvPr>
        </p:nvSpPr>
        <p:spPr/>
        <p:txBody>
          <a:bodyPr/>
          <a:lstStyle/>
          <a:p>
            <a:r>
              <a:rPr lang="en-US" cap="all"/>
              <a:t>PROPRIETARY &amp; CONFIDENTIAL // PRODUCT LINE, DIVISION OR BUSINESS UNIT</a:t>
            </a:r>
            <a:endParaRPr lang="en-US" cap="all" dirty="0"/>
          </a:p>
        </p:txBody>
      </p:sp>
      <p:sp>
        <p:nvSpPr>
          <p:cNvPr id="21" name="Text Placeholder 9">
            <a:extLst>
              <a:ext uri="{FF2B5EF4-FFF2-40B4-BE49-F238E27FC236}">
                <a16:creationId xmlns:a16="http://schemas.microsoft.com/office/drawing/2014/main" id="{B620AD9A-F709-6C11-6D9D-7C81FF27B7EB}"/>
              </a:ext>
            </a:extLst>
          </p:cNvPr>
          <p:cNvSpPr>
            <a:spLocks noGrp="1"/>
          </p:cNvSpPr>
          <p:nvPr>
            <p:ph type="body" sz="quarter" idx="28" hasCustomPrompt="1"/>
          </p:nvPr>
        </p:nvSpPr>
        <p:spPr>
          <a:xfrm>
            <a:off x="2411724" y="2391727"/>
            <a:ext cx="1979999" cy="1979299"/>
          </a:xfrm>
          <a:prstGeom prst="rect">
            <a:avLst/>
          </a:prstGeom>
        </p:spPr>
        <p:txBody>
          <a:bodyPr lIns="0" tIns="0" rIns="0" bIns="0">
            <a:noAutofit/>
          </a:bodyPr>
          <a:lstStyle>
            <a:lvl1pPr marL="0" indent="-108000">
              <a:spcBef>
                <a:spcPts val="200"/>
              </a:spcBef>
              <a:buNone/>
              <a:defRPr sz="120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9">
            <a:extLst>
              <a:ext uri="{FF2B5EF4-FFF2-40B4-BE49-F238E27FC236}">
                <a16:creationId xmlns:a16="http://schemas.microsoft.com/office/drawing/2014/main" id="{AA310F71-EBBC-ECDF-CD82-D4240D4382EA}"/>
              </a:ext>
            </a:extLst>
          </p:cNvPr>
          <p:cNvSpPr>
            <a:spLocks noGrp="1"/>
          </p:cNvSpPr>
          <p:nvPr>
            <p:ph type="body" sz="quarter" idx="29" hasCustomPrompt="1"/>
          </p:nvPr>
        </p:nvSpPr>
        <p:spPr>
          <a:xfrm>
            <a:off x="4572254" y="2391727"/>
            <a:ext cx="1979999" cy="1979299"/>
          </a:xfrm>
          <a:prstGeom prst="rect">
            <a:avLst/>
          </a:prstGeom>
        </p:spPr>
        <p:txBody>
          <a:bodyPr lIns="0" tIns="0" rIns="0" bIns="0">
            <a:noAutofit/>
          </a:bodyPr>
          <a:lstStyle>
            <a:lvl1pPr marL="0" indent="-108000">
              <a:spcBef>
                <a:spcPts val="200"/>
              </a:spcBef>
              <a:buNone/>
              <a:defRPr sz="120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9">
            <a:extLst>
              <a:ext uri="{FF2B5EF4-FFF2-40B4-BE49-F238E27FC236}">
                <a16:creationId xmlns:a16="http://schemas.microsoft.com/office/drawing/2014/main" id="{7245F8CE-C5E5-2D2E-99A3-1AB5095BE267}"/>
              </a:ext>
            </a:extLst>
          </p:cNvPr>
          <p:cNvSpPr>
            <a:spLocks noGrp="1"/>
          </p:cNvSpPr>
          <p:nvPr>
            <p:ph type="body" sz="quarter" idx="30" hasCustomPrompt="1"/>
          </p:nvPr>
        </p:nvSpPr>
        <p:spPr>
          <a:xfrm>
            <a:off x="6732276" y="2391727"/>
            <a:ext cx="1979999" cy="1979299"/>
          </a:xfrm>
          <a:prstGeom prst="rect">
            <a:avLst/>
          </a:prstGeom>
        </p:spPr>
        <p:txBody>
          <a:bodyPr lIns="0" tIns="0" rIns="0" bIns="0">
            <a:noAutofit/>
          </a:bodyPr>
          <a:lstStyle>
            <a:lvl1pPr marL="0" indent="-108000">
              <a:spcBef>
                <a:spcPts val="200"/>
              </a:spcBef>
              <a:buNone/>
              <a:defRPr sz="120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43570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Four Tall Text Subtitle">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4066C1CA-87D4-4DDE-E226-8FC261A04C39}"/>
              </a:ext>
            </a:extLst>
          </p:cNvPr>
          <p:cNvSpPr>
            <a:spLocks noGrp="1"/>
          </p:cNvSpPr>
          <p:nvPr>
            <p:ph type="pic" sz="quarter" idx="10"/>
          </p:nvPr>
        </p:nvSpPr>
        <p:spPr>
          <a:xfrm>
            <a:off x="251447" y="1131566"/>
            <a:ext cx="1980253"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50"/>
            </a:lvl1pPr>
          </a:lstStyle>
          <a:p>
            <a:r>
              <a:rPr lang="en-US"/>
              <a:t>Click icon to add picture</a:t>
            </a:r>
            <a:endParaRPr lang="en-US" dirty="0"/>
          </a:p>
        </p:txBody>
      </p:sp>
      <p:sp>
        <p:nvSpPr>
          <p:cNvPr id="27" name="Picture Placeholder 3">
            <a:extLst>
              <a:ext uri="{FF2B5EF4-FFF2-40B4-BE49-F238E27FC236}">
                <a16:creationId xmlns:a16="http://schemas.microsoft.com/office/drawing/2014/main" id="{2BE2D185-4226-1502-DFA7-687B3D84D654}"/>
              </a:ext>
            </a:extLst>
          </p:cNvPr>
          <p:cNvSpPr>
            <a:spLocks noGrp="1"/>
          </p:cNvSpPr>
          <p:nvPr>
            <p:ph type="pic" sz="quarter" idx="11"/>
          </p:nvPr>
        </p:nvSpPr>
        <p:spPr>
          <a:xfrm>
            <a:off x="2411724" y="1131566"/>
            <a:ext cx="1980253"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50"/>
            </a:lvl1pPr>
          </a:lstStyle>
          <a:p>
            <a:r>
              <a:rPr lang="en-US"/>
              <a:t>Click icon to add picture</a:t>
            </a:r>
          </a:p>
        </p:txBody>
      </p:sp>
      <p:sp>
        <p:nvSpPr>
          <p:cNvPr id="28" name="Picture Placeholder 3">
            <a:extLst>
              <a:ext uri="{FF2B5EF4-FFF2-40B4-BE49-F238E27FC236}">
                <a16:creationId xmlns:a16="http://schemas.microsoft.com/office/drawing/2014/main" id="{1206F619-B5AD-EE8F-B330-FE0C21BA9B13}"/>
              </a:ext>
            </a:extLst>
          </p:cNvPr>
          <p:cNvSpPr>
            <a:spLocks noGrp="1"/>
          </p:cNvSpPr>
          <p:nvPr>
            <p:ph type="pic" sz="quarter" idx="12"/>
          </p:nvPr>
        </p:nvSpPr>
        <p:spPr>
          <a:xfrm>
            <a:off x="4572000" y="1131566"/>
            <a:ext cx="1986914"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50"/>
            </a:lvl1pPr>
          </a:lstStyle>
          <a:p>
            <a:r>
              <a:rPr lang="en-US"/>
              <a:t>Click icon to add picture</a:t>
            </a:r>
          </a:p>
        </p:txBody>
      </p:sp>
      <p:sp>
        <p:nvSpPr>
          <p:cNvPr id="29" name="Picture Placeholder 3">
            <a:extLst>
              <a:ext uri="{FF2B5EF4-FFF2-40B4-BE49-F238E27FC236}">
                <a16:creationId xmlns:a16="http://schemas.microsoft.com/office/drawing/2014/main" id="{93D6EF10-AC20-8F0B-E3E4-685806E52BB0}"/>
              </a:ext>
            </a:extLst>
          </p:cNvPr>
          <p:cNvSpPr>
            <a:spLocks noGrp="1"/>
          </p:cNvSpPr>
          <p:nvPr>
            <p:ph type="pic" sz="quarter" idx="13"/>
          </p:nvPr>
        </p:nvSpPr>
        <p:spPr>
          <a:xfrm>
            <a:off x="6732276" y="1131566"/>
            <a:ext cx="1986914"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anchor="ctr">
            <a:normAutofit/>
          </a:bodyPr>
          <a:lstStyle>
            <a:lvl1pPr marL="0" indent="0" algn="ctr">
              <a:buNone/>
              <a:defRPr sz="1050"/>
            </a:lvl1pPr>
          </a:lstStyle>
          <a:p>
            <a:r>
              <a:rPr lang="en-US"/>
              <a:t>Click icon to add picture</a:t>
            </a:r>
            <a:endParaRPr lang="en-US" dirty="0"/>
          </a:p>
        </p:txBody>
      </p:sp>
      <p:cxnSp>
        <p:nvCxnSpPr>
          <p:cNvPr id="30" name="Connecteur droit 29">
            <a:extLst>
              <a:ext uri="{FF2B5EF4-FFF2-40B4-BE49-F238E27FC236}">
                <a16:creationId xmlns:a16="http://schemas.microsoft.com/office/drawing/2014/main" id="{D7F8EEF6-0B67-A7BC-945A-E862CF817411}"/>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1" name="Titre 1">
            <a:extLst>
              <a:ext uri="{FF2B5EF4-FFF2-40B4-BE49-F238E27FC236}">
                <a16:creationId xmlns:a16="http://schemas.microsoft.com/office/drawing/2014/main" id="{7980CF30-F9FE-C9C0-96B5-A9163A739BFB}"/>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32" name="Espace réservé du texte 3">
            <a:extLst>
              <a:ext uri="{FF2B5EF4-FFF2-40B4-BE49-F238E27FC236}">
                <a16:creationId xmlns:a16="http://schemas.microsoft.com/office/drawing/2014/main" id="{F0985EF1-9557-8951-A298-D97AACAD961A}"/>
              </a:ext>
            </a:extLst>
          </p:cNvPr>
          <p:cNvSpPr>
            <a:spLocks noGrp="1"/>
          </p:cNvSpPr>
          <p:nvPr>
            <p:ph type="body" sz="half" idx="22"/>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3" name="Espace réservé du texte 3">
            <a:extLst>
              <a:ext uri="{FF2B5EF4-FFF2-40B4-BE49-F238E27FC236}">
                <a16:creationId xmlns:a16="http://schemas.microsoft.com/office/drawing/2014/main" id="{55B541C8-4FBF-E73B-B5F3-631E2366810A}"/>
              </a:ext>
            </a:extLst>
          </p:cNvPr>
          <p:cNvSpPr>
            <a:spLocks noGrp="1"/>
          </p:cNvSpPr>
          <p:nvPr>
            <p:ph type="body" sz="half" idx="23"/>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8" name="Espace réservé du pied de page 19">
            <a:extLst>
              <a:ext uri="{FF2B5EF4-FFF2-40B4-BE49-F238E27FC236}">
                <a16:creationId xmlns:a16="http://schemas.microsoft.com/office/drawing/2014/main" id="{6D8AB611-81F4-BFF5-823B-F31FA59ED540}"/>
              </a:ext>
            </a:extLst>
          </p:cNvPr>
          <p:cNvSpPr>
            <a:spLocks noGrp="1"/>
          </p:cNvSpPr>
          <p:nvPr>
            <p:ph type="ftr" sz="quarter" idx="27"/>
          </p:nvPr>
        </p:nvSpPr>
        <p:spPr>
          <a:xfrm>
            <a:off x="244142" y="4728179"/>
            <a:ext cx="3086100" cy="107722"/>
          </a:xfrm>
        </p:spPr>
        <p:txBody>
          <a:bodyPr/>
          <a:lstStyle/>
          <a:p>
            <a:r>
              <a:rPr lang="en-US" cap="all"/>
              <a:t>PROPRIETARY &amp; CONFIDENTIAL // PRODUCT LINE, DIVISION OR BUSINESS UNIT</a:t>
            </a:r>
            <a:endParaRPr lang="en-US" cap="all" dirty="0"/>
          </a:p>
        </p:txBody>
      </p:sp>
      <p:sp>
        <p:nvSpPr>
          <p:cNvPr id="39" name="Text Placeholder 9">
            <a:extLst>
              <a:ext uri="{FF2B5EF4-FFF2-40B4-BE49-F238E27FC236}">
                <a16:creationId xmlns:a16="http://schemas.microsoft.com/office/drawing/2014/main" id="{BB1C990F-C07C-4C5F-8AA9-9B9E06B4004E}"/>
              </a:ext>
            </a:extLst>
          </p:cNvPr>
          <p:cNvSpPr>
            <a:spLocks noGrp="1"/>
          </p:cNvSpPr>
          <p:nvPr>
            <p:ph type="body" sz="quarter" idx="14" hasCustomPrompt="1"/>
          </p:nvPr>
        </p:nvSpPr>
        <p:spPr>
          <a:xfrm>
            <a:off x="251448" y="2392680"/>
            <a:ext cx="1979999" cy="1979299"/>
          </a:xfrm>
          <a:prstGeom prst="rect">
            <a:avLst/>
          </a:prstGeom>
        </p:spPr>
        <p:txBody>
          <a:bodyPr lIns="0" tIns="0" rIns="0" bIns="0">
            <a:noAutofit/>
          </a:bodyPr>
          <a:lstStyle>
            <a:lvl1pPr marL="0" indent="-108000">
              <a:spcBef>
                <a:spcPts val="200"/>
              </a:spcBef>
              <a:buNone/>
              <a:defRPr sz="120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 name="Text Placeholder 9">
            <a:extLst>
              <a:ext uri="{FF2B5EF4-FFF2-40B4-BE49-F238E27FC236}">
                <a16:creationId xmlns:a16="http://schemas.microsoft.com/office/drawing/2014/main" id="{B40D9E6B-5FED-82DD-AFBB-FFBFE3227D25}"/>
              </a:ext>
            </a:extLst>
          </p:cNvPr>
          <p:cNvSpPr>
            <a:spLocks noGrp="1"/>
          </p:cNvSpPr>
          <p:nvPr>
            <p:ph type="body" sz="quarter" idx="28" hasCustomPrompt="1"/>
          </p:nvPr>
        </p:nvSpPr>
        <p:spPr>
          <a:xfrm>
            <a:off x="2411724" y="2391727"/>
            <a:ext cx="1979999" cy="1979299"/>
          </a:xfrm>
          <a:prstGeom prst="rect">
            <a:avLst/>
          </a:prstGeom>
        </p:spPr>
        <p:txBody>
          <a:bodyPr lIns="0" tIns="0" rIns="0" bIns="0">
            <a:noAutofit/>
          </a:bodyPr>
          <a:lstStyle>
            <a:lvl1pPr marL="0" indent="-108000">
              <a:spcBef>
                <a:spcPts val="200"/>
              </a:spcBef>
              <a:buNone/>
              <a:defRPr sz="120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 name="Text Placeholder 9">
            <a:extLst>
              <a:ext uri="{FF2B5EF4-FFF2-40B4-BE49-F238E27FC236}">
                <a16:creationId xmlns:a16="http://schemas.microsoft.com/office/drawing/2014/main" id="{636B6B5C-0471-1B6F-5F98-30FBC3C4A152}"/>
              </a:ext>
            </a:extLst>
          </p:cNvPr>
          <p:cNvSpPr>
            <a:spLocks noGrp="1"/>
          </p:cNvSpPr>
          <p:nvPr>
            <p:ph type="body" sz="quarter" idx="29" hasCustomPrompt="1"/>
          </p:nvPr>
        </p:nvSpPr>
        <p:spPr>
          <a:xfrm>
            <a:off x="4572254" y="2391727"/>
            <a:ext cx="1979999" cy="1979299"/>
          </a:xfrm>
          <a:prstGeom prst="rect">
            <a:avLst/>
          </a:prstGeom>
        </p:spPr>
        <p:txBody>
          <a:bodyPr lIns="0" tIns="0" rIns="0" bIns="0">
            <a:noAutofit/>
          </a:bodyPr>
          <a:lstStyle>
            <a:lvl1pPr marL="0" indent="-108000">
              <a:spcBef>
                <a:spcPts val="200"/>
              </a:spcBef>
              <a:buNone/>
              <a:defRPr sz="120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Text Placeholder 9">
            <a:extLst>
              <a:ext uri="{FF2B5EF4-FFF2-40B4-BE49-F238E27FC236}">
                <a16:creationId xmlns:a16="http://schemas.microsoft.com/office/drawing/2014/main" id="{05C2CBFE-1D69-A197-8AAE-272076510124}"/>
              </a:ext>
            </a:extLst>
          </p:cNvPr>
          <p:cNvSpPr>
            <a:spLocks noGrp="1"/>
          </p:cNvSpPr>
          <p:nvPr>
            <p:ph type="body" sz="quarter" idx="30" hasCustomPrompt="1"/>
          </p:nvPr>
        </p:nvSpPr>
        <p:spPr>
          <a:xfrm>
            <a:off x="6732276" y="2391727"/>
            <a:ext cx="1979999" cy="1979299"/>
          </a:xfrm>
          <a:prstGeom prst="rect">
            <a:avLst/>
          </a:prstGeom>
        </p:spPr>
        <p:txBody>
          <a:bodyPr lIns="0" tIns="0" rIns="0" bIns="0">
            <a:noAutofit/>
          </a:bodyPr>
          <a:lstStyle>
            <a:lvl1pPr marL="0" indent="-108000">
              <a:spcBef>
                <a:spcPts val="200"/>
              </a:spcBef>
              <a:buNone/>
              <a:defRPr sz="120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82408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p:cSld name="Three Tall Tex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8" y="1131565"/>
            <a:ext cx="2700345" cy="1260161"/>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5" name="Picture Placeholder 3"/>
          <p:cNvSpPr>
            <a:spLocks noGrp="1"/>
          </p:cNvSpPr>
          <p:nvPr>
            <p:ph type="pic" sz="quarter" idx="11"/>
          </p:nvPr>
        </p:nvSpPr>
        <p:spPr>
          <a:xfrm>
            <a:off x="3131816" y="1131565"/>
            <a:ext cx="2700345" cy="1260151"/>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6" name="Picture Placeholder 3"/>
          <p:cNvSpPr>
            <a:spLocks noGrp="1"/>
          </p:cNvSpPr>
          <p:nvPr>
            <p:ph type="pic" sz="quarter" idx="12"/>
          </p:nvPr>
        </p:nvSpPr>
        <p:spPr>
          <a:xfrm>
            <a:off x="6012183" y="1131565"/>
            <a:ext cx="2700345" cy="1260143"/>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7" name="Espace réservé du pied de page 6">
            <a:extLst>
              <a:ext uri="{FF2B5EF4-FFF2-40B4-BE49-F238E27FC236}">
                <a16:creationId xmlns:a16="http://schemas.microsoft.com/office/drawing/2014/main" id="{7665BDDD-2DE0-26CB-CB37-9F04C6FE5D1A}"/>
              </a:ext>
            </a:extLst>
          </p:cNvPr>
          <p:cNvSpPr>
            <a:spLocks noGrp="1"/>
          </p:cNvSpPr>
          <p:nvPr>
            <p:ph type="ftr" sz="quarter" idx="21"/>
          </p:nvPr>
        </p:nvSpPr>
        <p:spPr/>
        <p:txBody>
          <a:bodyPr/>
          <a:lstStyle/>
          <a:p>
            <a:r>
              <a:rPr lang="en-US" cap="all"/>
              <a:t>PROPRIETARY &amp; CONFIDENTIAL // PRODUCT LINE, DIVISION OR BUSINESS UNIT</a:t>
            </a:r>
            <a:endParaRPr lang="en-US" cap="all" dirty="0"/>
          </a:p>
        </p:txBody>
      </p:sp>
      <p:cxnSp>
        <p:nvCxnSpPr>
          <p:cNvPr id="8" name="Connecteur droit 7">
            <a:extLst>
              <a:ext uri="{FF2B5EF4-FFF2-40B4-BE49-F238E27FC236}">
                <a16:creationId xmlns:a16="http://schemas.microsoft.com/office/drawing/2014/main" id="{D82ECB4D-65FC-A962-37BD-91162B33FD26}"/>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Titre 1">
            <a:extLst>
              <a:ext uri="{FF2B5EF4-FFF2-40B4-BE49-F238E27FC236}">
                <a16:creationId xmlns:a16="http://schemas.microsoft.com/office/drawing/2014/main" id="{822AD223-8524-00E3-38AD-0A5A11B63640}"/>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5" name="Espace réservé du texte 3">
            <a:extLst>
              <a:ext uri="{FF2B5EF4-FFF2-40B4-BE49-F238E27FC236}">
                <a16:creationId xmlns:a16="http://schemas.microsoft.com/office/drawing/2014/main" id="{AB6E85DD-6702-DDB3-2A54-BA519489AA5D}"/>
              </a:ext>
            </a:extLst>
          </p:cNvPr>
          <p:cNvSpPr>
            <a:spLocks noGrp="1"/>
          </p:cNvSpPr>
          <p:nvPr>
            <p:ph type="body" sz="half" idx="23"/>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Text Placeholder 9">
            <a:extLst>
              <a:ext uri="{FF2B5EF4-FFF2-40B4-BE49-F238E27FC236}">
                <a16:creationId xmlns:a16="http://schemas.microsoft.com/office/drawing/2014/main" id="{F3CA1270-8F91-4188-9B2A-2A0927994B42}"/>
              </a:ext>
            </a:extLst>
          </p:cNvPr>
          <p:cNvSpPr>
            <a:spLocks noGrp="1"/>
          </p:cNvSpPr>
          <p:nvPr>
            <p:ph type="body" sz="quarter" idx="14" hasCustomPrompt="1"/>
          </p:nvPr>
        </p:nvSpPr>
        <p:spPr>
          <a:xfrm>
            <a:off x="251448" y="2572704"/>
            <a:ext cx="2700345" cy="1979299"/>
          </a:xfrm>
          <a:prstGeom prst="rect">
            <a:avLst/>
          </a:prstGeom>
        </p:spPr>
        <p:txBody>
          <a:bodyPr lIns="0" tIns="0" rIns="0" bIns="0">
            <a:noAutofit/>
          </a:bodyPr>
          <a:lstStyle>
            <a:lvl1pPr marL="0" indent="-108000">
              <a:spcBef>
                <a:spcPts val="200"/>
              </a:spcBef>
              <a:buNone/>
              <a:defRPr sz="120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9">
            <a:extLst>
              <a:ext uri="{FF2B5EF4-FFF2-40B4-BE49-F238E27FC236}">
                <a16:creationId xmlns:a16="http://schemas.microsoft.com/office/drawing/2014/main" id="{4B6ED073-038A-7620-35D1-91DFB8921AA8}"/>
              </a:ext>
            </a:extLst>
          </p:cNvPr>
          <p:cNvSpPr>
            <a:spLocks noGrp="1"/>
          </p:cNvSpPr>
          <p:nvPr>
            <p:ph type="body" sz="quarter" idx="24" hasCustomPrompt="1"/>
          </p:nvPr>
        </p:nvSpPr>
        <p:spPr>
          <a:xfrm>
            <a:off x="3131816" y="2572704"/>
            <a:ext cx="2700345" cy="1979299"/>
          </a:xfrm>
          <a:prstGeom prst="rect">
            <a:avLst/>
          </a:prstGeom>
        </p:spPr>
        <p:txBody>
          <a:bodyPr lIns="0" tIns="0" rIns="0" bIns="0">
            <a:noAutofit/>
          </a:bodyPr>
          <a:lstStyle>
            <a:lvl1pPr marL="0" indent="-108000">
              <a:spcBef>
                <a:spcPts val="200"/>
              </a:spcBef>
              <a:buNone/>
              <a:defRPr sz="120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9">
            <a:extLst>
              <a:ext uri="{FF2B5EF4-FFF2-40B4-BE49-F238E27FC236}">
                <a16:creationId xmlns:a16="http://schemas.microsoft.com/office/drawing/2014/main" id="{B8094A35-2E72-1079-4A29-15A0B8A76EA2}"/>
              </a:ext>
            </a:extLst>
          </p:cNvPr>
          <p:cNvSpPr>
            <a:spLocks noGrp="1"/>
          </p:cNvSpPr>
          <p:nvPr>
            <p:ph type="body" sz="quarter" idx="25" hasCustomPrompt="1"/>
          </p:nvPr>
        </p:nvSpPr>
        <p:spPr>
          <a:xfrm>
            <a:off x="6012184" y="2572704"/>
            <a:ext cx="2700345" cy="1979299"/>
          </a:xfrm>
          <a:prstGeom prst="rect">
            <a:avLst/>
          </a:prstGeom>
        </p:spPr>
        <p:txBody>
          <a:bodyPr lIns="0" tIns="0" rIns="0" bIns="0">
            <a:noAutofit/>
          </a:bodyPr>
          <a:lstStyle>
            <a:lvl1pPr marL="0" indent="-108000">
              <a:spcBef>
                <a:spcPts val="200"/>
              </a:spcBef>
              <a:buNone/>
              <a:defRPr sz="120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6144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hree Tall Text Subtitl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3CBFF6FF-4F08-9900-E54C-5DE56BD9144F}"/>
              </a:ext>
            </a:extLst>
          </p:cNvPr>
          <p:cNvSpPr>
            <a:spLocks noGrp="1"/>
          </p:cNvSpPr>
          <p:nvPr>
            <p:ph type="pic" sz="quarter" idx="10"/>
          </p:nvPr>
        </p:nvSpPr>
        <p:spPr>
          <a:xfrm>
            <a:off x="251448" y="1131565"/>
            <a:ext cx="2700345" cy="1260161"/>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8" name="Picture Placeholder 3">
            <a:extLst>
              <a:ext uri="{FF2B5EF4-FFF2-40B4-BE49-F238E27FC236}">
                <a16:creationId xmlns:a16="http://schemas.microsoft.com/office/drawing/2014/main" id="{6CABDAC9-1426-2895-B1D8-78638E54712D}"/>
              </a:ext>
            </a:extLst>
          </p:cNvPr>
          <p:cNvSpPr>
            <a:spLocks noGrp="1"/>
          </p:cNvSpPr>
          <p:nvPr>
            <p:ph type="pic" sz="quarter" idx="11"/>
          </p:nvPr>
        </p:nvSpPr>
        <p:spPr>
          <a:xfrm>
            <a:off x="3131816" y="1131565"/>
            <a:ext cx="2700345" cy="1260151"/>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9" name="Picture Placeholder 3">
            <a:extLst>
              <a:ext uri="{FF2B5EF4-FFF2-40B4-BE49-F238E27FC236}">
                <a16:creationId xmlns:a16="http://schemas.microsoft.com/office/drawing/2014/main" id="{6A9D113C-1EC4-73D2-A9D8-7D6052BC620D}"/>
              </a:ext>
            </a:extLst>
          </p:cNvPr>
          <p:cNvSpPr>
            <a:spLocks noGrp="1"/>
          </p:cNvSpPr>
          <p:nvPr>
            <p:ph type="pic" sz="quarter" idx="12"/>
          </p:nvPr>
        </p:nvSpPr>
        <p:spPr>
          <a:xfrm>
            <a:off x="6012183" y="1131565"/>
            <a:ext cx="2700345" cy="1260143"/>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15" name="Espace réservé du pied de page 6">
            <a:extLst>
              <a:ext uri="{FF2B5EF4-FFF2-40B4-BE49-F238E27FC236}">
                <a16:creationId xmlns:a16="http://schemas.microsoft.com/office/drawing/2014/main" id="{67E39E76-488A-EE76-581A-A7664EFC9A2C}"/>
              </a:ext>
            </a:extLst>
          </p:cNvPr>
          <p:cNvSpPr>
            <a:spLocks noGrp="1"/>
          </p:cNvSpPr>
          <p:nvPr>
            <p:ph type="ftr" sz="quarter" idx="21"/>
          </p:nvPr>
        </p:nvSpPr>
        <p:spPr>
          <a:xfrm>
            <a:off x="244142" y="4728179"/>
            <a:ext cx="3701846" cy="167378"/>
          </a:xfrm>
          <a:prstGeom prst="rect">
            <a:avLst/>
          </a:prstGeom>
        </p:spPr>
        <p:txBody>
          <a:bodyPr/>
          <a:lstStyle>
            <a:lvl1pPr>
              <a:defRPr sz="700">
                <a:latin typeface="Arial" panose="020B0604020202020204" pitchFamily="34" charset="0"/>
                <a:cs typeface="Arial" panose="020B0604020202020204" pitchFamily="34" charset="0"/>
              </a:defRPr>
            </a:lvl1pPr>
          </a:lstStyle>
          <a:p>
            <a:r>
              <a:rPr lang="en-US" cap="all"/>
              <a:t>PROPRIETARY &amp; CONFIDENTIAL // PRODUCT LINE, DIVISION OR BUSINESS UNIT</a:t>
            </a:r>
            <a:endParaRPr lang="en-US" cap="all" dirty="0"/>
          </a:p>
        </p:txBody>
      </p:sp>
      <p:cxnSp>
        <p:nvCxnSpPr>
          <p:cNvPr id="16" name="Connecteur droit 15">
            <a:extLst>
              <a:ext uri="{FF2B5EF4-FFF2-40B4-BE49-F238E27FC236}">
                <a16:creationId xmlns:a16="http://schemas.microsoft.com/office/drawing/2014/main" id="{DC41E0EA-5E97-3170-FB21-A228CF87E2A7}"/>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9">
            <a:extLst>
              <a:ext uri="{FF2B5EF4-FFF2-40B4-BE49-F238E27FC236}">
                <a16:creationId xmlns:a16="http://schemas.microsoft.com/office/drawing/2014/main" id="{91AB63CD-ECDB-52AB-47A9-967F5A119C1F}"/>
              </a:ext>
            </a:extLst>
          </p:cNvPr>
          <p:cNvSpPr>
            <a:spLocks noGrp="1"/>
          </p:cNvSpPr>
          <p:nvPr>
            <p:ph type="body" sz="quarter" idx="14" hasCustomPrompt="1"/>
          </p:nvPr>
        </p:nvSpPr>
        <p:spPr>
          <a:xfrm>
            <a:off x="251448" y="2572704"/>
            <a:ext cx="2700345" cy="1979299"/>
          </a:xfrm>
          <a:prstGeom prst="rect">
            <a:avLst/>
          </a:prstGeom>
        </p:spPr>
        <p:txBody>
          <a:bodyPr lIns="0" tIns="0" rIns="0" bIns="0">
            <a:noAutofit/>
          </a:bodyPr>
          <a:lstStyle>
            <a:lvl1pPr marL="0" indent="-108000">
              <a:spcBef>
                <a:spcPts val="200"/>
              </a:spcBef>
              <a:buNone/>
              <a:defRPr sz="120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9">
            <a:extLst>
              <a:ext uri="{FF2B5EF4-FFF2-40B4-BE49-F238E27FC236}">
                <a16:creationId xmlns:a16="http://schemas.microsoft.com/office/drawing/2014/main" id="{EEF8A842-939B-050D-1ED8-EE034AA02ED2}"/>
              </a:ext>
            </a:extLst>
          </p:cNvPr>
          <p:cNvSpPr>
            <a:spLocks noGrp="1"/>
          </p:cNvSpPr>
          <p:nvPr>
            <p:ph type="body" sz="quarter" idx="24" hasCustomPrompt="1"/>
          </p:nvPr>
        </p:nvSpPr>
        <p:spPr>
          <a:xfrm>
            <a:off x="3131816" y="2572704"/>
            <a:ext cx="2700345" cy="1979299"/>
          </a:xfrm>
          <a:prstGeom prst="rect">
            <a:avLst/>
          </a:prstGeom>
        </p:spPr>
        <p:txBody>
          <a:bodyPr lIns="0" tIns="0" rIns="0" bIns="0">
            <a:noAutofit/>
          </a:bodyPr>
          <a:lstStyle>
            <a:lvl1pPr marL="0" indent="-108000">
              <a:spcBef>
                <a:spcPts val="200"/>
              </a:spcBef>
              <a:buNone/>
              <a:defRPr sz="120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9">
            <a:extLst>
              <a:ext uri="{FF2B5EF4-FFF2-40B4-BE49-F238E27FC236}">
                <a16:creationId xmlns:a16="http://schemas.microsoft.com/office/drawing/2014/main" id="{FAA17712-4735-FBA2-1C77-490BE894F871}"/>
              </a:ext>
            </a:extLst>
          </p:cNvPr>
          <p:cNvSpPr>
            <a:spLocks noGrp="1"/>
          </p:cNvSpPr>
          <p:nvPr>
            <p:ph type="body" sz="quarter" idx="25" hasCustomPrompt="1"/>
          </p:nvPr>
        </p:nvSpPr>
        <p:spPr>
          <a:xfrm>
            <a:off x="6012184" y="2572704"/>
            <a:ext cx="2700345" cy="1979299"/>
          </a:xfrm>
          <a:prstGeom prst="rect">
            <a:avLst/>
          </a:prstGeom>
        </p:spPr>
        <p:txBody>
          <a:bodyPr lIns="0" tIns="0" rIns="0" bIns="0">
            <a:noAutofit/>
          </a:bodyPr>
          <a:lstStyle>
            <a:lvl1pPr marL="0" indent="-108000">
              <a:spcBef>
                <a:spcPts val="200"/>
              </a:spcBef>
              <a:buNone/>
              <a:defRPr sz="120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8">
            <a:extLst>
              <a:ext uri="{FF2B5EF4-FFF2-40B4-BE49-F238E27FC236}">
                <a16:creationId xmlns:a16="http://schemas.microsoft.com/office/drawing/2014/main" id="{4C69D0DA-5FF2-B56A-60E3-F81D80BB4209}"/>
              </a:ext>
            </a:extLst>
          </p:cNvPr>
          <p:cNvSpPr>
            <a:spLocks noGrp="1"/>
          </p:cNvSpPr>
          <p:nvPr>
            <p:ph type="body" sz="quarter" idx="26"/>
          </p:nvPr>
        </p:nvSpPr>
        <p:spPr>
          <a:xfrm>
            <a:off x="242888" y="222223"/>
            <a:ext cx="4333875" cy="365125"/>
          </a:xfrm>
          <a:prstGeom prst="rect">
            <a:avLst/>
          </a:prstGeom>
        </p:spPr>
        <p:txBody>
          <a:bodyPr/>
          <a:lstStyle>
            <a:lvl1pPr marL="0" indent="0">
              <a:buNone/>
              <a:defRPr/>
            </a:lvl1pPr>
            <a:lvl2pPr marL="457200" indent="0">
              <a:buNone/>
              <a:defRPr/>
            </a:lvl2pPr>
          </a:lstStyle>
          <a:p>
            <a:pPr lvl="0"/>
            <a:r>
              <a:rPr lang="en-US" dirty="0"/>
              <a:t>Click to edit Master text styles</a:t>
            </a:r>
          </a:p>
        </p:txBody>
      </p:sp>
      <p:sp>
        <p:nvSpPr>
          <p:cNvPr id="4" name="Slide Number Placeholder 5">
            <a:extLst>
              <a:ext uri="{FF2B5EF4-FFF2-40B4-BE49-F238E27FC236}">
                <a16:creationId xmlns:a16="http://schemas.microsoft.com/office/drawing/2014/main" id="{F76F6E8E-24CC-098E-8A25-BA2FB4954F25}"/>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B32611C8-E0B5-E079-B97C-18A7567212D6}"/>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A4FAA195-C660-46F2-67D6-26C6F71AF1E2}"/>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0" name="Picture 29">
            <a:extLst>
              <a:ext uri="{FF2B5EF4-FFF2-40B4-BE49-F238E27FC236}">
                <a16:creationId xmlns:a16="http://schemas.microsoft.com/office/drawing/2014/main" id="{39CD3FED-B825-0880-3A81-9C38A3B4D8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Tree>
    <p:extLst>
      <p:ext uri="{BB962C8B-B14F-4D97-AF65-F5344CB8AC3E}">
        <p14:creationId xmlns:p14="http://schemas.microsoft.com/office/powerpoint/2010/main" val="23319609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p:cSld name="Three Tall Text Subtitl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3CBFF6FF-4F08-9900-E54C-5DE56BD9144F}"/>
              </a:ext>
            </a:extLst>
          </p:cNvPr>
          <p:cNvSpPr>
            <a:spLocks noGrp="1"/>
          </p:cNvSpPr>
          <p:nvPr>
            <p:ph type="pic" sz="quarter" idx="10"/>
          </p:nvPr>
        </p:nvSpPr>
        <p:spPr>
          <a:xfrm>
            <a:off x="251448" y="1131565"/>
            <a:ext cx="2700345" cy="1260161"/>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8" name="Picture Placeholder 3">
            <a:extLst>
              <a:ext uri="{FF2B5EF4-FFF2-40B4-BE49-F238E27FC236}">
                <a16:creationId xmlns:a16="http://schemas.microsoft.com/office/drawing/2014/main" id="{6CABDAC9-1426-2895-B1D8-78638E54712D}"/>
              </a:ext>
            </a:extLst>
          </p:cNvPr>
          <p:cNvSpPr>
            <a:spLocks noGrp="1"/>
          </p:cNvSpPr>
          <p:nvPr>
            <p:ph type="pic" sz="quarter" idx="11"/>
          </p:nvPr>
        </p:nvSpPr>
        <p:spPr>
          <a:xfrm>
            <a:off x="3131816" y="1131565"/>
            <a:ext cx="2700345" cy="1260151"/>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9" name="Picture Placeholder 3">
            <a:extLst>
              <a:ext uri="{FF2B5EF4-FFF2-40B4-BE49-F238E27FC236}">
                <a16:creationId xmlns:a16="http://schemas.microsoft.com/office/drawing/2014/main" id="{6A9D113C-1EC4-73D2-A9D8-7D6052BC620D}"/>
              </a:ext>
            </a:extLst>
          </p:cNvPr>
          <p:cNvSpPr>
            <a:spLocks noGrp="1"/>
          </p:cNvSpPr>
          <p:nvPr>
            <p:ph type="pic" sz="quarter" idx="12"/>
          </p:nvPr>
        </p:nvSpPr>
        <p:spPr>
          <a:xfrm>
            <a:off x="6012183" y="1131565"/>
            <a:ext cx="2700345" cy="1260143"/>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15" name="Espace réservé du pied de page 6">
            <a:extLst>
              <a:ext uri="{FF2B5EF4-FFF2-40B4-BE49-F238E27FC236}">
                <a16:creationId xmlns:a16="http://schemas.microsoft.com/office/drawing/2014/main" id="{67E39E76-488A-EE76-581A-A7664EFC9A2C}"/>
              </a:ext>
            </a:extLst>
          </p:cNvPr>
          <p:cNvSpPr>
            <a:spLocks noGrp="1"/>
          </p:cNvSpPr>
          <p:nvPr>
            <p:ph type="ftr" sz="quarter" idx="21"/>
          </p:nvPr>
        </p:nvSpPr>
        <p:spPr>
          <a:xfrm>
            <a:off x="244142" y="4728179"/>
            <a:ext cx="3086100" cy="107722"/>
          </a:xfrm>
        </p:spPr>
        <p:txBody>
          <a:bodyPr/>
          <a:lstStyle/>
          <a:p>
            <a:r>
              <a:rPr lang="en-US" cap="all"/>
              <a:t>PROPRIETARY &amp; CONFIDENTIAL // PRODUCT LINE, DIVISION OR BUSINESS UNIT</a:t>
            </a:r>
            <a:endParaRPr lang="en-US" cap="all" dirty="0"/>
          </a:p>
        </p:txBody>
      </p:sp>
      <p:cxnSp>
        <p:nvCxnSpPr>
          <p:cNvPr id="16" name="Connecteur droit 15">
            <a:extLst>
              <a:ext uri="{FF2B5EF4-FFF2-40B4-BE49-F238E27FC236}">
                <a16:creationId xmlns:a16="http://schemas.microsoft.com/office/drawing/2014/main" id="{DC41E0EA-5E97-3170-FB21-A228CF87E2A7}"/>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itre 1">
            <a:extLst>
              <a:ext uri="{FF2B5EF4-FFF2-40B4-BE49-F238E27FC236}">
                <a16:creationId xmlns:a16="http://schemas.microsoft.com/office/drawing/2014/main" id="{7605FE09-163B-A568-3CDF-65DDB79064D7}"/>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8" name="Espace réservé du texte 3">
            <a:extLst>
              <a:ext uri="{FF2B5EF4-FFF2-40B4-BE49-F238E27FC236}">
                <a16:creationId xmlns:a16="http://schemas.microsoft.com/office/drawing/2014/main" id="{F32CDC2E-F991-A407-FAF5-EC8DE80CA01F}"/>
              </a:ext>
            </a:extLst>
          </p:cNvPr>
          <p:cNvSpPr>
            <a:spLocks noGrp="1"/>
          </p:cNvSpPr>
          <p:nvPr>
            <p:ph type="body" sz="half" idx="22"/>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9" name="Espace réservé du texte 3">
            <a:extLst>
              <a:ext uri="{FF2B5EF4-FFF2-40B4-BE49-F238E27FC236}">
                <a16:creationId xmlns:a16="http://schemas.microsoft.com/office/drawing/2014/main" id="{FFAC556B-E532-0601-90D6-B399E99B6B4B}"/>
              </a:ext>
            </a:extLst>
          </p:cNvPr>
          <p:cNvSpPr>
            <a:spLocks noGrp="1"/>
          </p:cNvSpPr>
          <p:nvPr>
            <p:ph type="body" sz="half" idx="23"/>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Text Placeholder 9">
            <a:extLst>
              <a:ext uri="{FF2B5EF4-FFF2-40B4-BE49-F238E27FC236}">
                <a16:creationId xmlns:a16="http://schemas.microsoft.com/office/drawing/2014/main" id="{91AB63CD-ECDB-52AB-47A9-967F5A119C1F}"/>
              </a:ext>
            </a:extLst>
          </p:cNvPr>
          <p:cNvSpPr>
            <a:spLocks noGrp="1"/>
          </p:cNvSpPr>
          <p:nvPr>
            <p:ph type="body" sz="quarter" idx="14" hasCustomPrompt="1"/>
          </p:nvPr>
        </p:nvSpPr>
        <p:spPr>
          <a:xfrm>
            <a:off x="251448" y="2572704"/>
            <a:ext cx="2700345" cy="1979299"/>
          </a:xfrm>
          <a:prstGeom prst="rect">
            <a:avLst/>
          </a:prstGeom>
        </p:spPr>
        <p:txBody>
          <a:bodyPr lIns="0" tIns="0" rIns="0" bIns="0">
            <a:noAutofit/>
          </a:bodyPr>
          <a:lstStyle>
            <a:lvl1pPr marL="0" indent="-108000">
              <a:spcBef>
                <a:spcPts val="200"/>
              </a:spcBef>
              <a:buNone/>
              <a:defRPr sz="120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9">
            <a:extLst>
              <a:ext uri="{FF2B5EF4-FFF2-40B4-BE49-F238E27FC236}">
                <a16:creationId xmlns:a16="http://schemas.microsoft.com/office/drawing/2014/main" id="{EEF8A842-939B-050D-1ED8-EE034AA02ED2}"/>
              </a:ext>
            </a:extLst>
          </p:cNvPr>
          <p:cNvSpPr>
            <a:spLocks noGrp="1"/>
          </p:cNvSpPr>
          <p:nvPr>
            <p:ph type="body" sz="quarter" idx="24" hasCustomPrompt="1"/>
          </p:nvPr>
        </p:nvSpPr>
        <p:spPr>
          <a:xfrm>
            <a:off x="3131816" y="2572704"/>
            <a:ext cx="2700345" cy="1979299"/>
          </a:xfrm>
          <a:prstGeom prst="rect">
            <a:avLst/>
          </a:prstGeom>
        </p:spPr>
        <p:txBody>
          <a:bodyPr lIns="0" tIns="0" rIns="0" bIns="0">
            <a:noAutofit/>
          </a:bodyPr>
          <a:lstStyle>
            <a:lvl1pPr marL="0" indent="-108000">
              <a:spcBef>
                <a:spcPts val="200"/>
              </a:spcBef>
              <a:buNone/>
              <a:defRPr sz="120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9">
            <a:extLst>
              <a:ext uri="{FF2B5EF4-FFF2-40B4-BE49-F238E27FC236}">
                <a16:creationId xmlns:a16="http://schemas.microsoft.com/office/drawing/2014/main" id="{FAA17712-4735-FBA2-1C77-490BE894F871}"/>
              </a:ext>
            </a:extLst>
          </p:cNvPr>
          <p:cNvSpPr>
            <a:spLocks noGrp="1"/>
          </p:cNvSpPr>
          <p:nvPr>
            <p:ph type="body" sz="quarter" idx="25" hasCustomPrompt="1"/>
          </p:nvPr>
        </p:nvSpPr>
        <p:spPr>
          <a:xfrm>
            <a:off x="6012184" y="2572704"/>
            <a:ext cx="2700345" cy="1979299"/>
          </a:xfrm>
          <a:prstGeom prst="rect">
            <a:avLst/>
          </a:prstGeom>
        </p:spPr>
        <p:txBody>
          <a:bodyPr lIns="0" tIns="0" rIns="0" bIns="0">
            <a:noAutofit/>
          </a:bodyPr>
          <a:lstStyle>
            <a:lvl1pPr marL="0" indent="-108000">
              <a:spcBef>
                <a:spcPts val="200"/>
              </a:spcBef>
              <a:buNone/>
              <a:defRPr sz="120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24119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p:cSld name="Two Tall Tex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8" y="1131565"/>
            <a:ext cx="4140529" cy="1260145"/>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5" name="Picture Placeholder 3"/>
          <p:cNvSpPr>
            <a:spLocks noGrp="1"/>
          </p:cNvSpPr>
          <p:nvPr>
            <p:ph type="pic" sz="quarter" idx="11"/>
          </p:nvPr>
        </p:nvSpPr>
        <p:spPr>
          <a:xfrm>
            <a:off x="4572000" y="1131565"/>
            <a:ext cx="4140529" cy="1260145"/>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cxnSp>
        <p:nvCxnSpPr>
          <p:cNvPr id="3" name="Connecteur droit 2">
            <a:extLst>
              <a:ext uri="{FF2B5EF4-FFF2-40B4-BE49-F238E27FC236}">
                <a16:creationId xmlns:a16="http://schemas.microsoft.com/office/drawing/2014/main" id="{7F05B544-3F8C-F43E-F370-17BA879C866B}"/>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6" name="Titre 1">
            <a:extLst>
              <a:ext uri="{FF2B5EF4-FFF2-40B4-BE49-F238E27FC236}">
                <a16:creationId xmlns:a16="http://schemas.microsoft.com/office/drawing/2014/main" id="{69562818-01A0-46BA-AB11-A78B71649B39}"/>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1" name="Espace réservé du texte 3">
            <a:extLst>
              <a:ext uri="{FF2B5EF4-FFF2-40B4-BE49-F238E27FC236}">
                <a16:creationId xmlns:a16="http://schemas.microsoft.com/office/drawing/2014/main" id="{219C9125-54C6-23B6-023C-E8C60ADF7521}"/>
              </a:ext>
            </a:extLst>
          </p:cNvPr>
          <p:cNvSpPr>
            <a:spLocks noGrp="1"/>
          </p:cNvSpPr>
          <p:nvPr>
            <p:ph type="body" sz="half" idx="23"/>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9">
            <a:extLst>
              <a:ext uri="{FF2B5EF4-FFF2-40B4-BE49-F238E27FC236}">
                <a16:creationId xmlns:a16="http://schemas.microsoft.com/office/drawing/2014/main" id="{2E6D18CC-DF54-7FC3-9886-54E2B5C5792B}"/>
              </a:ext>
            </a:extLst>
          </p:cNvPr>
          <p:cNvSpPr>
            <a:spLocks noGrp="1"/>
          </p:cNvSpPr>
          <p:nvPr>
            <p:ph type="body" sz="quarter" idx="14" hasCustomPrompt="1"/>
          </p:nvPr>
        </p:nvSpPr>
        <p:spPr>
          <a:xfrm>
            <a:off x="251448" y="2572705"/>
            <a:ext cx="4140529" cy="1799276"/>
          </a:xfrm>
          <a:prstGeom prst="rect">
            <a:avLst/>
          </a:prstGeom>
        </p:spPr>
        <p:txBody>
          <a:bodyPr lIns="0" tIns="0" rIns="0" bIns="0">
            <a:noAutofit/>
          </a:bodyPr>
          <a:lstStyle>
            <a:lvl1pPr marL="0" indent="-108000">
              <a:spcBef>
                <a:spcPts val="200"/>
              </a:spcBef>
              <a:buNone/>
              <a:defRPr sz="120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Espace réservé du pied de page 13">
            <a:extLst>
              <a:ext uri="{FF2B5EF4-FFF2-40B4-BE49-F238E27FC236}">
                <a16:creationId xmlns:a16="http://schemas.microsoft.com/office/drawing/2014/main" id="{DD2629E5-EB3F-2A2F-5C9A-372A79A6FF2D}"/>
              </a:ext>
            </a:extLst>
          </p:cNvPr>
          <p:cNvSpPr>
            <a:spLocks noGrp="1"/>
          </p:cNvSpPr>
          <p:nvPr>
            <p:ph type="ftr" sz="quarter" idx="25"/>
          </p:nvPr>
        </p:nvSpPr>
        <p:spPr/>
        <p:txBody>
          <a:bodyPr/>
          <a:lstStyle/>
          <a:p>
            <a:r>
              <a:rPr lang="en-US" cap="all"/>
              <a:t>PROPRIETARY &amp; CONFIDENTIAL // PRODUCT LINE, DIVISION OR BUSINESS UNIT</a:t>
            </a:r>
            <a:endParaRPr lang="en-US" cap="all" dirty="0"/>
          </a:p>
        </p:txBody>
      </p:sp>
      <p:sp>
        <p:nvSpPr>
          <p:cNvPr id="15" name="Text Placeholder 9">
            <a:extLst>
              <a:ext uri="{FF2B5EF4-FFF2-40B4-BE49-F238E27FC236}">
                <a16:creationId xmlns:a16="http://schemas.microsoft.com/office/drawing/2014/main" id="{B6BB025E-C0B1-2405-B72F-2AA34189F1B6}"/>
              </a:ext>
            </a:extLst>
          </p:cNvPr>
          <p:cNvSpPr>
            <a:spLocks noGrp="1"/>
          </p:cNvSpPr>
          <p:nvPr>
            <p:ph type="body" sz="quarter" idx="26" hasCustomPrompt="1"/>
          </p:nvPr>
        </p:nvSpPr>
        <p:spPr>
          <a:xfrm>
            <a:off x="4572000" y="2572705"/>
            <a:ext cx="4140529" cy="1799276"/>
          </a:xfrm>
          <a:prstGeom prst="rect">
            <a:avLst/>
          </a:prstGeom>
        </p:spPr>
        <p:txBody>
          <a:bodyPr lIns="0" tIns="0" rIns="0" bIns="0">
            <a:noAutofit/>
          </a:bodyPr>
          <a:lstStyle>
            <a:lvl1pPr marL="0" indent="-108000">
              <a:spcBef>
                <a:spcPts val="200"/>
              </a:spcBef>
              <a:buNone/>
              <a:defRPr sz="120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52784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p:cSld name="Two Tall Text Subtitle">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4BE295FC-8DE9-096C-D8BE-19A8602621D7}"/>
              </a:ext>
            </a:extLst>
          </p:cNvPr>
          <p:cNvSpPr>
            <a:spLocks noGrp="1"/>
          </p:cNvSpPr>
          <p:nvPr>
            <p:ph type="pic" sz="quarter" idx="10"/>
          </p:nvPr>
        </p:nvSpPr>
        <p:spPr>
          <a:xfrm>
            <a:off x="251448" y="1131565"/>
            <a:ext cx="4140529" cy="1260145"/>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8" name="Picture Placeholder 3">
            <a:extLst>
              <a:ext uri="{FF2B5EF4-FFF2-40B4-BE49-F238E27FC236}">
                <a16:creationId xmlns:a16="http://schemas.microsoft.com/office/drawing/2014/main" id="{4DDC17D5-D8A7-86A8-F8F3-A852D97C4174}"/>
              </a:ext>
            </a:extLst>
          </p:cNvPr>
          <p:cNvSpPr>
            <a:spLocks noGrp="1"/>
          </p:cNvSpPr>
          <p:nvPr>
            <p:ph type="pic" sz="quarter" idx="11"/>
          </p:nvPr>
        </p:nvSpPr>
        <p:spPr>
          <a:xfrm>
            <a:off x="4572000" y="1131565"/>
            <a:ext cx="4140529" cy="1260145"/>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cxnSp>
        <p:nvCxnSpPr>
          <p:cNvPr id="12" name="Connecteur droit 11">
            <a:extLst>
              <a:ext uri="{FF2B5EF4-FFF2-40B4-BE49-F238E27FC236}">
                <a16:creationId xmlns:a16="http://schemas.microsoft.com/office/drawing/2014/main" id="{2DB96781-0911-E4E1-541C-D5B7775C7702}"/>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Titre 1">
            <a:extLst>
              <a:ext uri="{FF2B5EF4-FFF2-40B4-BE49-F238E27FC236}">
                <a16:creationId xmlns:a16="http://schemas.microsoft.com/office/drawing/2014/main" id="{DF287BA2-97AF-3695-C897-30DF84795974}"/>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4" name="Espace réservé du texte 3">
            <a:extLst>
              <a:ext uri="{FF2B5EF4-FFF2-40B4-BE49-F238E27FC236}">
                <a16:creationId xmlns:a16="http://schemas.microsoft.com/office/drawing/2014/main" id="{E3DBD902-BC9C-D791-8DB9-36C24FE58CA8}"/>
              </a:ext>
            </a:extLst>
          </p:cNvPr>
          <p:cNvSpPr>
            <a:spLocks noGrp="1"/>
          </p:cNvSpPr>
          <p:nvPr>
            <p:ph type="body" sz="half" idx="22"/>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Espace réservé du texte 3">
            <a:extLst>
              <a:ext uri="{FF2B5EF4-FFF2-40B4-BE49-F238E27FC236}">
                <a16:creationId xmlns:a16="http://schemas.microsoft.com/office/drawing/2014/main" id="{78DC9325-B213-DF66-474D-6C146AA6B768}"/>
              </a:ext>
            </a:extLst>
          </p:cNvPr>
          <p:cNvSpPr>
            <a:spLocks noGrp="1"/>
          </p:cNvSpPr>
          <p:nvPr>
            <p:ph type="body" sz="half" idx="23"/>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8" name="Espace réservé du pied de page 13">
            <a:extLst>
              <a:ext uri="{FF2B5EF4-FFF2-40B4-BE49-F238E27FC236}">
                <a16:creationId xmlns:a16="http://schemas.microsoft.com/office/drawing/2014/main" id="{9CDBC4AF-F113-71CC-2640-24E78612BF99}"/>
              </a:ext>
            </a:extLst>
          </p:cNvPr>
          <p:cNvSpPr>
            <a:spLocks noGrp="1"/>
          </p:cNvSpPr>
          <p:nvPr>
            <p:ph type="ftr" sz="quarter" idx="25"/>
          </p:nvPr>
        </p:nvSpPr>
        <p:spPr>
          <a:xfrm>
            <a:off x="244142" y="4728179"/>
            <a:ext cx="3086100" cy="107722"/>
          </a:xfrm>
        </p:spPr>
        <p:txBody>
          <a:bodyPr/>
          <a:lstStyle/>
          <a:p>
            <a:r>
              <a:rPr lang="en-US" cap="all"/>
              <a:t>PROPRIETARY &amp; CONFIDENTIAL // PRODUCT LINE, DIVISION OR BUSINESS UNIT</a:t>
            </a:r>
            <a:endParaRPr lang="en-US" cap="all" dirty="0"/>
          </a:p>
        </p:txBody>
      </p:sp>
      <p:sp>
        <p:nvSpPr>
          <p:cNvPr id="19" name="Text Placeholder 9">
            <a:extLst>
              <a:ext uri="{FF2B5EF4-FFF2-40B4-BE49-F238E27FC236}">
                <a16:creationId xmlns:a16="http://schemas.microsoft.com/office/drawing/2014/main" id="{1902C9C2-3969-BE78-FE4B-5F12E7A4F1A3}"/>
              </a:ext>
            </a:extLst>
          </p:cNvPr>
          <p:cNvSpPr>
            <a:spLocks noGrp="1"/>
          </p:cNvSpPr>
          <p:nvPr>
            <p:ph type="body" sz="quarter" idx="14" hasCustomPrompt="1"/>
          </p:nvPr>
        </p:nvSpPr>
        <p:spPr>
          <a:xfrm>
            <a:off x="251448" y="2572705"/>
            <a:ext cx="4140529" cy="1799276"/>
          </a:xfrm>
          <a:prstGeom prst="rect">
            <a:avLst/>
          </a:prstGeom>
        </p:spPr>
        <p:txBody>
          <a:bodyPr lIns="0" tIns="0" rIns="0" bIns="0">
            <a:noAutofit/>
          </a:bodyPr>
          <a:lstStyle>
            <a:lvl1pPr marL="0" indent="-108000">
              <a:spcBef>
                <a:spcPts val="200"/>
              </a:spcBef>
              <a:buNone/>
              <a:defRPr sz="120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9">
            <a:extLst>
              <a:ext uri="{FF2B5EF4-FFF2-40B4-BE49-F238E27FC236}">
                <a16:creationId xmlns:a16="http://schemas.microsoft.com/office/drawing/2014/main" id="{E213667E-0E73-AFAE-04F1-E525A6CB516B}"/>
              </a:ext>
            </a:extLst>
          </p:cNvPr>
          <p:cNvSpPr>
            <a:spLocks noGrp="1"/>
          </p:cNvSpPr>
          <p:nvPr>
            <p:ph type="body" sz="quarter" idx="26" hasCustomPrompt="1"/>
          </p:nvPr>
        </p:nvSpPr>
        <p:spPr>
          <a:xfrm>
            <a:off x="4572000" y="2572705"/>
            <a:ext cx="4140529" cy="1799276"/>
          </a:xfrm>
          <a:prstGeom prst="rect">
            <a:avLst/>
          </a:prstGeom>
        </p:spPr>
        <p:txBody>
          <a:bodyPr lIns="0" tIns="0" rIns="0" bIns="0">
            <a:noAutofit/>
          </a:bodyPr>
          <a:lstStyle>
            <a:lvl1pPr marL="0" indent="-108000">
              <a:spcBef>
                <a:spcPts val="200"/>
              </a:spcBef>
              <a:buNone/>
              <a:defRPr sz="120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624758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p:cSld name="Eight Grid Tex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7" y="951543"/>
            <a:ext cx="1980253" cy="108013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5" name="Picture Placeholder 3"/>
          <p:cNvSpPr>
            <a:spLocks noGrp="1"/>
          </p:cNvSpPr>
          <p:nvPr>
            <p:ph type="pic" sz="quarter" idx="11"/>
          </p:nvPr>
        </p:nvSpPr>
        <p:spPr>
          <a:xfrm>
            <a:off x="2411724"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6" name="Picture Placeholder 3"/>
          <p:cNvSpPr>
            <a:spLocks noGrp="1"/>
          </p:cNvSpPr>
          <p:nvPr>
            <p:ph type="pic" sz="quarter" idx="12"/>
          </p:nvPr>
        </p:nvSpPr>
        <p:spPr>
          <a:xfrm>
            <a:off x="4572000"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7" name="Picture Placeholder 3"/>
          <p:cNvSpPr>
            <a:spLocks noGrp="1"/>
          </p:cNvSpPr>
          <p:nvPr>
            <p:ph type="pic" sz="quarter" idx="13"/>
          </p:nvPr>
        </p:nvSpPr>
        <p:spPr>
          <a:xfrm>
            <a:off x="6732276"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cxnSp>
        <p:nvCxnSpPr>
          <p:cNvPr id="3" name="Connecteur droit 2">
            <a:extLst>
              <a:ext uri="{FF2B5EF4-FFF2-40B4-BE49-F238E27FC236}">
                <a16:creationId xmlns:a16="http://schemas.microsoft.com/office/drawing/2014/main" id="{75831143-C91D-6E64-9903-4B539C287F4B}"/>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Titre 1">
            <a:extLst>
              <a:ext uri="{FF2B5EF4-FFF2-40B4-BE49-F238E27FC236}">
                <a16:creationId xmlns:a16="http://schemas.microsoft.com/office/drawing/2014/main" id="{E53DB8FE-AAD5-A332-1E12-EFA5CDAB1C41}"/>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0" name="Espace réservé du texte 3">
            <a:extLst>
              <a:ext uri="{FF2B5EF4-FFF2-40B4-BE49-F238E27FC236}">
                <a16:creationId xmlns:a16="http://schemas.microsoft.com/office/drawing/2014/main" id="{4BC7992C-2AA8-1564-3142-1F609B764451}"/>
              </a:ext>
            </a:extLst>
          </p:cNvPr>
          <p:cNvSpPr>
            <a:spLocks noGrp="1"/>
          </p:cNvSpPr>
          <p:nvPr>
            <p:ph type="body" sz="half" idx="27"/>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8" name="Picture Placeholder 3">
            <a:extLst>
              <a:ext uri="{FF2B5EF4-FFF2-40B4-BE49-F238E27FC236}">
                <a16:creationId xmlns:a16="http://schemas.microsoft.com/office/drawing/2014/main" id="{60E4A055-8D7D-789F-028D-F0F41F9948B6}"/>
              </a:ext>
            </a:extLst>
          </p:cNvPr>
          <p:cNvSpPr>
            <a:spLocks noGrp="1"/>
          </p:cNvSpPr>
          <p:nvPr>
            <p:ph type="pic" sz="quarter" idx="28"/>
          </p:nvPr>
        </p:nvSpPr>
        <p:spPr>
          <a:xfrm>
            <a:off x="251447" y="2211704"/>
            <a:ext cx="1980253" cy="108013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29" name="Picture Placeholder 3">
            <a:extLst>
              <a:ext uri="{FF2B5EF4-FFF2-40B4-BE49-F238E27FC236}">
                <a16:creationId xmlns:a16="http://schemas.microsoft.com/office/drawing/2014/main" id="{C8FDE6BF-F034-AF00-0AE3-CDC7649FEBD8}"/>
              </a:ext>
            </a:extLst>
          </p:cNvPr>
          <p:cNvSpPr>
            <a:spLocks noGrp="1"/>
          </p:cNvSpPr>
          <p:nvPr>
            <p:ph type="pic" sz="quarter" idx="29"/>
          </p:nvPr>
        </p:nvSpPr>
        <p:spPr>
          <a:xfrm>
            <a:off x="2411724"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30" name="Picture Placeholder 3">
            <a:extLst>
              <a:ext uri="{FF2B5EF4-FFF2-40B4-BE49-F238E27FC236}">
                <a16:creationId xmlns:a16="http://schemas.microsoft.com/office/drawing/2014/main" id="{247FB2A8-5D5B-7FDE-C4D5-8EEDF1E5AD89}"/>
              </a:ext>
            </a:extLst>
          </p:cNvPr>
          <p:cNvSpPr>
            <a:spLocks noGrp="1"/>
          </p:cNvSpPr>
          <p:nvPr>
            <p:ph type="pic" sz="quarter" idx="30"/>
          </p:nvPr>
        </p:nvSpPr>
        <p:spPr>
          <a:xfrm>
            <a:off x="4572000"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31" name="Picture Placeholder 3">
            <a:extLst>
              <a:ext uri="{FF2B5EF4-FFF2-40B4-BE49-F238E27FC236}">
                <a16:creationId xmlns:a16="http://schemas.microsoft.com/office/drawing/2014/main" id="{B496EC64-C82B-F3A1-CA3D-E9AB573F21E6}"/>
              </a:ext>
            </a:extLst>
          </p:cNvPr>
          <p:cNvSpPr>
            <a:spLocks noGrp="1"/>
          </p:cNvSpPr>
          <p:nvPr>
            <p:ph type="pic" sz="quarter" idx="31"/>
          </p:nvPr>
        </p:nvSpPr>
        <p:spPr>
          <a:xfrm>
            <a:off x="6732276"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32" name="Text Placeholder 9">
            <a:extLst>
              <a:ext uri="{FF2B5EF4-FFF2-40B4-BE49-F238E27FC236}">
                <a16:creationId xmlns:a16="http://schemas.microsoft.com/office/drawing/2014/main" id="{47150A5B-466B-CD6A-9DBE-27F230DBC263}"/>
              </a:ext>
            </a:extLst>
          </p:cNvPr>
          <p:cNvSpPr>
            <a:spLocks noGrp="1"/>
          </p:cNvSpPr>
          <p:nvPr>
            <p:ph type="body" sz="quarter" idx="14" hasCustomPrompt="1"/>
          </p:nvPr>
        </p:nvSpPr>
        <p:spPr>
          <a:xfrm>
            <a:off x="251449" y="3471865"/>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Espace réservé du pied de page 35">
            <a:extLst>
              <a:ext uri="{FF2B5EF4-FFF2-40B4-BE49-F238E27FC236}">
                <a16:creationId xmlns:a16="http://schemas.microsoft.com/office/drawing/2014/main" id="{3027A207-D754-97C6-4CAD-77B3B105C8F1}"/>
              </a:ext>
            </a:extLst>
          </p:cNvPr>
          <p:cNvSpPr>
            <a:spLocks noGrp="1"/>
          </p:cNvSpPr>
          <p:nvPr>
            <p:ph type="ftr" sz="quarter" idx="35"/>
          </p:nvPr>
        </p:nvSpPr>
        <p:spPr/>
        <p:txBody>
          <a:bodyPr/>
          <a:lstStyle/>
          <a:p>
            <a:r>
              <a:rPr lang="en-US" cap="all"/>
              <a:t>PROPRIETARY &amp; CONFIDENTIAL // PRODUCT LINE, DIVISION OR BUSINESS UNIT</a:t>
            </a:r>
            <a:endParaRPr lang="en-US" cap="all" dirty="0"/>
          </a:p>
        </p:txBody>
      </p:sp>
      <p:sp>
        <p:nvSpPr>
          <p:cNvPr id="37" name="Text Placeholder 9">
            <a:extLst>
              <a:ext uri="{FF2B5EF4-FFF2-40B4-BE49-F238E27FC236}">
                <a16:creationId xmlns:a16="http://schemas.microsoft.com/office/drawing/2014/main" id="{C53367AE-5ACE-3297-0194-814FE432040E}"/>
              </a:ext>
            </a:extLst>
          </p:cNvPr>
          <p:cNvSpPr>
            <a:spLocks noGrp="1"/>
          </p:cNvSpPr>
          <p:nvPr>
            <p:ph type="body" sz="quarter" idx="36" hasCustomPrompt="1"/>
          </p:nvPr>
        </p:nvSpPr>
        <p:spPr>
          <a:xfrm>
            <a:off x="2411725" y="3471865"/>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 Placeholder 9">
            <a:extLst>
              <a:ext uri="{FF2B5EF4-FFF2-40B4-BE49-F238E27FC236}">
                <a16:creationId xmlns:a16="http://schemas.microsoft.com/office/drawing/2014/main" id="{31F05E91-BB52-43BD-9BB2-2614A99EDBE3}"/>
              </a:ext>
            </a:extLst>
          </p:cNvPr>
          <p:cNvSpPr>
            <a:spLocks noGrp="1"/>
          </p:cNvSpPr>
          <p:nvPr>
            <p:ph type="body" sz="quarter" idx="37" hasCustomPrompt="1"/>
          </p:nvPr>
        </p:nvSpPr>
        <p:spPr>
          <a:xfrm>
            <a:off x="4572000" y="3471865"/>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 Placeholder 9">
            <a:extLst>
              <a:ext uri="{FF2B5EF4-FFF2-40B4-BE49-F238E27FC236}">
                <a16:creationId xmlns:a16="http://schemas.microsoft.com/office/drawing/2014/main" id="{82421979-C802-6DB8-7491-63D5A0177DA9}"/>
              </a:ext>
            </a:extLst>
          </p:cNvPr>
          <p:cNvSpPr>
            <a:spLocks noGrp="1"/>
          </p:cNvSpPr>
          <p:nvPr>
            <p:ph type="body" sz="quarter" idx="38" hasCustomPrompt="1"/>
          </p:nvPr>
        </p:nvSpPr>
        <p:spPr>
          <a:xfrm>
            <a:off x="6732276" y="3471865"/>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280049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p:cSld name="Eight Grid Text Subtitl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C7A830E0-2EFA-F7DA-A52E-BC3B922E4176}"/>
              </a:ext>
            </a:extLst>
          </p:cNvPr>
          <p:cNvSpPr>
            <a:spLocks noGrp="1"/>
          </p:cNvSpPr>
          <p:nvPr>
            <p:ph type="pic" sz="quarter" idx="10"/>
          </p:nvPr>
        </p:nvSpPr>
        <p:spPr>
          <a:xfrm>
            <a:off x="251447" y="951543"/>
            <a:ext cx="1980253" cy="108013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9" name="Picture Placeholder 3">
            <a:extLst>
              <a:ext uri="{FF2B5EF4-FFF2-40B4-BE49-F238E27FC236}">
                <a16:creationId xmlns:a16="http://schemas.microsoft.com/office/drawing/2014/main" id="{25AD83B6-E544-9647-3355-0F2AEC2528ED}"/>
              </a:ext>
            </a:extLst>
          </p:cNvPr>
          <p:cNvSpPr>
            <a:spLocks noGrp="1"/>
          </p:cNvSpPr>
          <p:nvPr>
            <p:ph type="pic" sz="quarter" idx="11"/>
          </p:nvPr>
        </p:nvSpPr>
        <p:spPr>
          <a:xfrm>
            <a:off x="2411724"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0" name="Picture Placeholder 3">
            <a:extLst>
              <a:ext uri="{FF2B5EF4-FFF2-40B4-BE49-F238E27FC236}">
                <a16:creationId xmlns:a16="http://schemas.microsoft.com/office/drawing/2014/main" id="{8F49949C-E698-207A-0BAB-2F34978351C2}"/>
              </a:ext>
            </a:extLst>
          </p:cNvPr>
          <p:cNvSpPr>
            <a:spLocks noGrp="1"/>
          </p:cNvSpPr>
          <p:nvPr>
            <p:ph type="pic" sz="quarter" idx="12"/>
          </p:nvPr>
        </p:nvSpPr>
        <p:spPr>
          <a:xfrm>
            <a:off x="4572000"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7" name="Picture Placeholder 3">
            <a:extLst>
              <a:ext uri="{FF2B5EF4-FFF2-40B4-BE49-F238E27FC236}">
                <a16:creationId xmlns:a16="http://schemas.microsoft.com/office/drawing/2014/main" id="{26441C24-F65C-15B0-8E7C-7D19D031AA9D}"/>
              </a:ext>
            </a:extLst>
          </p:cNvPr>
          <p:cNvSpPr>
            <a:spLocks noGrp="1"/>
          </p:cNvSpPr>
          <p:nvPr>
            <p:ph type="pic" sz="quarter" idx="13"/>
          </p:nvPr>
        </p:nvSpPr>
        <p:spPr>
          <a:xfrm>
            <a:off x="6732276"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cxnSp>
        <p:nvCxnSpPr>
          <p:cNvPr id="22" name="Connecteur droit 21">
            <a:extLst>
              <a:ext uri="{FF2B5EF4-FFF2-40B4-BE49-F238E27FC236}">
                <a16:creationId xmlns:a16="http://schemas.microsoft.com/office/drawing/2014/main" id="{3CEF89F5-D9F2-962A-3257-9D02387E4091}"/>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F00FCE8F-6AD5-3495-ABA2-854EAD06D2A9}"/>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24" name="Espace réservé du texte 3">
            <a:extLst>
              <a:ext uri="{FF2B5EF4-FFF2-40B4-BE49-F238E27FC236}">
                <a16:creationId xmlns:a16="http://schemas.microsoft.com/office/drawing/2014/main" id="{B3BC82A2-FE9D-117D-EAAE-A5B2186C8ACB}"/>
              </a:ext>
            </a:extLst>
          </p:cNvPr>
          <p:cNvSpPr>
            <a:spLocks noGrp="1"/>
          </p:cNvSpPr>
          <p:nvPr>
            <p:ph type="body" sz="half" idx="26"/>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5" name="Espace réservé du texte 3">
            <a:extLst>
              <a:ext uri="{FF2B5EF4-FFF2-40B4-BE49-F238E27FC236}">
                <a16:creationId xmlns:a16="http://schemas.microsoft.com/office/drawing/2014/main" id="{A473BDFE-DC2E-1FEA-AD2F-4E5537AF8D67}"/>
              </a:ext>
            </a:extLst>
          </p:cNvPr>
          <p:cNvSpPr>
            <a:spLocks noGrp="1"/>
          </p:cNvSpPr>
          <p:nvPr>
            <p:ph type="body" sz="half" idx="27"/>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6" name="Picture Placeholder 3">
            <a:extLst>
              <a:ext uri="{FF2B5EF4-FFF2-40B4-BE49-F238E27FC236}">
                <a16:creationId xmlns:a16="http://schemas.microsoft.com/office/drawing/2014/main" id="{44029582-CDED-E8A3-2EE0-7FA72F5A83C9}"/>
              </a:ext>
            </a:extLst>
          </p:cNvPr>
          <p:cNvSpPr>
            <a:spLocks noGrp="1"/>
          </p:cNvSpPr>
          <p:nvPr>
            <p:ph type="pic" sz="quarter" idx="28"/>
          </p:nvPr>
        </p:nvSpPr>
        <p:spPr>
          <a:xfrm>
            <a:off x="251447" y="2211704"/>
            <a:ext cx="1980253" cy="108013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27" name="Picture Placeholder 3">
            <a:extLst>
              <a:ext uri="{FF2B5EF4-FFF2-40B4-BE49-F238E27FC236}">
                <a16:creationId xmlns:a16="http://schemas.microsoft.com/office/drawing/2014/main" id="{C5BF6F3A-415B-31B0-992C-5774BD003D66}"/>
              </a:ext>
            </a:extLst>
          </p:cNvPr>
          <p:cNvSpPr>
            <a:spLocks noGrp="1"/>
          </p:cNvSpPr>
          <p:nvPr>
            <p:ph type="pic" sz="quarter" idx="29"/>
          </p:nvPr>
        </p:nvSpPr>
        <p:spPr>
          <a:xfrm>
            <a:off x="2411724"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8" name="Picture Placeholder 3">
            <a:extLst>
              <a:ext uri="{FF2B5EF4-FFF2-40B4-BE49-F238E27FC236}">
                <a16:creationId xmlns:a16="http://schemas.microsoft.com/office/drawing/2014/main" id="{0B10CB89-786C-1EEB-031D-5B05DB91C35A}"/>
              </a:ext>
            </a:extLst>
          </p:cNvPr>
          <p:cNvSpPr>
            <a:spLocks noGrp="1"/>
          </p:cNvSpPr>
          <p:nvPr>
            <p:ph type="pic" sz="quarter" idx="30"/>
          </p:nvPr>
        </p:nvSpPr>
        <p:spPr>
          <a:xfrm>
            <a:off x="4572000"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9" name="Picture Placeholder 3">
            <a:extLst>
              <a:ext uri="{FF2B5EF4-FFF2-40B4-BE49-F238E27FC236}">
                <a16:creationId xmlns:a16="http://schemas.microsoft.com/office/drawing/2014/main" id="{9601E9AA-2A48-DD1B-57B2-8AE389518E77}"/>
              </a:ext>
            </a:extLst>
          </p:cNvPr>
          <p:cNvSpPr>
            <a:spLocks noGrp="1"/>
          </p:cNvSpPr>
          <p:nvPr>
            <p:ph type="pic" sz="quarter" idx="31"/>
          </p:nvPr>
        </p:nvSpPr>
        <p:spPr>
          <a:xfrm>
            <a:off x="6732276"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34" name="Espace réservé du pied de page 35">
            <a:extLst>
              <a:ext uri="{FF2B5EF4-FFF2-40B4-BE49-F238E27FC236}">
                <a16:creationId xmlns:a16="http://schemas.microsoft.com/office/drawing/2014/main" id="{CA92A982-7D83-0291-33A3-42D762621930}"/>
              </a:ext>
            </a:extLst>
          </p:cNvPr>
          <p:cNvSpPr>
            <a:spLocks noGrp="1"/>
          </p:cNvSpPr>
          <p:nvPr>
            <p:ph type="ftr" sz="quarter" idx="35"/>
          </p:nvPr>
        </p:nvSpPr>
        <p:spPr>
          <a:xfrm>
            <a:off x="244142" y="4728179"/>
            <a:ext cx="3086100" cy="107722"/>
          </a:xfrm>
        </p:spPr>
        <p:txBody>
          <a:bodyPr/>
          <a:lstStyle/>
          <a:p>
            <a:r>
              <a:rPr lang="en-US" cap="all"/>
              <a:t>PROPRIETARY &amp; CONFIDENTIAL // PRODUCT LINE, DIVISION OR BUSINESS UNIT</a:t>
            </a:r>
            <a:endParaRPr lang="en-US" cap="all" dirty="0"/>
          </a:p>
        </p:txBody>
      </p:sp>
      <p:sp>
        <p:nvSpPr>
          <p:cNvPr id="35" name="Text Placeholder 9">
            <a:extLst>
              <a:ext uri="{FF2B5EF4-FFF2-40B4-BE49-F238E27FC236}">
                <a16:creationId xmlns:a16="http://schemas.microsoft.com/office/drawing/2014/main" id="{4ED34445-4E5E-8BFA-54A3-D7E500E8710B}"/>
              </a:ext>
            </a:extLst>
          </p:cNvPr>
          <p:cNvSpPr>
            <a:spLocks noGrp="1"/>
          </p:cNvSpPr>
          <p:nvPr>
            <p:ph type="body" sz="quarter" idx="14" hasCustomPrompt="1"/>
          </p:nvPr>
        </p:nvSpPr>
        <p:spPr>
          <a:xfrm>
            <a:off x="251449" y="3471865"/>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9">
            <a:extLst>
              <a:ext uri="{FF2B5EF4-FFF2-40B4-BE49-F238E27FC236}">
                <a16:creationId xmlns:a16="http://schemas.microsoft.com/office/drawing/2014/main" id="{AA0246BE-87AE-339A-F911-683A3033DD12}"/>
              </a:ext>
            </a:extLst>
          </p:cNvPr>
          <p:cNvSpPr>
            <a:spLocks noGrp="1"/>
          </p:cNvSpPr>
          <p:nvPr>
            <p:ph type="body" sz="quarter" idx="36" hasCustomPrompt="1"/>
          </p:nvPr>
        </p:nvSpPr>
        <p:spPr>
          <a:xfrm>
            <a:off x="2411725" y="3471865"/>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Text Placeholder 9">
            <a:extLst>
              <a:ext uri="{FF2B5EF4-FFF2-40B4-BE49-F238E27FC236}">
                <a16:creationId xmlns:a16="http://schemas.microsoft.com/office/drawing/2014/main" id="{ACA94223-6989-2E20-7338-112E31F07CC5}"/>
              </a:ext>
            </a:extLst>
          </p:cNvPr>
          <p:cNvSpPr>
            <a:spLocks noGrp="1"/>
          </p:cNvSpPr>
          <p:nvPr>
            <p:ph type="body" sz="quarter" idx="37" hasCustomPrompt="1"/>
          </p:nvPr>
        </p:nvSpPr>
        <p:spPr>
          <a:xfrm>
            <a:off x="4572000" y="3471865"/>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 Placeholder 9">
            <a:extLst>
              <a:ext uri="{FF2B5EF4-FFF2-40B4-BE49-F238E27FC236}">
                <a16:creationId xmlns:a16="http://schemas.microsoft.com/office/drawing/2014/main" id="{F71BC002-78F5-47DC-7BE2-0CB3FE044312}"/>
              </a:ext>
            </a:extLst>
          </p:cNvPr>
          <p:cNvSpPr>
            <a:spLocks noGrp="1"/>
          </p:cNvSpPr>
          <p:nvPr>
            <p:ph type="body" sz="quarter" idx="38" hasCustomPrompt="1"/>
          </p:nvPr>
        </p:nvSpPr>
        <p:spPr>
          <a:xfrm>
            <a:off x="6732276" y="3471865"/>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21925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Six Grid Text">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9731D7DB-BEA5-EF40-9366-48BF4E41116F}"/>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 name="Titre 1">
            <a:extLst>
              <a:ext uri="{FF2B5EF4-FFF2-40B4-BE49-F238E27FC236}">
                <a16:creationId xmlns:a16="http://schemas.microsoft.com/office/drawing/2014/main" id="{E2824EC2-2D2A-7B3A-0C0C-0403138B9E38}"/>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9" name="Espace réservé du texte 3">
            <a:extLst>
              <a:ext uri="{FF2B5EF4-FFF2-40B4-BE49-F238E27FC236}">
                <a16:creationId xmlns:a16="http://schemas.microsoft.com/office/drawing/2014/main" id="{CC1CC8F2-73C0-7939-F882-C0C209A8D662}"/>
              </a:ext>
            </a:extLst>
          </p:cNvPr>
          <p:cNvSpPr>
            <a:spLocks noGrp="1"/>
          </p:cNvSpPr>
          <p:nvPr>
            <p:ph type="body" sz="half" idx="28"/>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3">
            <a:extLst>
              <a:ext uri="{FF2B5EF4-FFF2-40B4-BE49-F238E27FC236}">
                <a16:creationId xmlns:a16="http://schemas.microsoft.com/office/drawing/2014/main" id="{E91C63A9-72C1-25B0-BEC0-EBE3EF41E840}"/>
              </a:ext>
            </a:extLst>
          </p:cNvPr>
          <p:cNvSpPr>
            <a:spLocks noGrp="1"/>
          </p:cNvSpPr>
          <p:nvPr>
            <p:ph type="pic" sz="quarter" idx="11"/>
          </p:nvPr>
        </p:nvSpPr>
        <p:spPr>
          <a:xfrm>
            <a:off x="244141"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8" name="Picture Placeholder 3">
            <a:extLst>
              <a:ext uri="{FF2B5EF4-FFF2-40B4-BE49-F238E27FC236}">
                <a16:creationId xmlns:a16="http://schemas.microsoft.com/office/drawing/2014/main" id="{600E619F-A009-089A-A8A8-EB2FEE6A5BA4}"/>
              </a:ext>
            </a:extLst>
          </p:cNvPr>
          <p:cNvSpPr>
            <a:spLocks noGrp="1"/>
          </p:cNvSpPr>
          <p:nvPr>
            <p:ph type="pic" sz="quarter" idx="29"/>
          </p:nvPr>
        </p:nvSpPr>
        <p:spPr>
          <a:xfrm>
            <a:off x="3131816"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9" name="Picture Placeholder 3">
            <a:extLst>
              <a:ext uri="{FF2B5EF4-FFF2-40B4-BE49-F238E27FC236}">
                <a16:creationId xmlns:a16="http://schemas.microsoft.com/office/drawing/2014/main" id="{872EF9F1-E1A0-A032-6B2D-F2118D326C88}"/>
              </a:ext>
            </a:extLst>
          </p:cNvPr>
          <p:cNvSpPr>
            <a:spLocks noGrp="1"/>
          </p:cNvSpPr>
          <p:nvPr>
            <p:ph type="pic" sz="quarter" idx="30"/>
          </p:nvPr>
        </p:nvSpPr>
        <p:spPr>
          <a:xfrm>
            <a:off x="6012184"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0" name="Picture Placeholder 3">
            <a:extLst>
              <a:ext uri="{FF2B5EF4-FFF2-40B4-BE49-F238E27FC236}">
                <a16:creationId xmlns:a16="http://schemas.microsoft.com/office/drawing/2014/main" id="{782F0DC7-E432-D7D5-F8B0-E212ACF94645}"/>
              </a:ext>
            </a:extLst>
          </p:cNvPr>
          <p:cNvSpPr>
            <a:spLocks noGrp="1"/>
          </p:cNvSpPr>
          <p:nvPr>
            <p:ph type="pic" sz="quarter" idx="31"/>
          </p:nvPr>
        </p:nvSpPr>
        <p:spPr>
          <a:xfrm>
            <a:off x="244141"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1" name="Picture Placeholder 3">
            <a:extLst>
              <a:ext uri="{FF2B5EF4-FFF2-40B4-BE49-F238E27FC236}">
                <a16:creationId xmlns:a16="http://schemas.microsoft.com/office/drawing/2014/main" id="{670372A5-E23B-7AEA-7292-C05174250E2B}"/>
              </a:ext>
            </a:extLst>
          </p:cNvPr>
          <p:cNvSpPr>
            <a:spLocks noGrp="1"/>
          </p:cNvSpPr>
          <p:nvPr>
            <p:ph type="pic" sz="quarter" idx="32"/>
          </p:nvPr>
        </p:nvSpPr>
        <p:spPr>
          <a:xfrm>
            <a:off x="3131816"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2" name="Picture Placeholder 3">
            <a:extLst>
              <a:ext uri="{FF2B5EF4-FFF2-40B4-BE49-F238E27FC236}">
                <a16:creationId xmlns:a16="http://schemas.microsoft.com/office/drawing/2014/main" id="{ED065155-8FB0-75C6-9657-EEA09673FEEA}"/>
              </a:ext>
            </a:extLst>
          </p:cNvPr>
          <p:cNvSpPr>
            <a:spLocks noGrp="1"/>
          </p:cNvSpPr>
          <p:nvPr>
            <p:ph type="pic" sz="quarter" idx="33"/>
          </p:nvPr>
        </p:nvSpPr>
        <p:spPr>
          <a:xfrm>
            <a:off x="6012184"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3" name="Text Placeholder 9">
            <a:extLst>
              <a:ext uri="{FF2B5EF4-FFF2-40B4-BE49-F238E27FC236}">
                <a16:creationId xmlns:a16="http://schemas.microsoft.com/office/drawing/2014/main" id="{29BAB509-B352-EB4F-6106-52827BB12C1F}"/>
              </a:ext>
            </a:extLst>
          </p:cNvPr>
          <p:cNvSpPr>
            <a:spLocks noGrp="1"/>
          </p:cNvSpPr>
          <p:nvPr>
            <p:ph type="body" sz="quarter" idx="14" hasCustomPrompt="1"/>
          </p:nvPr>
        </p:nvSpPr>
        <p:spPr>
          <a:xfrm>
            <a:off x="251448" y="3471865"/>
            <a:ext cx="2707650"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Espace réservé du pied de page 25">
            <a:extLst>
              <a:ext uri="{FF2B5EF4-FFF2-40B4-BE49-F238E27FC236}">
                <a16:creationId xmlns:a16="http://schemas.microsoft.com/office/drawing/2014/main" id="{A3EDC51F-F795-EC33-F4A9-28C747A977BE}"/>
              </a:ext>
            </a:extLst>
          </p:cNvPr>
          <p:cNvSpPr>
            <a:spLocks noGrp="1"/>
          </p:cNvSpPr>
          <p:nvPr>
            <p:ph type="ftr" sz="quarter" idx="36"/>
          </p:nvPr>
        </p:nvSpPr>
        <p:spPr/>
        <p:txBody>
          <a:bodyPr/>
          <a:lstStyle/>
          <a:p>
            <a:r>
              <a:rPr lang="en-US" cap="all"/>
              <a:t>PROPRIETARY &amp; CONFIDENTIAL // PRODUCT LINE, DIVISION OR BUSINESS UNIT</a:t>
            </a:r>
            <a:endParaRPr lang="en-US" cap="all" dirty="0"/>
          </a:p>
        </p:txBody>
      </p:sp>
      <p:sp>
        <p:nvSpPr>
          <p:cNvPr id="27" name="Text Placeholder 9">
            <a:extLst>
              <a:ext uri="{FF2B5EF4-FFF2-40B4-BE49-F238E27FC236}">
                <a16:creationId xmlns:a16="http://schemas.microsoft.com/office/drawing/2014/main" id="{4CC56754-833A-D275-74E5-24FC2770DD1E}"/>
              </a:ext>
            </a:extLst>
          </p:cNvPr>
          <p:cNvSpPr>
            <a:spLocks noGrp="1"/>
          </p:cNvSpPr>
          <p:nvPr>
            <p:ph type="body" sz="quarter" idx="37" hasCustomPrompt="1"/>
          </p:nvPr>
        </p:nvSpPr>
        <p:spPr>
          <a:xfrm>
            <a:off x="3131816" y="3471865"/>
            <a:ext cx="2707650"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9">
            <a:extLst>
              <a:ext uri="{FF2B5EF4-FFF2-40B4-BE49-F238E27FC236}">
                <a16:creationId xmlns:a16="http://schemas.microsoft.com/office/drawing/2014/main" id="{208233AC-79AD-8844-A354-D89D37527B38}"/>
              </a:ext>
            </a:extLst>
          </p:cNvPr>
          <p:cNvSpPr>
            <a:spLocks noGrp="1"/>
          </p:cNvSpPr>
          <p:nvPr>
            <p:ph type="body" sz="quarter" idx="38" hasCustomPrompt="1"/>
          </p:nvPr>
        </p:nvSpPr>
        <p:spPr>
          <a:xfrm>
            <a:off x="6012184" y="3471865"/>
            <a:ext cx="2707650"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07070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Six Grid Text Subtitle">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D61F5EA0-08E1-0F95-3F2C-A12BCEBA86B2}"/>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Titre 1">
            <a:extLst>
              <a:ext uri="{FF2B5EF4-FFF2-40B4-BE49-F238E27FC236}">
                <a16:creationId xmlns:a16="http://schemas.microsoft.com/office/drawing/2014/main" id="{2CABB14B-A347-CBA1-FD7E-BE066819269B}"/>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9" name="Espace réservé du texte 3">
            <a:extLst>
              <a:ext uri="{FF2B5EF4-FFF2-40B4-BE49-F238E27FC236}">
                <a16:creationId xmlns:a16="http://schemas.microsoft.com/office/drawing/2014/main" id="{B3886F01-4D35-255A-FE3A-18CAF8286675}"/>
              </a:ext>
            </a:extLst>
          </p:cNvPr>
          <p:cNvSpPr>
            <a:spLocks noGrp="1"/>
          </p:cNvSpPr>
          <p:nvPr>
            <p:ph type="body" sz="half" idx="27"/>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Espace réservé du texte 3">
            <a:extLst>
              <a:ext uri="{FF2B5EF4-FFF2-40B4-BE49-F238E27FC236}">
                <a16:creationId xmlns:a16="http://schemas.microsoft.com/office/drawing/2014/main" id="{0BC5AECC-ED7D-5904-AEDE-FDFC850E7D3F}"/>
              </a:ext>
            </a:extLst>
          </p:cNvPr>
          <p:cNvSpPr>
            <a:spLocks noGrp="1"/>
          </p:cNvSpPr>
          <p:nvPr>
            <p:ph type="body" sz="half" idx="28"/>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Picture Placeholder 3">
            <a:extLst>
              <a:ext uri="{FF2B5EF4-FFF2-40B4-BE49-F238E27FC236}">
                <a16:creationId xmlns:a16="http://schemas.microsoft.com/office/drawing/2014/main" id="{4FEC6B5C-E4A2-6759-13B5-F6C4E6FCFEBC}"/>
              </a:ext>
            </a:extLst>
          </p:cNvPr>
          <p:cNvSpPr>
            <a:spLocks noGrp="1"/>
          </p:cNvSpPr>
          <p:nvPr>
            <p:ph type="pic" sz="quarter" idx="11"/>
          </p:nvPr>
        </p:nvSpPr>
        <p:spPr>
          <a:xfrm>
            <a:off x="244141"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0" name="Picture Placeholder 3">
            <a:extLst>
              <a:ext uri="{FF2B5EF4-FFF2-40B4-BE49-F238E27FC236}">
                <a16:creationId xmlns:a16="http://schemas.microsoft.com/office/drawing/2014/main" id="{3777AED5-8B9B-1EF8-FB23-E5853C276B9C}"/>
              </a:ext>
            </a:extLst>
          </p:cNvPr>
          <p:cNvSpPr>
            <a:spLocks noGrp="1"/>
          </p:cNvSpPr>
          <p:nvPr>
            <p:ph type="pic" sz="quarter" idx="29"/>
          </p:nvPr>
        </p:nvSpPr>
        <p:spPr>
          <a:xfrm>
            <a:off x="3131816"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1" name="Picture Placeholder 3">
            <a:extLst>
              <a:ext uri="{FF2B5EF4-FFF2-40B4-BE49-F238E27FC236}">
                <a16:creationId xmlns:a16="http://schemas.microsoft.com/office/drawing/2014/main" id="{54760B03-1F5E-A7F3-F625-69BAABB1B665}"/>
              </a:ext>
            </a:extLst>
          </p:cNvPr>
          <p:cNvSpPr>
            <a:spLocks noGrp="1"/>
          </p:cNvSpPr>
          <p:nvPr>
            <p:ph type="pic" sz="quarter" idx="30"/>
          </p:nvPr>
        </p:nvSpPr>
        <p:spPr>
          <a:xfrm>
            <a:off x="6012184"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2" name="Picture Placeholder 3">
            <a:extLst>
              <a:ext uri="{FF2B5EF4-FFF2-40B4-BE49-F238E27FC236}">
                <a16:creationId xmlns:a16="http://schemas.microsoft.com/office/drawing/2014/main" id="{39D21CEF-F33D-52C8-F20A-376824FD3514}"/>
              </a:ext>
            </a:extLst>
          </p:cNvPr>
          <p:cNvSpPr>
            <a:spLocks noGrp="1"/>
          </p:cNvSpPr>
          <p:nvPr>
            <p:ph type="pic" sz="quarter" idx="31"/>
          </p:nvPr>
        </p:nvSpPr>
        <p:spPr>
          <a:xfrm>
            <a:off x="244141"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3" name="Picture Placeholder 3">
            <a:extLst>
              <a:ext uri="{FF2B5EF4-FFF2-40B4-BE49-F238E27FC236}">
                <a16:creationId xmlns:a16="http://schemas.microsoft.com/office/drawing/2014/main" id="{B4BEAB34-AF2F-964B-5426-82549D694B30}"/>
              </a:ext>
            </a:extLst>
          </p:cNvPr>
          <p:cNvSpPr>
            <a:spLocks noGrp="1"/>
          </p:cNvSpPr>
          <p:nvPr>
            <p:ph type="pic" sz="quarter" idx="32"/>
          </p:nvPr>
        </p:nvSpPr>
        <p:spPr>
          <a:xfrm>
            <a:off x="3131816"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4" name="Picture Placeholder 3">
            <a:extLst>
              <a:ext uri="{FF2B5EF4-FFF2-40B4-BE49-F238E27FC236}">
                <a16:creationId xmlns:a16="http://schemas.microsoft.com/office/drawing/2014/main" id="{EBBEAF4B-D2C0-DF8F-A0AC-3A5F3EA8E85B}"/>
              </a:ext>
            </a:extLst>
          </p:cNvPr>
          <p:cNvSpPr>
            <a:spLocks noGrp="1"/>
          </p:cNvSpPr>
          <p:nvPr>
            <p:ph type="pic" sz="quarter" idx="33"/>
          </p:nvPr>
        </p:nvSpPr>
        <p:spPr>
          <a:xfrm>
            <a:off x="6012184"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8" name="Espace réservé du pied de page 25">
            <a:extLst>
              <a:ext uri="{FF2B5EF4-FFF2-40B4-BE49-F238E27FC236}">
                <a16:creationId xmlns:a16="http://schemas.microsoft.com/office/drawing/2014/main" id="{11A01E5E-2597-C36E-73AC-D0F10BDD404A}"/>
              </a:ext>
            </a:extLst>
          </p:cNvPr>
          <p:cNvSpPr>
            <a:spLocks noGrp="1"/>
          </p:cNvSpPr>
          <p:nvPr>
            <p:ph type="ftr" sz="quarter" idx="36"/>
          </p:nvPr>
        </p:nvSpPr>
        <p:spPr>
          <a:xfrm>
            <a:off x="244142" y="4728179"/>
            <a:ext cx="3086100" cy="107722"/>
          </a:xfrm>
        </p:spPr>
        <p:txBody>
          <a:bodyPr/>
          <a:lstStyle/>
          <a:p>
            <a:r>
              <a:rPr lang="en-US" cap="all"/>
              <a:t>PROPRIETARY &amp; CONFIDENTIAL // PRODUCT LINE, DIVISION OR BUSINESS UNIT</a:t>
            </a:r>
            <a:endParaRPr lang="en-US" cap="all" dirty="0"/>
          </a:p>
        </p:txBody>
      </p:sp>
      <p:sp>
        <p:nvSpPr>
          <p:cNvPr id="29" name="Text Placeholder 9">
            <a:extLst>
              <a:ext uri="{FF2B5EF4-FFF2-40B4-BE49-F238E27FC236}">
                <a16:creationId xmlns:a16="http://schemas.microsoft.com/office/drawing/2014/main" id="{D7009806-4C45-D0C6-A6F4-C8A84EA56BB3}"/>
              </a:ext>
            </a:extLst>
          </p:cNvPr>
          <p:cNvSpPr>
            <a:spLocks noGrp="1"/>
          </p:cNvSpPr>
          <p:nvPr>
            <p:ph type="body" sz="quarter" idx="14" hasCustomPrompt="1"/>
          </p:nvPr>
        </p:nvSpPr>
        <p:spPr>
          <a:xfrm>
            <a:off x="251448" y="3471865"/>
            <a:ext cx="2707650"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9">
            <a:extLst>
              <a:ext uri="{FF2B5EF4-FFF2-40B4-BE49-F238E27FC236}">
                <a16:creationId xmlns:a16="http://schemas.microsoft.com/office/drawing/2014/main" id="{4F3FBAC7-37F7-ECC8-B581-388D118524FA}"/>
              </a:ext>
            </a:extLst>
          </p:cNvPr>
          <p:cNvSpPr>
            <a:spLocks noGrp="1"/>
          </p:cNvSpPr>
          <p:nvPr>
            <p:ph type="body" sz="quarter" idx="37" hasCustomPrompt="1"/>
          </p:nvPr>
        </p:nvSpPr>
        <p:spPr>
          <a:xfrm>
            <a:off x="3131816" y="3471865"/>
            <a:ext cx="2707650"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9">
            <a:extLst>
              <a:ext uri="{FF2B5EF4-FFF2-40B4-BE49-F238E27FC236}">
                <a16:creationId xmlns:a16="http://schemas.microsoft.com/office/drawing/2014/main" id="{7E128564-F580-9363-152B-01D280E5199E}"/>
              </a:ext>
            </a:extLst>
          </p:cNvPr>
          <p:cNvSpPr>
            <a:spLocks noGrp="1"/>
          </p:cNvSpPr>
          <p:nvPr>
            <p:ph type="body" sz="quarter" idx="38" hasCustomPrompt="1"/>
          </p:nvPr>
        </p:nvSpPr>
        <p:spPr>
          <a:xfrm>
            <a:off x="6012184" y="3471865"/>
            <a:ext cx="2707650"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73238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p:cSld name="Four Grid Text">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5C840D54-5922-4BB5-B18F-649392107DF0}"/>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6" name="Titre 1">
            <a:extLst>
              <a:ext uri="{FF2B5EF4-FFF2-40B4-BE49-F238E27FC236}">
                <a16:creationId xmlns:a16="http://schemas.microsoft.com/office/drawing/2014/main" id="{724E3ECE-A693-6C1F-A497-A72A7431B014}"/>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3" name="Espace réservé du texte 3">
            <a:extLst>
              <a:ext uri="{FF2B5EF4-FFF2-40B4-BE49-F238E27FC236}">
                <a16:creationId xmlns:a16="http://schemas.microsoft.com/office/drawing/2014/main" id="{8BB336FA-A9FE-2EDE-262B-350A533E2AE3}"/>
              </a:ext>
            </a:extLst>
          </p:cNvPr>
          <p:cNvSpPr>
            <a:spLocks noGrp="1"/>
          </p:cNvSpPr>
          <p:nvPr>
            <p:ph type="body" sz="half" idx="28"/>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Picture Placeholder 3">
            <a:extLst>
              <a:ext uri="{FF2B5EF4-FFF2-40B4-BE49-F238E27FC236}">
                <a16:creationId xmlns:a16="http://schemas.microsoft.com/office/drawing/2014/main" id="{EB8904B6-A099-DB9F-74DE-7993A405DBB0}"/>
              </a:ext>
            </a:extLst>
          </p:cNvPr>
          <p:cNvSpPr>
            <a:spLocks noGrp="1"/>
          </p:cNvSpPr>
          <p:nvPr>
            <p:ph type="pic" sz="quarter" idx="11"/>
          </p:nvPr>
        </p:nvSpPr>
        <p:spPr>
          <a:xfrm>
            <a:off x="244141" y="951543"/>
            <a:ext cx="415514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7" name="Picture Placeholder 3">
            <a:extLst>
              <a:ext uri="{FF2B5EF4-FFF2-40B4-BE49-F238E27FC236}">
                <a16:creationId xmlns:a16="http://schemas.microsoft.com/office/drawing/2014/main" id="{3EBA68FB-3792-4827-FB06-521D27906FBF}"/>
              </a:ext>
            </a:extLst>
          </p:cNvPr>
          <p:cNvSpPr>
            <a:spLocks noGrp="1"/>
          </p:cNvSpPr>
          <p:nvPr>
            <p:ph type="pic" sz="quarter" idx="31"/>
          </p:nvPr>
        </p:nvSpPr>
        <p:spPr>
          <a:xfrm>
            <a:off x="244141" y="2211704"/>
            <a:ext cx="415514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9" name="Picture Placeholder 3">
            <a:extLst>
              <a:ext uri="{FF2B5EF4-FFF2-40B4-BE49-F238E27FC236}">
                <a16:creationId xmlns:a16="http://schemas.microsoft.com/office/drawing/2014/main" id="{71829F19-5844-6BDD-5AFF-4163ACDF963E}"/>
              </a:ext>
            </a:extLst>
          </p:cNvPr>
          <p:cNvSpPr>
            <a:spLocks noGrp="1"/>
          </p:cNvSpPr>
          <p:nvPr>
            <p:ph type="pic" sz="quarter" idx="33"/>
          </p:nvPr>
        </p:nvSpPr>
        <p:spPr>
          <a:xfrm>
            <a:off x="4572000" y="2211704"/>
            <a:ext cx="4155143"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0" name="Text Placeholder 9">
            <a:extLst>
              <a:ext uri="{FF2B5EF4-FFF2-40B4-BE49-F238E27FC236}">
                <a16:creationId xmlns:a16="http://schemas.microsoft.com/office/drawing/2014/main" id="{1060E554-6196-0617-AE82-B1811C63A6B1}"/>
              </a:ext>
            </a:extLst>
          </p:cNvPr>
          <p:cNvSpPr>
            <a:spLocks noGrp="1"/>
          </p:cNvSpPr>
          <p:nvPr>
            <p:ph type="body" sz="quarter" idx="14" hasCustomPrompt="1"/>
          </p:nvPr>
        </p:nvSpPr>
        <p:spPr>
          <a:xfrm>
            <a:off x="251448" y="3471865"/>
            <a:ext cx="4155141"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3">
            <a:extLst>
              <a:ext uri="{FF2B5EF4-FFF2-40B4-BE49-F238E27FC236}">
                <a16:creationId xmlns:a16="http://schemas.microsoft.com/office/drawing/2014/main" id="{4A4C48EE-EDCB-B582-921C-1431915CB6A0}"/>
              </a:ext>
            </a:extLst>
          </p:cNvPr>
          <p:cNvSpPr>
            <a:spLocks noGrp="1"/>
          </p:cNvSpPr>
          <p:nvPr>
            <p:ph type="pic" sz="quarter" idx="36"/>
          </p:nvPr>
        </p:nvSpPr>
        <p:spPr>
          <a:xfrm>
            <a:off x="4572000" y="951543"/>
            <a:ext cx="415514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5" name="Espace réservé du pied de page 24">
            <a:extLst>
              <a:ext uri="{FF2B5EF4-FFF2-40B4-BE49-F238E27FC236}">
                <a16:creationId xmlns:a16="http://schemas.microsoft.com/office/drawing/2014/main" id="{369AFA09-5B89-FAB8-6E35-085783E7D0D3}"/>
              </a:ext>
            </a:extLst>
          </p:cNvPr>
          <p:cNvSpPr>
            <a:spLocks noGrp="1"/>
          </p:cNvSpPr>
          <p:nvPr>
            <p:ph type="ftr" sz="quarter" idx="38"/>
          </p:nvPr>
        </p:nvSpPr>
        <p:spPr/>
        <p:txBody>
          <a:bodyPr/>
          <a:lstStyle/>
          <a:p>
            <a:r>
              <a:rPr lang="en-US" cap="all"/>
              <a:t>PROPRIETARY &amp; CONFIDENTIAL // PRODUCT LINE, DIVISION OR BUSINESS UNIT</a:t>
            </a:r>
            <a:endParaRPr lang="en-US" cap="all" dirty="0"/>
          </a:p>
        </p:txBody>
      </p:sp>
      <p:sp>
        <p:nvSpPr>
          <p:cNvPr id="26" name="Text Placeholder 9">
            <a:extLst>
              <a:ext uri="{FF2B5EF4-FFF2-40B4-BE49-F238E27FC236}">
                <a16:creationId xmlns:a16="http://schemas.microsoft.com/office/drawing/2014/main" id="{EF0E62CB-3068-5905-106F-D56B80373831}"/>
              </a:ext>
            </a:extLst>
          </p:cNvPr>
          <p:cNvSpPr>
            <a:spLocks noGrp="1"/>
          </p:cNvSpPr>
          <p:nvPr>
            <p:ph type="body" sz="quarter" idx="39" hasCustomPrompt="1"/>
          </p:nvPr>
        </p:nvSpPr>
        <p:spPr>
          <a:xfrm>
            <a:off x="4572000" y="3471865"/>
            <a:ext cx="4155141"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12032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Four Grid Text Subtitle">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C192E8C6-AC20-6A14-738A-E3D4153CC61C}"/>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Titre 1">
            <a:extLst>
              <a:ext uri="{FF2B5EF4-FFF2-40B4-BE49-F238E27FC236}">
                <a16:creationId xmlns:a16="http://schemas.microsoft.com/office/drawing/2014/main" id="{88D2F058-5BC5-1583-59EE-47ED10014793}"/>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2" name="Espace réservé du texte 3">
            <a:extLst>
              <a:ext uri="{FF2B5EF4-FFF2-40B4-BE49-F238E27FC236}">
                <a16:creationId xmlns:a16="http://schemas.microsoft.com/office/drawing/2014/main" id="{48C5A1B9-375B-0B62-07DD-236C6A5A0215}"/>
              </a:ext>
            </a:extLst>
          </p:cNvPr>
          <p:cNvSpPr>
            <a:spLocks noGrp="1"/>
          </p:cNvSpPr>
          <p:nvPr>
            <p:ph type="body" sz="half" idx="27"/>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Espace réservé du texte 3">
            <a:extLst>
              <a:ext uri="{FF2B5EF4-FFF2-40B4-BE49-F238E27FC236}">
                <a16:creationId xmlns:a16="http://schemas.microsoft.com/office/drawing/2014/main" id="{A01460C9-6A21-52C4-02BE-FF20F2650F98}"/>
              </a:ext>
            </a:extLst>
          </p:cNvPr>
          <p:cNvSpPr>
            <a:spLocks noGrp="1"/>
          </p:cNvSpPr>
          <p:nvPr>
            <p:ph type="body" sz="half" idx="28"/>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Picture Placeholder 3">
            <a:extLst>
              <a:ext uri="{FF2B5EF4-FFF2-40B4-BE49-F238E27FC236}">
                <a16:creationId xmlns:a16="http://schemas.microsoft.com/office/drawing/2014/main" id="{39D5F7C5-2DB4-ABE4-7B9B-1F18596A5824}"/>
              </a:ext>
            </a:extLst>
          </p:cNvPr>
          <p:cNvSpPr>
            <a:spLocks noGrp="1"/>
          </p:cNvSpPr>
          <p:nvPr>
            <p:ph type="pic" sz="quarter" idx="11"/>
          </p:nvPr>
        </p:nvSpPr>
        <p:spPr>
          <a:xfrm>
            <a:off x="244141" y="951543"/>
            <a:ext cx="415514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7" name="Picture Placeholder 3">
            <a:extLst>
              <a:ext uri="{FF2B5EF4-FFF2-40B4-BE49-F238E27FC236}">
                <a16:creationId xmlns:a16="http://schemas.microsoft.com/office/drawing/2014/main" id="{059A46B2-21F8-4498-9710-3362F2AB166C}"/>
              </a:ext>
            </a:extLst>
          </p:cNvPr>
          <p:cNvSpPr>
            <a:spLocks noGrp="1"/>
          </p:cNvSpPr>
          <p:nvPr>
            <p:ph type="pic" sz="quarter" idx="31"/>
          </p:nvPr>
        </p:nvSpPr>
        <p:spPr>
          <a:xfrm>
            <a:off x="244141" y="2211704"/>
            <a:ext cx="415514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8" name="Picture Placeholder 3">
            <a:extLst>
              <a:ext uri="{FF2B5EF4-FFF2-40B4-BE49-F238E27FC236}">
                <a16:creationId xmlns:a16="http://schemas.microsoft.com/office/drawing/2014/main" id="{D92DF2AE-917A-4740-C23D-92B9549FE365}"/>
              </a:ext>
            </a:extLst>
          </p:cNvPr>
          <p:cNvSpPr>
            <a:spLocks noGrp="1"/>
          </p:cNvSpPr>
          <p:nvPr>
            <p:ph type="pic" sz="quarter" idx="33"/>
          </p:nvPr>
        </p:nvSpPr>
        <p:spPr>
          <a:xfrm>
            <a:off x="4572000" y="2211704"/>
            <a:ext cx="4155143"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9" name="Text Placeholder 9">
            <a:extLst>
              <a:ext uri="{FF2B5EF4-FFF2-40B4-BE49-F238E27FC236}">
                <a16:creationId xmlns:a16="http://schemas.microsoft.com/office/drawing/2014/main" id="{AB5E943C-4A4C-4A75-9660-CA01746BBA6B}"/>
              </a:ext>
            </a:extLst>
          </p:cNvPr>
          <p:cNvSpPr>
            <a:spLocks noGrp="1"/>
          </p:cNvSpPr>
          <p:nvPr>
            <p:ph type="body" sz="quarter" idx="14" hasCustomPrompt="1"/>
          </p:nvPr>
        </p:nvSpPr>
        <p:spPr>
          <a:xfrm>
            <a:off x="251448" y="3471865"/>
            <a:ext cx="4155141"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3">
            <a:extLst>
              <a:ext uri="{FF2B5EF4-FFF2-40B4-BE49-F238E27FC236}">
                <a16:creationId xmlns:a16="http://schemas.microsoft.com/office/drawing/2014/main" id="{BEC443AF-695D-944E-98B5-8FB12C4582A4}"/>
              </a:ext>
            </a:extLst>
          </p:cNvPr>
          <p:cNvSpPr>
            <a:spLocks noGrp="1"/>
          </p:cNvSpPr>
          <p:nvPr>
            <p:ph type="pic" sz="quarter" idx="36"/>
          </p:nvPr>
        </p:nvSpPr>
        <p:spPr>
          <a:xfrm>
            <a:off x="4572000" y="951543"/>
            <a:ext cx="415514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1" name="Espace réservé du pied de page 24">
            <a:extLst>
              <a:ext uri="{FF2B5EF4-FFF2-40B4-BE49-F238E27FC236}">
                <a16:creationId xmlns:a16="http://schemas.microsoft.com/office/drawing/2014/main" id="{E40CF1CF-08E4-33B2-0BDF-63D7A71C32B3}"/>
              </a:ext>
            </a:extLst>
          </p:cNvPr>
          <p:cNvSpPr>
            <a:spLocks noGrp="1"/>
          </p:cNvSpPr>
          <p:nvPr>
            <p:ph type="ftr" sz="quarter" idx="38"/>
          </p:nvPr>
        </p:nvSpPr>
        <p:spPr>
          <a:xfrm>
            <a:off x="244142" y="4728179"/>
            <a:ext cx="3086100" cy="107722"/>
          </a:xfrm>
        </p:spPr>
        <p:txBody>
          <a:bodyPr/>
          <a:lstStyle/>
          <a:p>
            <a:r>
              <a:rPr lang="en-US" cap="all"/>
              <a:t>PROPRIETARY &amp; CONFIDENTIAL // PRODUCT LINE, DIVISION OR BUSINESS UNIT</a:t>
            </a:r>
            <a:endParaRPr lang="en-US" cap="all" dirty="0"/>
          </a:p>
        </p:txBody>
      </p:sp>
      <p:sp>
        <p:nvSpPr>
          <p:cNvPr id="22" name="Text Placeholder 9">
            <a:extLst>
              <a:ext uri="{FF2B5EF4-FFF2-40B4-BE49-F238E27FC236}">
                <a16:creationId xmlns:a16="http://schemas.microsoft.com/office/drawing/2014/main" id="{DAE24088-4774-8527-DB4C-BAE912255EC5}"/>
              </a:ext>
            </a:extLst>
          </p:cNvPr>
          <p:cNvSpPr>
            <a:spLocks noGrp="1"/>
          </p:cNvSpPr>
          <p:nvPr>
            <p:ph type="body" sz="quarter" idx="39" hasCustomPrompt="1"/>
          </p:nvPr>
        </p:nvSpPr>
        <p:spPr>
          <a:xfrm>
            <a:off x="4572000" y="3471865"/>
            <a:ext cx="4155141"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386640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Four Bar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8" y="951544"/>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14" name="Picture Placeholder 3">
            <a:extLst>
              <a:ext uri="{FF2B5EF4-FFF2-40B4-BE49-F238E27FC236}">
                <a16:creationId xmlns:a16="http://schemas.microsoft.com/office/drawing/2014/main" id="{0A19D315-BCDF-07BE-73EB-B8660671B56A}"/>
              </a:ext>
            </a:extLst>
          </p:cNvPr>
          <p:cNvSpPr>
            <a:spLocks noGrp="1"/>
          </p:cNvSpPr>
          <p:nvPr>
            <p:ph type="pic" sz="quarter" idx="29"/>
          </p:nvPr>
        </p:nvSpPr>
        <p:spPr>
          <a:xfrm>
            <a:off x="2411724" y="951544"/>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15" name="Picture Placeholder 3">
            <a:extLst>
              <a:ext uri="{FF2B5EF4-FFF2-40B4-BE49-F238E27FC236}">
                <a16:creationId xmlns:a16="http://schemas.microsoft.com/office/drawing/2014/main" id="{4F997B26-1B64-8978-0594-E1A43A6495B9}"/>
              </a:ext>
            </a:extLst>
          </p:cNvPr>
          <p:cNvSpPr>
            <a:spLocks noGrp="1"/>
          </p:cNvSpPr>
          <p:nvPr>
            <p:ph type="pic" sz="quarter" idx="30"/>
          </p:nvPr>
        </p:nvSpPr>
        <p:spPr>
          <a:xfrm>
            <a:off x="4572000" y="951544"/>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18" name="Picture Placeholder 3">
            <a:extLst>
              <a:ext uri="{FF2B5EF4-FFF2-40B4-BE49-F238E27FC236}">
                <a16:creationId xmlns:a16="http://schemas.microsoft.com/office/drawing/2014/main" id="{A0A71F0D-5C62-740C-4508-E051D15B8C42}"/>
              </a:ext>
            </a:extLst>
          </p:cNvPr>
          <p:cNvSpPr>
            <a:spLocks noGrp="1"/>
          </p:cNvSpPr>
          <p:nvPr>
            <p:ph type="pic" sz="quarter" idx="31"/>
          </p:nvPr>
        </p:nvSpPr>
        <p:spPr>
          <a:xfrm>
            <a:off x="6732276" y="951544"/>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8" name="Text Placeholder 7"/>
          <p:cNvSpPr>
            <a:spLocks noGrp="1"/>
          </p:cNvSpPr>
          <p:nvPr>
            <p:ph type="body" sz="quarter" idx="19" hasCustomPrompt="1"/>
          </p:nvPr>
        </p:nvSpPr>
        <p:spPr>
          <a:xfrm>
            <a:off x="251448" y="3291842"/>
            <a:ext cx="1980252"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hasCustomPrompt="1"/>
          </p:nvPr>
        </p:nvSpPr>
        <p:spPr>
          <a:xfrm>
            <a:off x="2411724" y="3291842"/>
            <a:ext cx="1980253" cy="900115"/>
          </a:xfrm>
          <a:prstGeom prst="rect">
            <a:avLst/>
          </a:prstGeom>
          <a:solidFill>
            <a:schemeClr val="accent3">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hasCustomPrompt="1"/>
          </p:nvPr>
        </p:nvSpPr>
        <p:spPr>
          <a:xfrm>
            <a:off x="4572000" y="3291842"/>
            <a:ext cx="1980253" cy="900115"/>
          </a:xfrm>
          <a:prstGeom prst="rect">
            <a:avLst/>
          </a:prstGeom>
          <a:solidFill>
            <a:schemeClr val="accent5">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hasCustomPrompt="1"/>
          </p:nvPr>
        </p:nvSpPr>
        <p:spPr>
          <a:xfrm>
            <a:off x="6732276" y="3291842"/>
            <a:ext cx="1980253"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cxnSp>
        <p:nvCxnSpPr>
          <p:cNvPr id="3" name="Connecteur droit 2">
            <a:extLst>
              <a:ext uri="{FF2B5EF4-FFF2-40B4-BE49-F238E27FC236}">
                <a16:creationId xmlns:a16="http://schemas.microsoft.com/office/drawing/2014/main" id="{8F0CF33D-24B6-3722-DF51-D6C6E8429DA8}"/>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Titre 1">
            <a:extLst>
              <a:ext uri="{FF2B5EF4-FFF2-40B4-BE49-F238E27FC236}">
                <a16:creationId xmlns:a16="http://schemas.microsoft.com/office/drawing/2014/main" id="{24D3F70D-112E-6DCA-E294-E2EA0336F1F7}"/>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0" name="Espace réservé du texte 3">
            <a:extLst>
              <a:ext uri="{FF2B5EF4-FFF2-40B4-BE49-F238E27FC236}">
                <a16:creationId xmlns:a16="http://schemas.microsoft.com/office/drawing/2014/main" id="{BA99427D-2F45-114C-6ED6-0E64B44A45E7}"/>
              </a:ext>
            </a:extLst>
          </p:cNvPr>
          <p:cNvSpPr>
            <a:spLocks noGrp="1"/>
          </p:cNvSpPr>
          <p:nvPr>
            <p:ph type="body" sz="half" idx="27"/>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Espace réservé du texte 3">
            <a:extLst>
              <a:ext uri="{FF2B5EF4-FFF2-40B4-BE49-F238E27FC236}">
                <a16:creationId xmlns:a16="http://schemas.microsoft.com/office/drawing/2014/main" id="{410B257B-9D77-8C46-9293-C04371B1FE1D}"/>
              </a:ext>
            </a:extLst>
          </p:cNvPr>
          <p:cNvSpPr>
            <a:spLocks noGrp="1"/>
          </p:cNvSpPr>
          <p:nvPr>
            <p:ph type="body" sz="half" idx="28"/>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9" name="Espace réservé du pied de page 18">
            <a:extLst>
              <a:ext uri="{FF2B5EF4-FFF2-40B4-BE49-F238E27FC236}">
                <a16:creationId xmlns:a16="http://schemas.microsoft.com/office/drawing/2014/main" id="{AFFDAC91-4EC6-8E09-7C8C-110A1EE3ECF7}"/>
              </a:ext>
            </a:extLst>
          </p:cNvPr>
          <p:cNvSpPr>
            <a:spLocks noGrp="1"/>
          </p:cNvSpPr>
          <p:nvPr>
            <p:ph type="ftr" sz="quarter" idx="32"/>
          </p:nvPr>
        </p:nvSpPr>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4266467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Three Bar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C5F2EE6-8875-CE61-0518-C1FE36E80D85}"/>
              </a:ext>
            </a:extLst>
          </p:cNvPr>
          <p:cNvSpPr>
            <a:spLocks noGrp="1"/>
          </p:cNvSpPr>
          <p:nvPr>
            <p:ph type="pic" sz="quarter" idx="10"/>
          </p:nvPr>
        </p:nvSpPr>
        <p:spPr>
          <a:xfrm>
            <a:off x="251448"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24" name="Picture Placeholder 3">
            <a:extLst>
              <a:ext uri="{FF2B5EF4-FFF2-40B4-BE49-F238E27FC236}">
                <a16:creationId xmlns:a16="http://schemas.microsoft.com/office/drawing/2014/main" id="{5324FFEA-6DE5-5EB2-004F-7DFE377E78EA}"/>
              </a:ext>
            </a:extLst>
          </p:cNvPr>
          <p:cNvSpPr>
            <a:spLocks noGrp="1"/>
          </p:cNvSpPr>
          <p:nvPr>
            <p:ph type="pic" sz="quarter" idx="29"/>
          </p:nvPr>
        </p:nvSpPr>
        <p:spPr>
          <a:xfrm>
            <a:off x="3131816"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25" name="Picture Placeholder 3">
            <a:extLst>
              <a:ext uri="{FF2B5EF4-FFF2-40B4-BE49-F238E27FC236}">
                <a16:creationId xmlns:a16="http://schemas.microsoft.com/office/drawing/2014/main" id="{0E7CAD4B-BBAC-E9F8-01C5-07C84B051854}"/>
              </a:ext>
            </a:extLst>
          </p:cNvPr>
          <p:cNvSpPr>
            <a:spLocks noGrp="1"/>
          </p:cNvSpPr>
          <p:nvPr>
            <p:ph type="pic" sz="quarter" idx="30"/>
          </p:nvPr>
        </p:nvSpPr>
        <p:spPr>
          <a:xfrm>
            <a:off x="6012184"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cxnSp>
        <p:nvCxnSpPr>
          <p:cNvPr id="12" name="Connecteur droit 11">
            <a:extLst>
              <a:ext uri="{FF2B5EF4-FFF2-40B4-BE49-F238E27FC236}">
                <a16:creationId xmlns:a16="http://schemas.microsoft.com/office/drawing/2014/main" id="{4D920929-6F88-8286-AA93-ED7CE7D73A09}"/>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6" name="Text Placeholder 7">
            <a:extLst>
              <a:ext uri="{FF2B5EF4-FFF2-40B4-BE49-F238E27FC236}">
                <a16:creationId xmlns:a16="http://schemas.microsoft.com/office/drawing/2014/main" id="{51C4CFAC-04E6-896E-9F2A-40A2FBB41CEF}"/>
              </a:ext>
            </a:extLst>
          </p:cNvPr>
          <p:cNvSpPr>
            <a:spLocks noGrp="1"/>
          </p:cNvSpPr>
          <p:nvPr>
            <p:ph type="body" sz="quarter" idx="19" hasCustomPrompt="1"/>
          </p:nvPr>
        </p:nvSpPr>
        <p:spPr>
          <a:xfrm>
            <a:off x="251448" y="3291842"/>
            <a:ext cx="2700345"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7" name="Text Placeholder 7">
            <a:extLst>
              <a:ext uri="{FF2B5EF4-FFF2-40B4-BE49-F238E27FC236}">
                <a16:creationId xmlns:a16="http://schemas.microsoft.com/office/drawing/2014/main" id="{5D717EB1-3AA4-4A9D-B43B-06089D8B1DFA}"/>
              </a:ext>
            </a:extLst>
          </p:cNvPr>
          <p:cNvSpPr>
            <a:spLocks noGrp="1"/>
          </p:cNvSpPr>
          <p:nvPr>
            <p:ph type="body" sz="quarter" idx="31" hasCustomPrompt="1"/>
          </p:nvPr>
        </p:nvSpPr>
        <p:spPr>
          <a:xfrm>
            <a:off x="3131816" y="3291842"/>
            <a:ext cx="2700345" cy="900115"/>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8" name="Text Placeholder 7">
            <a:extLst>
              <a:ext uri="{FF2B5EF4-FFF2-40B4-BE49-F238E27FC236}">
                <a16:creationId xmlns:a16="http://schemas.microsoft.com/office/drawing/2014/main" id="{BD428DD9-7A35-4C79-373F-E87B11762655}"/>
              </a:ext>
            </a:extLst>
          </p:cNvPr>
          <p:cNvSpPr>
            <a:spLocks noGrp="1"/>
          </p:cNvSpPr>
          <p:nvPr>
            <p:ph type="body" sz="quarter" idx="32" hasCustomPrompt="1"/>
          </p:nvPr>
        </p:nvSpPr>
        <p:spPr>
          <a:xfrm>
            <a:off x="6012184" y="3291842"/>
            <a:ext cx="2700345"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 name="Text Placeholder 8">
            <a:extLst>
              <a:ext uri="{FF2B5EF4-FFF2-40B4-BE49-F238E27FC236}">
                <a16:creationId xmlns:a16="http://schemas.microsoft.com/office/drawing/2014/main" id="{745B942D-1104-66F7-24E3-27A1367E3454}"/>
              </a:ext>
            </a:extLst>
          </p:cNvPr>
          <p:cNvSpPr>
            <a:spLocks noGrp="1"/>
          </p:cNvSpPr>
          <p:nvPr>
            <p:ph type="body" sz="quarter" idx="14"/>
          </p:nvPr>
        </p:nvSpPr>
        <p:spPr>
          <a:xfrm>
            <a:off x="242888" y="222223"/>
            <a:ext cx="4333875" cy="365125"/>
          </a:xfrm>
          <a:prstGeom prst="rect">
            <a:avLst/>
          </a:prstGeom>
        </p:spPr>
        <p:txBody>
          <a:bodyPr/>
          <a:lstStyle>
            <a:lvl1pPr marL="0" indent="0">
              <a:buNone/>
              <a:defRPr/>
            </a:lvl1pPr>
            <a:lvl2pPr marL="457200" indent="0">
              <a:buNone/>
              <a:defRPr/>
            </a:lvl2pPr>
          </a:lstStyle>
          <a:p>
            <a:pPr lvl="0"/>
            <a:r>
              <a:rPr lang="en-US" dirty="0"/>
              <a:t>Click to edit Master text styles</a:t>
            </a:r>
          </a:p>
        </p:txBody>
      </p:sp>
      <p:sp>
        <p:nvSpPr>
          <p:cNvPr id="4" name="Footer Placeholder 3">
            <a:extLst>
              <a:ext uri="{FF2B5EF4-FFF2-40B4-BE49-F238E27FC236}">
                <a16:creationId xmlns:a16="http://schemas.microsoft.com/office/drawing/2014/main" id="{8677DBA3-8597-CC33-4B38-5F62188AB987}"/>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5" name="Slide Number Placeholder 5">
            <a:extLst>
              <a:ext uri="{FF2B5EF4-FFF2-40B4-BE49-F238E27FC236}">
                <a16:creationId xmlns:a16="http://schemas.microsoft.com/office/drawing/2014/main" id="{7DC38A51-CCC0-11EB-5821-300C3CC11D62}"/>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6" name="Rectangle 9">
            <a:extLst>
              <a:ext uri="{FF2B5EF4-FFF2-40B4-BE49-F238E27FC236}">
                <a16:creationId xmlns:a16="http://schemas.microsoft.com/office/drawing/2014/main" id="{DDAC041B-CAB1-3BA3-C8EC-A3DDEBDDE4EB}"/>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7" name="Rectangle 9">
            <a:extLst>
              <a:ext uri="{FF2B5EF4-FFF2-40B4-BE49-F238E27FC236}">
                <a16:creationId xmlns:a16="http://schemas.microsoft.com/office/drawing/2014/main" id="{24421232-E397-DE56-ED20-7BDB450B38B5}"/>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8" name="Picture 29">
            <a:extLst>
              <a:ext uri="{FF2B5EF4-FFF2-40B4-BE49-F238E27FC236}">
                <a16:creationId xmlns:a16="http://schemas.microsoft.com/office/drawing/2014/main" id="{DC325312-ECB8-838A-A493-CF0B4DDBDE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Tree>
    <p:extLst>
      <p:ext uri="{BB962C8B-B14F-4D97-AF65-F5344CB8AC3E}">
        <p14:creationId xmlns:p14="http://schemas.microsoft.com/office/powerpoint/2010/main" val="28523524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p:cSld name="Four Bar">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AEEC46D-7FD7-C633-9F6F-A9E5B21E12CD}"/>
              </a:ext>
            </a:extLst>
          </p:cNvPr>
          <p:cNvSpPr>
            <a:spLocks noGrp="1"/>
          </p:cNvSpPr>
          <p:nvPr>
            <p:ph type="pic" sz="quarter" idx="10"/>
          </p:nvPr>
        </p:nvSpPr>
        <p:spPr>
          <a:xfrm>
            <a:off x="251448" y="951544"/>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10" name="Picture Placeholder 3">
            <a:extLst>
              <a:ext uri="{FF2B5EF4-FFF2-40B4-BE49-F238E27FC236}">
                <a16:creationId xmlns:a16="http://schemas.microsoft.com/office/drawing/2014/main" id="{AF31B81B-80DB-053D-7B92-1C8BF0D23136}"/>
              </a:ext>
            </a:extLst>
          </p:cNvPr>
          <p:cNvSpPr>
            <a:spLocks noGrp="1"/>
          </p:cNvSpPr>
          <p:nvPr>
            <p:ph type="pic" sz="quarter" idx="29"/>
          </p:nvPr>
        </p:nvSpPr>
        <p:spPr>
          <a:xfrm>
            <a:off x="2411724" y="951544"/>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11" name="Picture Placeholder 3">
            <a:extLst>
              <a:ext uri="{FF2B5EF4-FFF2-40B4-BE49-F238E27FC236}">
                <a16:creationId xmlns:a16="http://schemas.microsoft.com/office/drawing/2014/main" id="{B07EADEC-4505-E74A-8A23-22DB415E7473}"/>
              </a:ext>
            </a:extLst>
          </p:cNvPr>
          <p:cNvSpPr>
            <a:spLocks noGrp="1"/>
          </p:cNvSpPr>
          <p:nvPr>
            <p:ph type="pic" sz="quarter" idx="30"/>
          </p:nvPr>
        </p:nvSpPr>
        <p:spPr>
          <a:xfrm>
            <a:off x="4572000" y="951544"/>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15" name="Picture Placeholder 3">
            <a:extLst>
              <a:ext uri="{FF2B5EF4-FFF2-40B4-BE49-F238E27FC236}">
                <a16:creationId xmlns:a16="http://schemas.microsoft.com/office/drawing/2014/main" id="{12094257-163E-49A8-DC70-9105C54EB94E}"/>
              </a:ext>
            </a:extLst>
          </p:cNvPr>
          <p:cNvSpPr>
            <a:spLocks noGrp="1"/>
          </p:cNvSpPr>
          <p:nvPr>
            <p:ph type="pic" sz="quarter" idx="31"/>
          </p:nvPr>
        </p:nvSpPr>
        <p:spPr>
          <a:xfrm>
            <a:off x="6732276" y="951544"/>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18" name="Text Placeholder 7">
            <a:extLst>
              <a:ext uri="{FF2B5EF4-FFF2-40B4-BE49-F238E27FC236}">
                <a16:creationId xmlns:a16="http://schemas.microsoft.com/office/drawing/2014/main" id="{44EA9533-A784-E810-539E-12C669DC7290}"/>
              </a:ext>
            </a:extLst>
          </p:cNvPr>
          <p:cNvSpPr>
            <a:spLocks noGrp="1"/>
          </p:cNvSpPr>
          <p:nvPr>
            <p:ph type="body" sz="quarter" idx="19" hasCustomPrompt="1"/>
          </p:nvPr>
        </p:nvSpPr>
        <p:spPr>
          <a:xfrm>
            <a:off x="251448" y="3291842"/>
            <a:ext cx="1980252"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9" name="Text Placeholder 7">
            <a:extLst>
              <a:ext uri="{FF2B5EF4-FFF2-40B4-BE49-F238E27FC236}">
                <a16:creationId xmlns:a16="http://schemas.microsoft.com/office/drawing/2014/main" id="{445B7E1D-A7BA-89FD-1CF0-2B9E4D5BD5ED}"/>
              </a:ext>
            </a:extLst>
          </p:cNvPr>
          <p:cNvSpPr>
            <a:spLocks noGrp="1"/>
          </p:cNvSpPr>
          <p:nvPr>
            <p:ph type="body" sz="quarter" idx="20" hasCustomPrompt="1"/>
          </p:nvPr>
        </p:nvSpPr>
        <p:spPr>
          <a:xfrm>
            <a:off x="2411724" y="3291842"/>
            <a:ext cx="1980253" cy="900115"/>
          </a:xfrm>
          <a:prstGeom prst="rect">
            <a:avLst/>
          </a:prstGeom>
          <a:solidFill>
            <a:schemeClr val="accent3">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0" name="Text Placeholder 7">
            <a:extLst>
              <a:ext uri="{FF2B5EF4-FFF2-40B4-BE49-F238E27FC236}">
                <a16:creationId xmlns:a16="http://schemas.microsoft.com/office/drawing/2014/main" id="{CA79A9E3-2647-FED9-F317-18812D30C71E}"/>
              </a:ext>
            </a:extLst>
          </p:cNvPr>
          <p:cNvSpPr>
            <a:spLocks noGrp="1"/>
          </p:cNvSpPr>
          <p:nvPr>
            <p:ph type="body" sz="quarter" idx="21" hasCustomPrompt="1"/>
          </p:nvPr>
        </p:nvSpPr>
        <p:spPr>
          <a:xfrm>
            <a:off x="4572000" y="3291842"/>
            <a:ext cx="1980253" cy="900115"/>
          </a:xfrm>
          <a:prstGeom prst="rect">
            <a:avLst/>
          </a:prstGeom>
          <a:solidFill>
            <a:schemeClr val="accent5">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1" name="Text Placeholder 7">
            <a:extLst>
              <a:ext uri="{FF2B5EF4-FFF2-40B4-BE49-F238E27FC236}">
                <a16:creationId xmlns:a16="http://schemas.microsoft.com/office/drawing/2014/main" id="{E5BB3A67-F7E3-18F1-228A-51DE796F8877}"/>
              </a:ext>
            </a:extLst>
          </p:cNvPr>
          <p:cNvSpPr>
            <a:spLocks noGrp="1"/>
          </p:cNvSpPr>
          <p:nvPr>
            <p:ph type="body" sz="quarter" idx="22" hasCustomPrompt="1"/>
          </p:nvPr>
        </p:nvSpPr>
        <p:spPr>
          <a:xfrm>
            <a:off x="6732276" y="3291842"/>
            <a:ext cx="1980253"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cxnSp>
        <p:nvCxnSpPr>
          <p:cNvPr id="22" name="Connecteur droit 21">
            <a:extLst>
              <a:ext uri="{FF2B5EF4-FFF2-40B4-BE49-F238E27FC236}">
                <a16:creationId xmlns:a16="http://schemas.microsoft.com/office/drawing/2014/main" id="{F8A0F0BE-29DE-40C5-887C-99FFFAA44555}"/>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EA3B95DE-A1A8-33FB-402F-B48885986345}"/>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25" name="Espace réservé du texte 3">
            <a:extLst>
              <a:ext uri="{FF2B5EF4-FFF2-40B4-BE49-F238E27FC236}">
                <a16:creationId xmlns:a16="http://schemas.microsoft.com/office/drawing/2014/main" id="{99BAD33F-6684-B74E-058D-A44963CDD34A}"/>
              </a:ext>
            </a:extLst>
          </p:cNvPr>
          <p:cNvSpPr>
            <a:spLocks noGrp="1"/>
          </p:cNvSpPr>
          <p:nvPr>
            <p:ph type="body" sz="half" idx="28"/>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6" name="Espace réservé du pied de page 18">
            <a:extLst>
              <a:ext uri="{FF2B5EF4-FFF2-40B4-BE49-F238E27FC236}">
                <a16:creationId xmlns:a16="http://schemas.microsoft.com/office/drawing/2014/main" id="{068263D1-8317-24A0-183C-B8B5E87DA33D}"/>
              </a:ext>
            </a:extLst>
          </p:cNvPr>
          <p:cNvSpPr>
            <a:spLocks noGrp="1"/>
          </p:cNvSpPr>
          <p:nvPr>
            <p:ph type="ftr" sz="quarter" idx="32"/>
          </p:nvPr>
        </p:nvSpPr>
        <p:spPr>
          <a:xfrm>
            <a:off x="244142" y="4728179"/>
            <a:ext cx="3086100" cy="107722"/>
          </a:xfrm>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19683128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Three Bar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C5F2EE6-8875-CE61-0518-C1FE36E80D85}"/>
              </a:ext>
            </a:extLst>
          </p:cNvPr>
          <p:cNvSpPr>
            <a:spLocks noGrp="1"/>
          </p:cNvSpPr>
          <p:nvPr>
            <p:ph type="pic" sz="quarter" idx="10"/>
          </p:nvPr>
        </p:nvSpPr>
        <p:spPr>
          <a:xfrm>
            <a:off x="251448"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24" name="Picture Placeholder 3">
            <a:extLst>
              <a:ext uri="{FF2B5EF4-FFF2-40B4-BE49-F238E27FC236}">
                <a16:creationId xmlns:a16="http://schemas.microsoft.com/office/drawing/2014/main" id="{5324FFEA-6DE5-5EB2-004F-7DFE377E78EA}"/>
              </a:ext>
            </a:extLst>
          </p:cNvPr>
          <p:cNvSpPr>
            <a:spLocks noGrp="1"/>
          </p:cNvSpPr>
          <p:nvPr>
            <p:ph type="pic" sz="quarter" idx="29"/>
          </p:nvPr>
        </p:nvSpPr>
        <p:spPr>
          <a:xfrm>
            <a:off x="3131816"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25" name="Picture Placeholder 3">
            <a:extLst>
              <a:ext uri="{FF2B5EF4-FFF2-40B4-BE49-F238E27FC236}">
                <a16:creationId xmlns:a16="http://schemas.microsoft.com/office/drawing/2014/main" id="{0E7CAD4B-BBAC-E9F8-01C5-07C84B051854}"/>
              </a:ext>
            </a:extLst>
          </p:cNvPr>
          <p:cNvSpPr>
            <a:spLocks noGrp="1"/>
          </p:cNvSpPr>
          <p:nvPr>
            <p:ph type="pic" sz="quarter" idx="30"/>
          </p:nvPr>
        </p:nvSpPr>
        <p:spPr>
          <a:xfrm>
            <a:off x="6012184"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cxnSp>
        <p:nvCxnSpPr>
          <p:cNvPr id="12" name="Connecteur droit 11">
            <a:extLst>
              <a:ext uri="{FF2B5EF4-FFF2-40B4-BE49-F238E27FC236}">
                <a16:creationId xmlns:a16="http://schemas.microsoft.com/office/drawing/2014/main" id="{4D920929-6F88-8286-AA93-ED7CE7D73A09}"/>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Titre 1">
            <a:extLst>
              <a:ext uri="{FF2B5EF4-FFF2-40B4-BE49-F238E27FC236}">
                <a16:creationId xmlns:a16="http://schemas.microsoft.com/office/drawing/2014/main" id="{44FF8B6A-D38E-F143-5B22-E47AAE106161}"/>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5" name="Espace réservé du texte 3">
            <a:extLst>
              <a:ext uri="{FF2B5EF4-FFF2-40B4-BE49-F238E27FC236}">
                <a16:creationId xmlns:a16="http://schemas.microsoft.com/office/drawing/2014/main" id="{E041CEAB-8070-EEB3-4545-A8A4A48F0F25}"/>
              </a:ext>
            </a:extLst>
          </p:cNvPr>
          <p:cNvSpPr>
            <a:spLocks noGrp="1"/>
          </p:cNvSpPr>
          <p:nvPr>
            <p:ph type="body" sz="half" idx="27"/>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Espace réservé du texte 3">
            <a:extLst>
              <a:ext uri="{FF2B5EF4-FFF2-40B4-BE49-F238E27FC236}">
                <a16:creationId xmlns:a16="http://schemas.microsoft.com/office/drawing/2014/main" id="{267501B6-2ECE-D295-85F3-9B961CF4415D}"/>
              </a:ext>
            </a:extLst>
          </p:cNvPr>
          <p:cNvSpPr>
            <a:spLocks noGrp="1"/>
          </p:cNvSpPr>
          <p:nvPr>
            <p:ph type="body" sz="half" idx="28"/>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6" name="Text Placeholder 7">
            <a:extLst>
              <a:ext uri="{FF2B5EF4-FFF2-40B4-BE49-F238E27FC236}">
                <a16:creationId xmlns:a16="http://schemas.microsoft.com/office/drawing/2014/main" id="{51C4CFAC-04E6-896E-9F2A-40A2FBB41CEF}"/>
              </a:ext>
            </a:extLst>
          </p:cNvPr>
          <p:cNvSpPr>
            <a:spLocks noGrp="1"/>
          </p:cNvSpPr>
          <p:nvPr>
            <p:ph type="body" sz="quarter" idx="19" hasCustomPrompt="1"/>
          </p:nvPr>
        </p:nvSpPr>
        <p:spPr>
          <a:xfrm>
            <a:off x="251448" y="3291842"/>
            <a:ext cx="2700345"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7" name="Text Placeholder 7">
            <a:extLst>
              <a:ext uri="{FF2B5EF4-FFF2-40B4-BE49-F238E27FC236}">
                <a16:creationId xmlns:a16="http://schemas.microsoft.com/office/drawing/2014/main" id="{5D717EB1-3AA4-4A9D-B43B-06089D8B1DFA}"/>
              </a:ext>
            </a:extLst>
          </p:cNvPr>
          <p:cNvSpPr>
            <a:spLocks noGrp="1"/>
          </p:cNvSpPr>
          <p:nvPr>
            <p:ph type="body" sz="quarter" idx="31" hasCustomPrompt="1"/>
          </p:nvPr>
        </p:nvSpPr>
        <p:spPr>
          <a:xfrm>
            <a:off x="3131816" y="3291842"/>
            <a:ext cx="2700345" cy="900115"/>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8" name="Text Placeholder 7">
            <a:extLst>
              <a:ext uri="{FF2B5EF4-FFF2-40B4-BE49-F238E27FC236}">
                <a16:creationId xmlns:a16="http://schemas.microsoft.com/office/drawing/2014/main" id="{BD428DD9-7A35-4C79-373F-E87B11762655}"/>
              </a:ext>
            </a:extLst>
          </p:cNvPr>
          <p:cNvSpPr>
            <a:spLocks noGrp="1"/>
          </p:cNvSpPr>
          <p:nvPr>
            <p:ph type="body" sz="quarter" idx="32" hasCustomPrompt="1"/>
          </p:nvPr>
        </p:nvSpPr>
        <p:spPr>
          <a:xfrm>
            <a:off x="6012184" y="3291842"/>
            <a:ext cx="2700345"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9" name="Espace réservé du pied de page 28">
            <a:extLst>
              <a:ext uri="{FF2B5EF4-FFF2-40B4-BE49-F238E27FC236}">
                <a16:creationId xmlns:a16="http://schemas.microsoft.com/office/drawing/2014/main" id="{D10F7D8F-CB31-5322-08B9-45796E44B503}"/>
              </a:ext>
            </a:extLst>
          </p:cNvPr>
          <p:cNvSpPr>
            <a:spLocks noGrp="1"/>
          </p:cNvSpPr>
          <p:nvPr>
            <p:ph type="ftr" sz="quarter" idx="33"/>
          </p:nvPr>
        </p:nvSpPr>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176674297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p:cSld name="Three Bar">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015726D-60D3-B517-EAEB-0DDB07A43097}"/>
              </a:ext>
            </a:extLst>
          </p:cNvPr>
          <p:cNvSpPr>
            <a:spLocks noGrp="1"/>
          </p:cNvSpPr>
          <p:nvPr>
            <p:ph type="pic" sz="quarter" idx="10"/>
          </p:nvPr>
        </p:nvSpPr>
        <p:spPr>
          <a:xfrm>
            <a:off x="251448"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8" name="Picture Placeholder 3">
            <a:extLst>
              <a:ext uri="{FF2B5EF4-FFF2-40B4-BE49-F238E27FC236}">
                <a16:creationId xmlns:a16="http://schemas.microsoft.com/office/drawing/2014/main" id="{3F1295BA-3681-99C7-EDCF-0F6DF00189C9}"/>
              </a:ext>
            </a:extLst>
          </p:cNvPr>
          <p:cNvSpPr>
            <a:spLocks noGrp="1"/>
          </p:cNvSpPr>
          <p:nvPr>
            <p:ph type="pic" sz="quarter" idx="29"/>
          </p:nvPr>
        </p:nvSpPr>
        <p:spPr>
          <a:xfrm>
            <a:off x="3131816"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11" name="Picture Placeholder 3">
            <a:extLst>
              <a:ext uri="{FF2B5EF4-FFF2-40B4-BE49-F238E27FC236}">
                <a16:creationId xmlns:a16="http://schemas.microsoft.com/office/drawing/2014/main" id="{654FDA62-6C81-0EA9-2E9C-7DC0573CDE21}"/>
              </a:ext>
            </a:extLst>
          </p:cNvPr>
          <p:cNvSpPr>
            <a:spLocks noGrp="1"/>
          </p:cNvSpPr>
          <p:nvPr>
            <p:ph type="pic" sz="quarter" idx="30"/>
          </p:nvPr>
        </p:nvSpPr>
        <p:spPr>
          <a:xfrm>
            <a:off x="6012184"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cxnSp>
        <p:nvCxnSpPr>
          <p:cNvPr id="15" name="Connecteur droit 14">
            <a:extLst>
              <a:ext uri="{FF2B5EF4-FFF2-40B4-BE49-F238E27FC236}">
                <a16:creationId xmlns:a16="http://schemas.microsoft.com/office/drawing/2014/main" id="{EB40409C-93D5-E3AF-BB10-D9888AC6BF55}"/>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6" name="Titre 1">
            <a:extLst>
              <a:ext uri="{FF2B5EF4-FFF2-40B4-BE49-F238E27FC236}">
                <a16:creationId xmlns:a16="http://schemas.microsoft.com/office/drawing/2014/main" id="{92E95BC2-4C00-6A4D-E062-4C0413F2FB68}"/>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8" name="Espace réservé du texte 3">
            <a:extLst>
              <a:ext uri="{FF2B5EF4-FFF2-40B4-BE49-F238E27FC236}">
                <a16:creationId xmlns:a16="http://schemas.microsoft.com/office/drawing/2014/main" id="{ED9A4D92-0B22-9599-BEEE-7B43CFE429CE}"/>
              </a:ext>
            </a:extLst>
          </p:cNvPr>
          <p:cNvSpPr>
            <a:spLocks noGrp="1"/>
          </p:cNvSpPr>
          <p:nvPr>
            <p:ph type="body" sz="half" idx="28"/>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9" name="Text Placeholder 7">
            <a:extLst>
              <a:ext uri="{FF2B5EF4-FFF2-40B4-BE49-F238E27FC236}">
                <a16:creationId xmlns:a16="http://schemas.microsoft.com/office/drawing/2014/main" id="{AD7CF257-059C-E06F-47A5-29CFAFE12DBF}"/>
              </a:ext>
            </a:extLst>
          </p:cNvPr>
          <p:cNvSpPr>
            <a:spLocks noGrp="1"/>
          </p:cNvSpPr>
          <p:nvPr>
            <p:ph type="body" sz="quarter" idx="19" hasCustomPrompt="1"/>
          </p:nvPr>
        </p:nvSpPr>
        <p:spPr>
          <a:xfrm>
            <a:off x="251448" y="3291842"/>
            <a:ext cx="2700345"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0" name="Text Placeholder 7">
            <a:extLst>
              <a:ext uri="{FF2B5EF4-FFF2-40B4-BE49-F238E27FC236}">
                <a16:creationId xmlns:a16="http://schemas.microsoft.com/office/drawing/2014/main" id="{1B4ED403-D993-95A8-3615-6F906863C24D}"/>
              </a:ext>
            </a:extLst>
          </p:cNvPr>
          <p:cNvSpPr>
            <a:spLocks noGrp="1"/>
          </p:cNvSpPr>
          <p:nvPr>
            <p:ph type="body" sz="quarter" idx="31" hasCustomPrompt="1"/>
          </p:nvPr>
        </p:nvSpPr>
        <p:spPr>
          <a:xfrm>
            <a:off x="3131816" y="3291842"/>
            <a:ext cx="2700345" cy="900115"/>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1" name="Text Placeholder 7">
            <a:extLst>
              <a:ext uri="{FF2B5EF4-FFF2-40B4-BE49-F238E27FC236}">
                <a16:creationId xmlns:a16="http://schemas.microsoft.com/office/drawing/2014/main" id="{E3779A9F-97B2-0C07-35CA-4BCFB03E9520}"/>
              </a:ext>
            </a:extLst>
          </p:cNvPr>
          <p:cNvSpPr>
            <a:spLocks noGrp="1"/>
          </p:cNvSpPr>
          <p:nvPr>
            <p:ph type="body" sz="quarter" idx="32" hasCustomPrompt="1"/>
          </p:nvPr>
        </p:nvSpPr>
        <p:spPr>
          <a:xfrm>
            <a:off x="6012184" y="3291842"/>
            <a:ext cx="2700345"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2" name="Espace réservé du pied de page 28">
            <a:extLst>
              <a:ext uri="{FF2B5EF4-FFF2-40B4-BE49-F238E27FC236}">
                <a16:creationId xmlns:a16="http://schemas.microsoft.com/office/drawing/2014/main" id="{F9C0C2D2-AB2D-8CF7-3FDD-801861732376}"/>
              </a:ext>
            </a:extLst>
          </p:cNvPr>
          <p:cNvSpPr>
            <a:spLocks noGrp="1"/>
          </p:cNvSpPr>
          <p:nvPr>
            <p:ph type="ftr" sz="quarter" idx="33"/>
          </p:nvPr>
        </p:nvSpPr>
        <p:spPr>
          <a:xfrm>
            <a:off x="244142" y="4728179"/>
            <a:ext cx="3086100" cy="107722"/>
          </a:xfrm>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16466858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2 Bar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ACED918F-6A58-747D-C58E-E210BAEF1562}"/>
              </a:ext>
            </a:extLst>
          </p:cNvPr>
          <p:cNvSpPr>
            <a:spLocks noGrp="1"/>
          </p:cNvSpPr>
          <p:nvPr>
            <p:ph type="pic" sz="quarter" idx="10"/>
          </p:nvPr>
        </p:nvSpPr>
        <p:spPr>
          <a:xfrm>
            <a:off x="251448" y="951543"/>
            <a:ext cx="4140529"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10" name="Picture Placeholder 3">
            <a:extLst>
              <a:ext uri="{FF2B5EF4-FFF2-40B4-BE49-F238E27FC236}">
                <a16:creationId xmlns:a16="http://schemas.microsoft.com/office/drawing/2014/main" id="{5F9C5E41-BF63-AD6C-8055-DBD0EBA7513E}"/>
              </a:ext>
            </a:extLst>
          </p:cNvPr>
          <p:cNvSpPr>
            <a:spLocks noGrp="1"/>
          </p:cNvSpPr>
          <p:nvPr>
            <p:ph type="pic" sz="quarter" idx="30"/>
          </p:nvPr>
        </p:nvSpPr>
        <p:spPr>
          <a:xfrm>
            <a:off x="4572000" y="951543"/>
            <a:ext cx="4140529"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11" name="Text Placeholder 7">
            <a:extLst>
              <a:ext uri="{FF2B5EF4-FFF2-40B4-BE49-F238E27FC236}">
                <a16:creationId xmlns:a16="http://schemas.microsoft.com/office/drawing/2014/main" id="{64B4DF34-5EC8-338E-4A3A-BFD462722266}"/>
              </a:ext>
            </a:extLst>
          </p:cNvPr>
          <p:cNvSpPr>
            <a:spLocks noGrp="1"/>
          </p:cNvSpPr>
          <p:nvPr>
            <p:ph type="body" sz="quarter" idx="19" hasCustomPrompt="1"/>
          </p:nvPr>
        </p:nvSpPr>
        <p:spPr>
          <a:xfrm>
            <a:off x="251448" y="3471865"/>
            <a:ext cx="4140529" cy="720092"/>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2" name="Text Placeholder 7">
            <a:extLst>
              <a:ext uri="{FF2B5EF4-FFF2-40B4-BE49-F238E27FC236}">
                <a16:creationId xmlns:a16="http://schemas.microsoft.com/office/drawing/2014/main" id="{7254B57C-EE58-1A2D-FA4C-6F0BC8191DFA}"/>
              </a:ext>
            </a:extLst>
          </p:cNvPr>
          <p:cNvSpPr>
            <a:spLocks noGrp="1"/>
          </p:cNvSpPr>
          <p:nvPr>
            <p:ph type="body" sz="quarter" idx="31" hasCustomPrompt="1"/>
          </p:nvPr>
        </p:nvSpPr>
        <p:spPr>
          <a:xfrm>
            <a:off x="4572000" y="3471865"/>
            <a:ext cx="4140529" cy="720091"/>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cxnSp>
        <p:nvCxnSpPr>
          <p:cNvPr id="17" name="Connecteur droit 16">
            <a:extLst>
              <a:ext uri="{FF2B5EF4-FFF2-40B4-BE49-F238E27FC236}">
                <a16:creationId xmlns:a16="http://schemas.microsoft.com/office/drawing/2014/main" id="{6F27F581-BDA5-1B14-FCCD-AE5AABA90A63}"/>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Titre 1">
            <a:extLst>
              <a:ext uri="{FF2B5EF4-FFF2-40B4-BE49-F238E27FC236}">
                <a16:creationId xmlns:a16="http://schemas.microsoft.com/office/drawing/2014/main" id="{F78494E7-D268-58D3-2379-7096D8E4D306}"/>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9" name="Espace réservé du texte 3">
            <a:extLst>
              <a:ext uri="{FF2B5EF4-FFF2-40B4-BE49-F238E27FC236}">
                <a16:creationId xmlns:a16="http://schemas.microsoft.com/office/drawing/2014/main" id="{B0D79A09-E4C5-01BD-764C-08B6F7A011D3}"/>
              </a:ext>
            </a:extLst>
          </p:cNvPr>
          <p:cNvSpPr>
            <a:spLocks noGrp="1"/>
          </p:cNvSpPr>
          <p:nvPr>
            <p:ph type="body" sz="half" idx="27"/>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0" name="Espace réservé du texte 3">
            <a:extLst>
              <a:ext uri="{FF2B5EF4-FFF2-40B4-BE49-F238E27FC236}">
                <a16:creationId xmlns:a16="http://schemas.microsoft.com/office/drawing/2014/main" id="{14433DCE-72AE-EDDE-977D-F73C7F9EC388}"/>
              </a:ext>
            </a:extLst>
          </p:cNvPr>
          <p:cNvSpPr>
            <a:spLocks noGrp="1"/>
          </p:cNvSpPr>
          <p:nvPr>
            <p:ph type="body" sz="half" idx="28"/>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1" name="Espace réservé du pied de page 20">
            <a:extLst>
              <a:ext uri="{FF2B5EF4-FFF2-40B4-BE49-F238E27FC236}">
                <a16:creationId xmlns:a16="http://schemas.microsoft.com/office/drawing/2014/main" id="{DF57A9CC-1FB3-2671-D257-31C124C8DDD0}"/>
              </a:ext>
            </a:extLst>
          </p:cNvPr>
          <p:cNvSpPr>
            <a:spLocks noGrp="1"/>
          </p:cNvSpPr>
          <p:nvPr>
            <p:ph type="ftr" sz="quarter" idx="32"/>
          </p:nvPr>
        </p:nvSpPr>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334868094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2 Bar">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EBDA9694-4D09-B30D-255D-BD864069EB56}"/>
              </a:ext>
            </a:extLst>
          </p:cNvPr>
          <p:cNvSpPr>
            <a:spLocks noGrp="1"/>
          </p:cNvSpPr>
          <p:nvPr>
            <p:ph type="pic" sz="quarter" idx="10"/>
          </p:nvPr>
        </p:nvSpPr>
        <p:spPr>
          <a:xfrm>
            <a:off x="251448" y="951543"/>
            <a:ext cx="4140529"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7" name="Picture Placeholder 3">
            <a:extLst>
              <a:ext uri="{FF2B5EF4-FFF2-40B4-BE49-F238E27FC236}">
                <a16:creationId xmlns:a16="http://schemas.microsoft.com/office/drawing/2014/main" id="{02D9368E-32FB-E6DC-2FCE-1272CC5CED03}"/>
              </a:ext>
            </a:extLst>
          </p:cNvPr>
          <p:cNvSpPr>
            <a:spLocks noGrp="1"/>
          </p:cNvSpPr>
          <p:nvPr>
            <p:ph type="pic" sz="quarter" idx="30"/>
          </p:nvPr>
        </p:nvSpPr>
        <p:spPr>
          <a:xfrm>
            <a:off x="4572000" y="951543"/>
            <a:ext cx="4140529"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12" name="Text Placeholder 7">
            <a:extLst>
              <a:ext uri="{FF2B5EF4-FFF2-40B4-BE49-F238E27FC236}">
                <a16:creationId xmlns:a16="http://schemas.microsoft.com/office/drawing/2014/main" id="{E938323F-C8CB-5062-51D8-F625AEC95175}"/>
              </a:ext>
            </a:extLst>
          </p:cNvPr>
          <p:cNvSpPr>
            <a:spLocks noGrp="1"/>
          </p:cNvSpPr>
          <p:nvPr>
            <p:ph type="body" sz="quarter" idx="19" hasCustomPrompt="1"/>
          </p:nvPr>
        </p:nvSpPr>
        <p:spPr>
          <a:xfrm>
            <a:off x="251448" y="3471865"/>
            <a:ext cx="4140529" cy="720092"/>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Text Placeholder 7">
            <a:extLst>
              <a:ext uri="{FF2B5EF4-FFF2-40B4-BE49-F238E27FC236}">
                <a16:creationId xmlns:a16="http://schemas.microsoft.com/office/drawing/2014/main" id="{26F85634-FCA6-A2C7-90E8-5A3B1FABA0BE}"/>
              </a:ext>
            </a:extLst>
          </p:cNvPr>
          <p:cNvSpPr>
            <a:spLocks noGrp="1"/>
          </p:cNvSpPr>
          <p:nvPr>
            <p:ph type="body" sz="quarter" idx="31" hasCustomPrompt="1"/>
          </p:nvPr>
        </p:nvSpPr>
        <p:spPr>
          <a:xfrm>
            <a:off x="4572000" y="3471865"/>
            <a:ext cx="4140529" cy="720091"/>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cxnSp>
        <p:nvCxnSpPr>
          <p:cNvPr id="14" name="Connecteur droit 13">
            <a:extLst>
              <a:ext uri="{FF2B5EF4-FFF2-40B4-BE49-F238E27FC236}">
                <a16:creationId xmlns:a16="http://schemas.microsoft.com/office/drawing/2014/main" id="{422B9763-366C-9418-837B-B3C27E060F7A}"/>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5" name="Titre 1">
            <a:extLst>
              <a:ext uri="{FF2B5EF4-FFF2-40B4-BE49-F238E27FC236}">
                <a16:creationId xmlns:a16="http://schemas.microsoft.com/office/drawing/2014/main" id="{D8167C65-A213-03FE-07F3-B4E5ABF01B51}"/>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7" name="Espace réservé du texte 3">
            <a:extLst>
              <a:ext uri="{FF2B5EF4-FFF2-40B4-BE49-F238E27FC236}">
                <a16:creationId xmlns:a16="http://schemas.microsoft.com/office/drawing/2014/main" id="{12BA6BE0-A2F7-975B-E81A-2349EDF811F7}"/>
              </a:ext>
            </a:extLst>
          </p:cNvPr>
          <p:cNvSpPr>
            <a:spLocks noGrp="1"/>
          </p:cNvSpPr>
          <p:nvPr>
            <p:ph type="body" sz="half" idx="28"/>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8" name="Espace réservé du pied de page 20">
            <a:extLst>
              <a:ext uri="{FF2B5EF4-FFF2-40B4-BE49-F238E27FC236}">
                <a16:creationId xmlns:a16="http://schemas.microsoft.com/office/drawing/2014/main" id="{7C0724B2-D381-7B81-8D65-6AA1CE45E69B}"/>
              </a:ext>
            </a:extLst>
          </p:cNvPr>
          <p:cNvSpPr>
            <a:spLocks noGrp="1"/>
          </p:cNvSpPr>
          <p:nvPr>
            <p:ph type="ftr" sz="quarter" idx="32"/>
          </p:nvPr>
        </p:nvSpPr>
        <p:spPr>
          <a:xfrm>
            <a:off x="244142" y="4728179"/>
            <a:ext cx="3086100" cy="107722"/>
          </a:xfrm>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332329114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4 Bar Text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8" y="951543"/>
            <a:ext cx="1980253" cy="2340294"/>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cxnSp>
        <p:nvCxnSpPr>
          <p:cNvPr id="3" name="Connecteur droit 2">
            <a:extLst>
              <a:ext uri="{FF2B5EF4-FFF2-40B4-BE49-F238E27FC236}">
                <a16:creationId xmlns:a16="http://schemas.microsoft.com/office/drawing/2014/main" id="{2116A3EE-E184-3781-1C6B-F3151CFDE97B}"/>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Titre 1">
            <a:extLst>
              <a:ext uri="{FF2B5EF4-FFF2-40B4-BE49-F238E27FC236}">
                <a16:creationId xmlns:a16="http://schemas.microsoft.com/office/drawing/2014/main" id="{8B8C4161-A190-AA8D-C713-111B693FBCF7}"/>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0" name="Espace réservé du texte 3">
            <a:extLst>
              <a:ext uri="{FF2B5EF4-FFF2-40B4-BE49-F238E27FC236}">
                <a16:creationId xmlns:a16="http://schemas.microsoft.com/office/drawing/2014/main" id="{6AC317DF-5919-2DEB-0D68-45F897F59685}"/>
              </a:ext>
            </a:extLst>
          </p:cNvPr>
          <p:cNvSpPr>
            <a:spLocks noGrp="1"/>
          </p:cNvSpPr>
          <p:nvPr>
            <p:ph type="body" sz="half" idx="28"/>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Espace réservé du texte 3">
            <a:extLst>
              <a:ext uri="{FF2B5EF4-FFF2-40B4-BE49-F238E27FC236}">
                <a16:creationId xmlns:a16="http://schemas.microsoft.com/office/drawing/2014/main" id="{92618603-FDA7-319E-FEE3-59A899E77B08}"/>
              </a:ext>
            </a:extLst>
          </p:cNvPr>
          <p:cNvSpPr>
            <a:spLocks noGrp="1"/>
          </p:cNvSpPr>
          <p:nvPr>
            <p:ph type="body" sz="half" idx="29"/>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7">
            <a:extLst>
              <a:ext uri="{FF2B5EF4-FFF2-40B4-BE49-F238E27FC236}">
                <a16:creationId xmlns:a16="http://schemas.microsoft.com/office/drawing/2014/main" id="{EBB3A167-A205-A807-4639-43EDEF8DC4AA}"/>
              </a:ext>
            </a:extLst>
          </p:cNvPr>
          <p:cNvSpPr>
            <a:spLocks noGrp="1"/>
          </p:cNvSpPr>
          <p:nvPr>
            <p:ph type="body" sz="quarter" idx="19" hasCustomPrompt="1"/>
          </p:nvPr>
        </p:nvSpPr>
        <p:spPr>
          <a:xfrm>
            <a:off x="251448" y="2391732"/>
            <a:ext cx="1980253" cy="900110"/>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4" name="Picture Placeholder 3">
            <a:extLst>
              <a:ext uri="{FF2B5EF4-FFF2-40B4-BE49-F238E27FC236}">
                <a16:creationId xmlns:a16="http://schemas.microsoft.com/office/drawing/2014/main" id="{8A875C84-883E-CA41-F199-F9B0BF5353FA}"/>
              </a:ext>
            </a:extLst>
          </p:cNvPr>
          <p:cNvSpPr>
            <a:spLocks noGrp="1"/>
          </p:cNvSpPr>
          <p:nvPr>
            <p:ph type="pic" sz="quarter" idx="30"/>
          </p:nvPr>
        </p:nvSpPr>
        <p:spPr>
          <a:xfrm>
            <a:off x="2411724" y="951543"/>
            <a:ext cx="1980253" cy="234029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22" name="Picture Placeholder 3">
            <a:extLst>
              <a:ext uri="{FF2B5EF4-FFF2-40B4-BE49-F238E27FC236}">
                <a16:creationId xmlns:a16="http://schemas.microsoft.com/office/drawing/2014/main" id="{FE8C0532-45A2-D454-C28F-BB021FD89816}"/>
              </a:ext>
            </a:extLst>
          </p:cNvPr>
          <p:cNvSpPr>
            <a:spLocks noGrp="1"/>
          </p:cNvSpPr>
          <p:nvPr>
            <p:ph type="pic" sz="quarter" idx="31"/>
          </p:nvPr>
        </p:nvSpPr>
        <p:spPr>
          <a:xfrm>
            <a:off x="4572000" y="951542"/>
            <a:ext cx="1980253"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23" name="Picture Placeholder 3">
            <a:extLst>
              <a:ext uri="{FF2B5EF4-FFF2-40B4-BE49-F238E27FC236}">
                <a16:creationId xmlns:a16="http://schemas.microsoft.com/office/drawing/2014/main" id="{640A7D87-24A6-A792-6ABD-FB61F2BDD65A}"/>
              </a:ext>
            </a:extLst>
          </p:cNvPr>
          <p:cNvSpPr>
            <a:spLocks noGrp="1"/>
          </p:cNvSpPr>
          <p:nvPr>
            <p:ph type="pic" sz="quarter" idx="32"/>
          </p:nvPr>
        </p:nvSpPr>
        <p:spPr>
          <a:xfrm>
            <a:off x="6732276" y="951542"/>
            <a:ext cx="1980253"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24" name="Text Placeholder 7">
            <a:extLst>
              <a:ext uri="{FF2B5EF4-FFF2-40B4-BE49-F238E27FC236}">
                <a16:creationId xmlns:a16="http://schemas.microsoft.com/office/drawing/2014/main" id="{BDFC53B3-6C1A-E5D5-43DB-0ACE10B33F1E}"/>
              </a:ext>
            </a:extLst>
          </p:cNvPr>
          <p:cNvSpPr>
            <a:spLocks noGrp="1"/>
          </p:cNvSpPr>
          <p:nvPr>
            <p:ph type="body" sz="quarter" idx="33" hasCustomPrompt="1"/>
          </p:nvPr>
        </p:nvSpPr>
        <p:spPr>
          <a:xfrm>
            <a:off x="2411724" y="2391732"/>
            <a:ext cx="1980253" cy="900110"/>
          </a:xfrm>
          <a:prstGeom prst="rect">
            <a:avLst/>
          </a:prstGeom>
          <a:solidFill>
            <a:schemeClr val="accent3">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5" name="Text Placeholder 7">
            <a:extLst>
              <a:ext uri="{FF2B5EF4-FFF2-40B4-BE49-F238E27FC236}">
                <a16:creationId xmlns:a16="http://schemas.microsoft.com/office/drawing/2014/main" id="{E4574760-CE14-5573-E714-0095B27AB02A}"/>
              </a:ext>
            </a:extLst>
          </p:cNvPr>
          <p:cNvSpPr>
            <a:spLocks noGrp="1"/>
          </p:cNvSpPr>
          <p:nvPr>
            <p:ph type="body" sz="quarter" idx="34" hasCustomPrompt="1"/>
          </p:nvPr>
        </p:nvSpPr>
        <p:spPr>
          <a:xfrm>
            <a:off x="4572000" y="2391732"/>
            <a:ext cx="1980253" cy="900110"/>
          </a:xfrm>
          <a:prstGeom prst="rect">
            <a:avLst/>
          </a:prstGeom>
          <a:solidFill>
            <a:schemeClr val="accent5">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6" name="Text Placeholder 7">
            <a:extLst>
              <a:ext uri="{FF2B5EF4-FFF2-40B4-BE49-F238E27FC236}">
                <a16:creationId xmlns:a16="http://schemas.microsoft.com/office/drawing/2014/main" id="{4621EBF3-0D48-721F-BAB7-971B9A1D14C8}"/>
              </a:ext>
            </a:extLst>
          </p:cNvPr>
          <p:cNvSpPr>
            <a:spLocks noGrp="1"/>
          </p:cNvSpPr>
          <p:nvPr>
            <p:ph type="body" sz="quarter" idx="35" hasCustomPrompt="1"/>
          </p:nvPr>
        </p:nvSpPr>
        <p:spPr>
          <a:xfrm>
            <a:off x="6732276" y="2391732"/>
            <a:ext cx="1980253" cy="900110"/>
          </a:xfrm>
          <a:prstGeom prst="rect">
            <a:avLst/>
          </a:prstGeom>
          <a:solidFill>
            <a:schemeClr val="accent6">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7" name="Text Placeholder 9">
            <a:extLst>
              <a:ext uri="{FF2B5EF4-FFF2-40B4-BE49-F238E27FC236}">
                <a16:creationId xmlns:a16="http://schemas.microsoft.com/office/drawing/2014/main" id="{CD4F15DD-ED08-59FA-9210-B71C8CA40FE9}"/>
              </a:ext>
            </a:extLst>
          </p:cNvPr>
          <p:cNvSpPr>
            <a:spLocks noGrp="1"/>
          </p:cNvSpPr>
          <p:nvPr>
            <p:ph type="body" sz="quarter" idx="14" hasCustomPrompt="1"/>
          </p:nvPr>
        </p:nvSpPr>
        <p:spPr>
          <a:xfrm>
            <a:off x="251449" y="3471869"/>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Espace réservé du pied de page 30">
            <a:extLst>
              <a:ext uri="{FF2B5EF4-FFF2-40B4-BE49-F238E27FC236}">
                <a16:creationId xmlns:a16="http://schemas.microsoft.com/office/drawing/2014/main" id="{827A61A3-A177-9283-5EA5-96C8FEC1A990}"/>
              </a:ext>
            </a:extLst>
          </p:cNvPr>
          <p:cNvSpPr>
            <a:spLocks noGrp="1"/>
          </p:cNvSpPr>
          <p:nvPr>
            <p:ph type="ftr" sz="quarter" idx="39"/>
          </p:nvPr>
        </p:nvSpPr>
        <p:spPr/>
        <p:txBody>
          <a:bodyPr/>
          <a:lstStyle/>
          <a:p>
            <a:r>
              <a:rPr lang="en-US" cap="all"/>
              <a:t>PROPRIETARY &amp; CONFIDENTIAL // PRODUCT LINE, DIVISION OR BUSINESS UNIT</a:t>
            </a:r>
            <a:endParaRPr lang="en-US" cap="all" dirty="0"/>
          </a:p>
        </p:txBody>
      </p:sp>
      <p:sp>
        <p:nvSpPr>
          <p:cNvPr id="2" name="Text Placeholder 9">
            <a:extLst>
              <a:ext uri="{FF2B5EF4-FFF2-40B4-BE49-F238E27FC236}">
                <a16:creationId xmlns:a16="http://schemas.microsoft.com/office/drawing/2014/main" id="{3A2F20F0-1E64-01A9-474C-883F1891FEAB}"/>
              </a:ext>
            </a:extLst>
          </p:cNvPr>
          <p:cNvSpPr>
            <a:spLocks noGrp="1"/>
          </p:cNvSpPr>
          <p:nvPr>
            <p:ph type="body" sz="quarter" idx="40" hasCustomPrompt="1"/>
          </p:nvPr>
        </p:nvSpPr>
        <p:spPr>
          <a:xfrm>
            <a:off x="2411724" y="3471869"/>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9">
            <a:extLst>
              <a:ext uri="{FF2B5EF4-FFF2-40B4-BE49-F238E27FC236}">
                <a16:creationId xmlns:a16="http://schemas.microsoft.com/office/drawing/2014/main" id="{820DCD0B-53C7-2804-3C6C-7E5A28BF97EB}"/>
              </a:ext>
            </a:extLst>
          </p:cNvPr>
          <p:cNvSpPr>
            <a:spLocks noGrp="1"/>
          </p:cNvSpPr>
          <p:nvPr>
            <p:ph type="body" sz="quarter" idx="41" hasCustomPrompt="1"/>
          </p:nvPr>
        </p:nvSpPr>
        <p:spPr>
          <a:xfrm>
            <a:off x="4572001" y="3471869"/>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9">
            <a:extLst>
              <a:ext uri="{FF2B5EF4-FFF2-40B4-BE49-F238E27FC236}">
                <a16:creationId xmlns:a16="http://schemas.microsoft.com/office/drawing/2014/main" id="{A0E366BA-EE04-D83E-917F-B670D3CFC6E7}"/>
              </a:ext>
            </a:extLst>
          </p:cNvPr>
          <p:cNvSpPr>
            <a:spLocks noGrp="1"/>
          </p:cNvSpPr>
          <p:nvPr>
            <p:ph type="body" sz="quarter" idx="42" hasCustomPrompt="1"/>
          </p:nvPr>
        </p:nvSpPr>
        <p:spPr>
          <a:xfrm>
            <a:off x="6732277" y="3471869"/>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14367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4 Bar Tex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BE2F0998-2415-6C14-50DE-B24B8E41EC18}"/>
              </a:ext>
            </a:extLst>
          </p:cNvPr>
          <p:cNvSpPr>
            <a:spLocks noGrp="1"/>
          </p:cNvSpPr>
          <p:nvPr>
            <p:ph type="pic" sz="quarter" idx="10"/>
          </p:nvPr>
        </p:nvSpPr>
        <p:spPr>
          <a:xfrm>
            <a:off x="251448" y="951543"/>
            <a:ext cx="1980253" cy="2340294"/>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cxnSp>
        <p:nvCxnSpPr>
          <p:cNvPr id="10" name="Connecteur droit 9">
            <a:extLst>
              <a:ext uri="{FF2B5EF4-FFF2-40B4-BE49-F238E27FC236}">
                <a16:creationId xmlns:a16="http://schemas.microsoft.com/office/drawing/2014/main" id="{4239D02B-D8B3-D232-4236-C88C486F6124}"/>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Titre 1">
            <a:extLst>
              <a:ext uri="{FF2B5EF4-FFF2-40B4-BE49-F238E27FC236}">
                <a16:creationId xmlns:a16="http://schemas.microsoft.com/office/drawing/2014/main" id="{5417E3DD-7CBF-04A8-3D21-74549D628FC5}"/>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4" name="Espace réservé du texte 3">
            <a:extLst>
              <a:ext uri="{FF2B5EF4-FFF2-40B4-BE49-F238E27FC236}">
                <a16:creationId xmlns:a16="http://schemas.microsoft.com/office/drawing/2014/main" id="{F02C1074-C738-DFC6-C147-74DD73C81FF0}"/>
              </a:ext>
            </a:extLst>
          </p:cNvPr>
          <p:cNvSpPr>
            <a:spLocks noGrp="1"/>
          </p:cNvSpPr>
          <p:nvPr>
            <p:ph type="body" sz="half" idx="29"/>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7">
            <a:extLst>
              <a:ext uri="{FF2B5EF4-FFF2-40B4-BE49-F238E27FC236}">
                <a16:creationId xmlns:a16="http://schemas.microsoft.com/office/drawing/2014/main" id="{3179A6DC-3BA3-A76D-0D13-B52AD4A78370}"/>
              </a:ext>
            </a:extLst>
          </p:cNvPr>
          <p:cNvSpPr>
            <a:spLocks noGrp="1"/>
          </p:cNvSpPr>
          <p:nvPr>
            <p:ph type="body" sz="quarter" idx="19" hasCustomPrompt="1"/>
          </p:nvPr>
        </p:nvSpPr>
        <p:spPr>
          <a:xfrm>
            <a:off x="251448" y="2391732"/>
            <a:ext cx="1980253" cy="900110"/>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4" name="Picture Placeholder 3">
            <a:extLst>
              <a:ext uri="{FF2B5EF4-FFF2-40B4-BE49-F238E27FC236}">
                <a16:creationId xmlns:a16="http://schemas.microsoft.com/office/drawing/2014/main" id="{D5F01AF0-C6B3-40BD-A90C-5524AF560C21}"/>
              </a:ext>
            </a:extLst>
          </p:cNvPr>
          <p:cNvSpPr>
            <a:spLocks noGrp="1"/>
          </p:cNvSpPr>
          <p:nvPr>
            <p:ph type="pic" sz="quarter" idx="30"/>
          </p:nvPr>
        </p:nvSpPr>
        <p:spPr>
          <a:xfrm>
            <a:off x="2411724" y="951543"/>
            <a:ext cx="1980253" cy="234029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25" name="Picture Placeholder 3">
            <a:extLst>
              <a:ext uri="{FF2B5EF4-FFF2-40B4-BE49-F238E27FC236}">
                <a16:creationId xmlns:a16="http://schemas.microsoft.com/office/drawing/2014/main" id="{BA2CD845-DC51-7B56-D66A-05DF94210CC1}"/>
              </a:ext>
            </a:extLst>
          </p:cNvPr>
          <p:cNvSpPr>
            <a:spLocks noGrp="1"/>
          </p:cNvSpPr>
          <p:nvPr>
            <p:ph type="pic" sz="quarter" idx="31"/>
          </p:nvPr>
        </p:nvSpPr>
        <p:spPr>
          <a:xfrm>
            <a:off x="4572000" y="951542"/>
            <a:ext cx="1980253"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26" name="Picture Placeholder 3">
            <a:extLst>
              <a:ext uri="{FF2B5EF4-FFF2-40B4-BE49-F238E27FC236}">
                <a16:creationId xmlns:a16="http://schemas.microsoft.com/office/drawing/2014/main" id="{115E0389-777A-A25E-4C97-45CDBE1B28D5}"/>
              </a:ext>
            </a:extLst>
          </p:cNvPr>
          <p:cNvSpPr>
            <a:spLocks noGrp="1"/>
          </p:cNvSpPr>
          <p:nvPr>
            <p:ph type="pic" sz="quarter" idx="32"/>
          </p:nvPr>
        </p:nvSpPr>
        <p:spPr>
          <a:xfrm>
            <a:off x="6732276" y="951542"/>
            <a:ext cx="1980253"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27" name="Text Placeholder 7">
            <a:extLst>
              <a:ext uri="{FF2B5EF4-FFF2-40B4-BE49-F238E27FC236}">
                <a16:creationId xmlns:a16="http://schemas.microsoft.com/office/drawing/2014/main" id="{85DE2B42-66F1-7AD0-77DA-500F5F80F7BD}"/>
              </a:ext>
            </a:extLst>
          </p:cNvPr>
          <p:cNvSpPr>
            <a:spLocks noGrp="1"/>
          </p:cNvSpPr>
          <p:nvPr>
            <p:ph type="body" sz="quarter" idx="33" hasCustomPrompt="1"/>
          </p:nvPr>
        </p:nvSpPr>
        <p:spPr>
          <a:xfrm>
            <a:off x="2411724" y="2391732"/>
            <a:ext cx="1980253" cy="900110"/>
          </a:xfrm>
          <a:prstGeom prst="rect">
            <a:avLst/>
          </a:prstGeom>
          <a:solidFill>
            <a:schemeClr val="accent3">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8" name="Text Placeholder 7">
            <a:extLst>
              <a:ext uri="{FF2B5EF4-FFF2-40B4-BE49-F238E27FC236}">
                <a16:creationId xmlns:a16="http://schemas.microsoft.com/office/drawing/2014/main" id="{ED604146-320B-4153-DD8D-DFA2CC5914C5}"/>
              </a:ext>
            </a:extLst>
          </p:cNvPr>
          <p:cNvSpPr>
            <a:spLocks noGrp="1"/>
          </p:cNvSpPr>
          <p:nvPr>
            <p:ph type="body" sz="quarter" idx="34" hasCustomPrompt="1"/>
          </p:nvPr>
        </p:nvSpPr>
        <p:spPr>
          <a:xfrm>
            <a:off x="4572000" y="2391732"/>
            <a:ext cx="1980253" cy="900110"/>
          </a:xfrm>
          <a:prstGeom prst="rect">
            <a:avLst/>
          </a:prstGeom>
          <a:solidFill>
            <a:schemeClr val="accent5">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9" name="Text Placeholder 7">
            <a:extLst>
              <a:ext uri="{FF2B5EF4-FFF2-40B4-BE49-F238E27FC236}">
                <a16:creationId xmlns:a16="http://schemas.microsoft.com/office/drawing/2014/main" id="{E6AB8B04-5FCD-3EFF-E908-124348F007AA}"/>
              </a:ext>
            </a:extLst>
          </p:cNvPr>
          <p:cNvSpPr>
            <a:spLocks noGrp="1"/>
          </p:cNvSpPr>
          <p:nvPr>
            <p:ph type="body" sz="quarter" idx="35" hasCustomPrompt="1"/>
          </p:nvPr>
        </p:nvSpPr>
        <p:spPr>
          <a:xfrm>
            <a:off x="6732276" y="2391732"/>
            <a:ext cx="1980253" cy="900110"/>
          </a:xfrm>
          <a:prstGeom prst="rect">
            <a:avLst/>
          </a:prstGeom>
          <a:solidFill>
            <a:schemeClr val="accent6">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34" name="Espace réservé du pied de page 30">
            <a:extLst>
              <a:ext uri="{FF2B5EF4-FFF2-40B4-BE49-F238E27FC236}">
                <a16:creationId xmlns:a16="http://schemas.microsoft.com/office/drawing/2014/main" id="{977337F0-D3E5-F18B-773B-81FBDDEFD9E5}"/>
              </a:ext>
            </a:extLst>
          </p:cNvPr>
          <p:cNvSpPr>
            <a:spLocks noGrp="1"/>
          </p:cNvSpPr>
          <p:nvPr>
            <p:ph type="ftr" sz="quarter" idx="39"/>
          </p:nvPr>
        </p:nvSpPr>
        <p:spPr>
          <a:xfrm>
            <a:off x="244142" y="4728179"/>
            <a:ext cx="3086100" cy="107722"/>
          </a:xfrm>
        </p:spPr>
        <p:txBody>
          <a:bodyPr/>
          <a:lstStyle/>
          <a:p>
            <a:r>
              <a:rPr lang="en-US" cap="all"/>
              <a:t>PROPRIETARY &amp; CONFIDENTIAL // PRODUCT LINE, DIVISION OR BUSINESS UNIT</a:t>
            </a:r>
            <a:endParaRPr lang="en-US" cap="all" dirty="0"/>
          </a:p>
        </p:txBody>
      </p:sp>
      <p:sp>
        <p:nvSpPr>
          <p:cNvPr id="2" name="Text Placeholder 9">
            <a:extLst>
              <a:ext uri="{FF2B5EF4-FFF2-40B4-BE49-F238E27FC236}">
                <a16:creationId xmlns:a16="http://schemas.microsoft.com/office/drawing/2014/main" id="{B442C865-ADE0-22A1-865F-FB8BDC5F74EE}"/>
              </a:ext>
            </a:extLst>
          </p:cNvPr>
          <p:cNvSpPr>
            <a:spLocks noGrp="1"/>
          </p:cNvSpPr>
          <p:nvPr>
            <p:ph type="body" sz="quarter" idx="14" hasCustomPrompt="1"/>
          </p:nvPr>
        </p:nvSpPr>
        <p:spPr>
          <a:xfrm>
            <a:off x="251449" y="3471869"/>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9">
            <a:extLst>
              <a:ext uri="{FF2B5EF4-FFF2-40B4-BE49-F238E27FC236}">
                <a16:creationId xmlns:a16="http://schemas.microsoft.com/office/drawing/2014/main" id="{75C57D1F-40A6-E56C-55F4-1FD6EA9021FB}"/>
              </a:ext>
            </a:extLst>
          </p:cNvPr>
          <p:cNvSpPr>
            <a:spLocks noGrp="1"/>
          </p:cNvSpPr>
          <p:nvPr>
            <p:ph type="body" sz="quarter" idx="40" hasCustomPrompt="1"/>
          </p:nvPr>
        </p:nvSpPr>
        <p:spPr>
          <a:xfrm>
            <a:off x="2411724" y="3471869"/>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9">
            <a:extLst>
              <a:ext uri="{FF2B5EF4-FFF2-40B4-BE49-F238E27FC236}">
                <a16:creationId xmlns:a16="http://schemas.microsoft.com/office/drawing/2014/main" id="{B87810E1-2C4E-7CE1-5163-47CF8E9CC560}"/>
              </a:ext>
            </a:extLst>
          </p:cNvPr>
          <p:cNvSpPr>
            <a:spLocks noGrp="1"/>
          </p:cNvSpPr>
          <p:nvPr>
            <p:ph type="body" sz="quarter" idx="41" hasCustomPrompt="1"/>
          </p:nvPr>
        </p:nvSpPr>
        <p:spPr>
          <a:xfrm>
            <a:off x="4572001" y="3471869"/>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9">
            <a:extLst>
              <a:ext uri="{FF2B5EF4-FFF2-40B4-BE49-F238E27FC236}">
                <a16:creationId xmlns:a16="http://schemas.microsoft.com/office/drawing/2014/main" id="{4768D060-07F9-A74E-E8FF-878B97702FC2}"/>
              </a:ext>
            </a:extLst>
          </p:cNvPr>
          <p:cNvSpPr>
            <a:spLocks noGrp="1"/>
          </p:cNvSpPr>
          <p:nvPr>
            <p:ph type="body" sz="quarter" idx="42" hasCustomPrompt="1"/>
          </p:nvPr>
        </p:nvSpPr>
        <p:spPr>
          <a:xfrm>
            <a:off x="6732277" y="3471869"/>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Clr>
                <a:srgbClr val="4298D3"/>
              </a:buClr>
              <a:buFont typeface="Wingdings" pitchFamily="2" charset="2"/>
              <a:buChar char="§"/>
              <a:defRPr sz="900" spc="0"/>
            </a:lvl2pPr>
            <a:lvl3pPr marL="108000" indent="-108000">
              <a:spcBef>
                <a:spcPts val="200"/>
              </a:spcBef>
              <a:buClr>
                <a:srgbClr val="4298D3"/>
              </a:buClr>
              <a:buFont typeface="Wingdings" pitchFamily="2" charset="2"/>
              <a:buChar char="§"/>
              <a:defRPr sz="900" spc="0"/>
            </a:lvl3pPr>
            <a:lvl4pPr marL="108000" indent="-108000">
              <a:spcBef>
                <a:spcPts val="200"/>
              </a:spcBef>
              <a:buClr>
                <a:srgbClr val="4298D3"/>
              </a:buClr>
              <a:buFont typeface="Wingdings" pitchFamily="2" charset="2"/>
              <a:buChar char="§"/>
              <a:defRPr sz="900" spc="0"/>
            </a:lvl4pPr>
            <a:lvl5pPr marL="10800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9092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p:cSld name="Three Bar Text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29858037-0FCB-1FFA-FD09-756F534A42A9}"/>
              </a:ext>
            </a:extLst>
          </p:cNvPr>
          <p:cNvSpPr>
            <a:spLocks noGrp="1"/>
          </p:cNvSpPr>
          <p:nvPr>
            <p:ph type="pic" sz="quarter" idx="10"/>
          </p:nvPr>
        </p:nvSpPr>
        <p:spPr>
          <a:xfrm>
            <a:off x="251448" y="951543"/>
            <a:ext cx="2700345" cy="234029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7" name="Picture Placeholder 3">
            <a:extLst>
              <a:ext uri="{FF2B5EF4-FFF2-40B4-BE49-F238E27FC236}">
                <a16:creationId xmlns:a16="http://schemas.microsoft.com/office/drawing/2014/main" id="{285F6EC9-3FC6-058A-0DCC-7ED55F983A91}"/>
              </a:ext>
            </a:extLst>
          </p:cNvPr>
          <p:cNvSpPr>
            <a:spLocks noGrp="1"/>
          </p:cNvSpPr>
          <p:nvPr>
            <p:ph type="pic" sz="quarter" idx="29"/>
          </p:nvPr>
        </p:nvSpPr>
        <p:spPr>
          <a:xfrm>
            <a:off x="3131816" y="951542"/>
            <a:ext cx="2700345"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8" name="Picture Placeholder 3">
            <a:extLst>
              <a:ext uri="{FF2B5EF4-FFF2-40B4-BE49-F238E27FC236}">
                <a16:creationId xmlns:a16="http://schemas.microsoft.com/office/drawing/2014/main" id="{FFF75E17-0EF3-4ED9-C059-3D2FB6C974FC}"/>
              </a:ext>
            </a:extLst>
          </p:cNvPr>
          <p:cNvSpPr>
            <a:spLocks noGrp="1"/>
          </p:cNvSpPr>
          <p:nvPr>
            <p:ph type="pic" sz="quarter" idx="30"/>
          </p:nvPr>
        </p:nvSpPr>
        <p:spPr>
          <a:xfrm>
            <a:off x="6012184" y="951543"/>
            <a:ext cx="2700345"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11" name="Text Placeholder 7">
            <a:extLst>
              <a:ext uri="{FF2B5EF4-FFF2-40B4-BE49-F238E27FC236}">
                <a16:creationId xmlns:a16="http://schemas.microsoft.com/office/drawing/2014/main" id="{92C9F79A-E01B-3948-85A4-9DF5CCCE67E0}"/>
              </a:ext>
            </a:extLst>
          </p:cNvPr>
          <p:cNvSpPr>
            <a:spLocks noGrp="1"/>
          </p:cNvSpPr>
          <p:nvPr>
            <p:ph type="body" sz="quarter" idx="31" hasCustomPrompt="1"/>
          </p:nvPr>
        </p:nvSpPr>
        <p:spPr>
          <a:xfrm>
            <a:off x="251448" y="2391727"/>
            <a:ext cx="2700345"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2" name="Text Placeholder 7">
            <a:extLst>
              <a:ext uri="{FF2B5EF4-FFF2-40B4-BE49-F238E27FC236}">
                <a16:creationId xmlns:a16="http://schemas.microsoft.com/office/drawing/2014/main" id="{CBE77522-87C0-A405-C517-0B46BF9F1F82}"/>
              </a:ext>
            </a:extLst>
          </p:cNvPr>
          <p:cNvSpPr>
            <a:spLocks noGrp="1"/>
          </p:cNvSpPr>
          <p:nvPr>
            <p:ph type="body" sz="quarter" idx="32" hasCustomPrompt="1"/>
          </p:nvPr>
        </p:nvSpPr>
        <p:spPr>
          <a:xfrm>
            <a:off x="3131816" y="2391727"/>
            <a:ext cx="2700345" cy="900115"/>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7" name="Text Placeholder 7">
            <a:extLst>
              <a:ext uri="{FF2B5EF4-FFF2-40B4-BE49-F238E27FC236}">
                <a16:creationId xmlns:a16="http://schemas.microsoft.com/office/drawing/2014/main" id="{D6107BA7-36D1-FF24-E2D4-32B72153008D}"/>
              </a:ext>
            </a:extLst>
          </p:cNvPr>
          <p:cNvSpPr>
            <a:spLocks noGrp="1"/>
          </p:cNvSpPr>
          <p:nvPr>
            <p:ph type="body" sz="quarter" idx="33" hasCustomPrompt="1"/>
          </p:nvPr>
        </p:nvSpPr>
        <p:spPr>
          <a:xfrm>
            <a:off x="6012184" y="2391727"/>
            <a:ext cx="2700345"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9" name="Text Placeholder 9">
            <a:extLst>
              <a:ext uri="{FF2B5EF4-FFF2-40B4-BE49-F238E27FC236}">
                <a16:creationId xmlns:a16="http://schemas.microsoft.com/office/drawing/2014/main" id="{09E34752-9818-91F5-D807-6C20743AA036}"/>
              </a:ext>
            </a:extLst>
          </p:cNvPr>
          <p:cNvSpPr>
            <a:spLocks noGrp="1"/>
          </p:cNvSpPr>
          <p:nvPr>
            <p:ph type="body" sz="quarter" idx="14" hasCustomPrompt="1"/>
          </p:nvPr>
        </p:nvSpPr>
        <p:spPr>
          <a:xfrm>
            <a:off x="251447" y="3471869"/>
            <a:ext cx="2700345" cy="900111"/>
          </a:xfrm>
          <a:prstGeom prst="rect">
            <a:avLst/>
          </a:prstGeom>
        </p:spPr>
        <p:txBody>
          <a:bodyPr lIns="0" tIns="0" rIns="0" bIns="0">
            <a:noAutofit/>
          </a:bodyPr>
          <a:lstStyle>
            <a:lvl1pPr marL="0" indent="-108000">
              <a:spcBef>
                <a:spcPts val="200"/>
              </a:spcBef>
              <a:buNone/>
              <a:defRPr sz="1050" spc="0"/>
            </a:lvl1pPr>
            <a:lvl2pPr marL="0" indent="-108000">
              <a:spcBef>
                <a:spcPts val="200"/>
              </a:spcBef>
              <a:buClr>
                <a:srgbClr val="4298D3"/>
              </a:buClr>
              <a:buFont typeface="Wingdings" pitchFamily="2" charset="2"/>
              <a:buChar char="§"/>
              <a:defRPr sz="900" spc="0"/>
            </a:lvl2pPr>
            <a:lvl3pPr marL="0" indent="-108000">
              <a:spcBef>
                <a:spcPts val="200"/>
              </a:spcBef>
              <a:buClr>
                <a:srgbClr val="4298D3"/>
              </a:buClr>
              <a:buFont typeface="Wingdings" pitchFamily="2" charset="2"/>
              <a:buChar char="§"/>
              <a:defRPr sz="900" spc="0"/>
            </a:lvl3pPr>
            <a:lvl4pPr marL="0" indent="-108000">
              <a:spcBef>
                <a:spcPts val="200"/>
              </a:spcBef>
              <a:buClr>
                <a:srgbClr val="4298D3"/>
              </a:buClr>
              <a:buFont typeface="Wingdings" pitchFamily="2" charset="2"/>
              <a:buChar char="§"/>
              <a:defRPr sz="900" spc="0"/>
            </a:lvl4pPr>
            <a:lvl5pPr marL="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9">
            <a:extLst>
              <a:ext uri="{FF2B5EF4-FFF2-40B4-BE49-F238E27FC236}">
                <a16:creationId xmlns:a16="http://schemas.microsoft.com/office/drawing/2014/main" id="{A39F63A1-9CA6-3089-082B-673CD93CE958}"/>
              </a:ext>
            </a:extLst>
          </p:cNvPr>
          <p:cNvSpPr>
            <a:spLocks noGrp="1"/>
          </p:cNvSpPr>
          <p:nvPr>
            <p:ph type="body" sz="quarter" idx="36" hasCustomPrompt="1"/>
          </p:nvPr>
        </p:nvSpPr>
        <p:spPr>
          <a:xfrm>
            <a:off x="3131817" y="3471869"/>
            <a:ext cx="2700344" cy="900111"/>
          </a:xfrm>
          <a:prstGeom prst="rect">
            <a:avLst/>
          </a:prstGeom>
        </p:spPr>
        <p:txBody>
          <a:bodyPr lIns="0" tIns="0" rIns="0" bIns="0">
            <a:noAutofit/>
          </a:bodyPr>
          <a:lstStyle>
            <a:lvl1pPr marL="0" indent="-108000">
              <a:spcBef>
                <a:spcPts val="200"/>
              </a:spcBef>
              <a:buNone/>
              <a:defRPr sz="1050" spc="0"/>
            </a:lvl1pPr>
            <a:lvl2pPr marL="0" indent="-108000">
              <a:spcBef>
                <a:spcPts val="200"/>
              </a:spcBef>
              <a:buClr>
                <a:srgbClr val="4298D3"/>
              </a:buClr>
              <a:buFont typeface="Wingdings" pitchFamily="2" charset="2"/>
              <a:buChar char="§"/>
              <a:defRPr sz="900" spc="0"/>
            </a:lvl2pPr>
            <a:lvl3pPr marL="0" indent="-108000">
              <a:spcBef>
                <a:spcPts val="200"/>
              </a:spcBef>
              <a:buClr>
                <a:srgbClr val="4298D3"/>
              </a:buClr>
              <a:buFont typeface="Wingdings" pitchFamily="2" charset="2"/>
              <a:buChar char="§"/>
              <a:defRPr sz="900" spc="0"/>
            </a:lvl3pPr>
            <a:lvl4pPr marL="0" indent="-108000">
              <a:spcBef>
                <a:spcPts val="200"/>
              </a:spcBef>
              <a:buClr>
                <a:srgbClr val="4298D3"/>
              </a:buClr>
              <a:buFont typeface="Wingdings" pitchFamily="2" charset="2"/>
              <a:buChar char="§"/>
              <a:defRPr sz="900" spc="0"/>
            </a:lvl4pPr>
            <a:lvl5pPr marL="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9">
            <a:extLst>
              <a:ext uri="{FF2B5EF4-FFF2-40B4-BE49-F238E27FC236}">
                <a16:creationId xmlns:a16="http://schemas.microsoft.com/office/drawing/2014/main" id="{BE9869A8-285F-5E0C-7F2B-8AA082C20FFF}"/>
              </a:ext>
            </a:extLst>
          </p:cNvPr>
          <p:cNvSpPr>
            <a:spLocks noGrp="1"/>
          </p:cNvSpPr>
          <p:nvPr>
            <p:ph type="body" sz="quarter" idx="37" hasCustomPrompt="1"/>
          </p:nvPr>
        </p:nvSpPr>
        <p:spPr>
          <a:xfrm>
            <a:off x="6012185" y="3471869"/>
            <a:ext cx="2700344" cy="900111"/>
          </a:xfrm>
          <a:prstGeom prst="rect">
            <a:avLst/>
          </a:prstGeom>
        </p:spPr>
        <p:txBody>
          <a:bodyPr lIns="0" tIns="0" rIns="0" bIns="0">
            <a:noAutofit/>
          </a:bodyPr>
          <a:lstStyle>
            <a:lvl1pPr marL="0" indent="-108000">
              <a:spcBef>
                <a:spcPts val="200"/>
              </a:spcBef>
              <a:buNone/>
              <a:defRPr sz="1050" spc="0"/>
            </a:lvl1pPr>
            <a:lvl2pPr marL="0" indent="-108000">
              <a:spcBef>
                <a:spcPts val="200"/>
              </a:spcBef>
              <a:buClr>
                <a:srgbClr val="4298D3"/>
              </a:buClr>
              <a:buFont typeface="Wingdings" pitchFamily="2" charset="2"/>
              <a:buChar char="§"/>
              <a:defRPr sz="900" spc="0"/>
            </a:lvl2pPr>
            <a:lvl3pPr marL="0" indent="-108000">
              <a:spcBef>
                <a:spcPts val="200"/>
              </a:spcBef>
              <a:buClr>
                <a:srgbClr val="4298D3"/>
              </a:buClr>
              <a:buFont typeface="Wingdings" pitchFamily="2" charset="2"/>
              <a:buChar char="§"/>
              <a:defRPr sz="900" spc="0"/>
            </a:lvl3pPr>
            <a:lvl4pPr marL="0" indent="-108000">
              <a:spcBef>
                <a:spcPts val="200"/>
              </a:spcBef>
              <a:buClr>
                <a:srgbClr val="4298D3"/>
              </a:buClr>
              <a:buFont typeface="Wingdings" pitchFamily="2" charset="2"/>
              <a:buChar char="§"/>
              <a:defRPr sz="900" spc="0"/>
            </a:lvl4pPr>
            <a:lvl5pPr marL="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2" name="Connecteur droit 21">
            <a:extLst>
              <a:ext uri="{FF2B5EF4-FFF2-40B4-BE49-F238E27FC236}">
                <a16:creationId xmlns:a16="http://schemas.microsoft.com/office/drawing/2014/main" id="{0039608A-608B-6D80-C5D7-E0E6DFF95DCE}"/>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33C3EBA4-6AE7-FE6F-C4F3-AFA61BC72F48}"/>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24" name="Espace réservé du texte 3">
            <a:extLst>
              <a:ext uri="{FF2B5EF4-FFF2-40B4-BE49-F238E27FC236}">
                <a16:creationId xmlns:a16="http://schemas.microsoft.com/office/drawing/2014/main" id="{943AA1CB-C7ED-B268-2777-FE83A0FB2278}"/>
              </a:ext>
            </a:extLst>
          </p:cNvPr>
          <p:cNvSpPr>
            <a:spLocks noGrp="1"/>
          </p:cNvSpPr>
          <p:nvPr>
            <p:ph type="body" sz="half" idx="28"/>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5" name="Espace réservé du texte 3">
            <a:extLst>
              <a:ext uri="{FF2B5EF4-FFF2-40B4-BE49-F238E27FC236}">
                <a16:creationId xmlns:a16="http://schemas.microsoft.com/office/drawing/2014/main" id="{E28FE1ED-36DE-6710-0C90-128A398585A7}"/>
              </a:ext>
            </a:extLst>
          </p:cNvPr>
          <p:cNvSpPr>
            <a:spLocks noGrp="1"/>
          </p:cNvSpPr>
          <p:nvPr>
            <p:ph type="body" sz="half" idx="38"/>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6" name="Espace réservé du pied de page 25">
            <a:extLst>
              <a:ext uri="{FF2B5EF4-FFF2-40B4-BE49-F238E27FC236}">
                <a16:creationId xmlns:a16="http://schemas.microsoft.com/office/drawing/2014/main" id="{0854859E-25F6-4B0E-9560-34C49C012C8F}"/>
              </a:ext>
            </a:extLst>
          </p:cNvPr>
          <p:cNvSpPr>
            <a:spLocks noGrp="1"/>
          </p:cNvSpPr>
          <p:nvPr>
            <p:ph type="ftr" sz="quarter" idx="39"/>
          </p:nvPr>
        </p:nvSpPr>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402489206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Three Bar Text">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F91D900F-6F1E-716A-D18C-6BEC36D692A7}"/>
              </a:ext>
            </a:extLst>
          </p:cNvPr>
          <p:cNvSpPr>
            <a:spLocks noGrp="1"/>
          </p:cNvSpPr>
          <p:nvPr>
            <p:ph type="pic" sz="quarter" idx="10"/>
          </p:nvPr>
        </p:nvSpPr>
        <p:spPr>
          <a:xfrm>
            <a:off x="251448" y="951543"/>
            <a:ext cx="2700345" cy="234029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8" name="Picture Placeholder 3">
            <a:extLst>
              <a:ext uri="{FF2B5EF4-FFF2-40B4-BE49-F238E27FC236}">
                <a16:creationId xmlns:a16="http://schemas.microsoft.com/office/drawing/2014/main" id="{7272D767-E0B4-D041-AAC5-2C0AD137C6B1}"/>
              </a:ext>
            </a:extLst>
          </p:cNvPr>
          <p:cNvSpPr>
            <a:spLocks noGrp="1"/>
          </p:cNvSpPr>
          <p:nvPr>
            <p:ph type="pic" sz="quarter" idx="29"/>
          </p:nvPr>
        </p:nvSpPr>
        <p:spPr>
          <a:xfrm>
            <a:off x="3131816" y="951542"/>
            <a:ext cx="2700345"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11" name="Picture Placeholder 3">
            <a:extLst>
              <a:ext uri="{FF2B5EF4-FFF2-40B4-BE49-F238E27FC236}">
                <a16:creationId xmlns:a16="http://schemas.microsoft.com/office/drawing/2014/main" id="{715E192B-F893-C5F7-1D1B-7493E2D97517}"/>
              </a:ext>
            </a:extLst>
          </p:cNvPr>
          <p:cNvSpPr>
            <a:spLocks noGrp="1"/>
          </p:cNvSpPr>
          <p:nvPr>
            <p:ph type="pic" sz="quarter" idx="30"/>
          </p:nvPr>
        </p:nvSpPr>
        <p:spPr>
          <a:xfrm>
            <a:off x="6012184" y="951543"/>
            <a:ext cx="2700345"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18" name="Text Placeholder 7">
            <a:extLst>
              <a:ext uri="{FF2B5EF4-FFF2-40B4-BE49-F238E27FC236}">
                <a16:creationId xmlns:a16="http://schemas.microsoft.com/office/drawing/2014/main" id="{52B17215-A188-98C5-E7AB-C2B12771D93C}"/>
              </a:ext>
            </a:extLst>
          </p:cNvPr>
          <p:cNvSpPr>
            <a:spLocks noGrp="1"/>
          </p:cNvSpPr>
          <p:nvPr>
            <p:ph type="body" sz="quarter" idx="31" hasCustomPrompt="1"/>
          </p:nvPr>
        </p:nvSpPr>
        <p:spPr>
          <a:xfrm>
            <a:off x="251448" y="2391727"/>
            <a:ext cx="2700345"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9" name="Text Placeholder 7">
            <a:extLst>
              <a:ext uri="{FF2B5EF4-FFF2-40B4-BE49-F238E27FC236}">
                <a16:creationId xmlns:a16="http://schemas.microsoft.com/office/drawing/2014/main" id="{53CF4F8F-8080-3F55-E1D1-DB4A868E4373}"/>
              </a:ext>
            </a:extLst>
          </p:cNvPr>
          <p:cNvSpPr>
            <a:spLocks noGrp="1"/>
          </p:cNvSpPr>
          <p:nvPr>
            <p:ph type="body" sz="quarter" idx="32" hasCustomPrompt="1"/>
          </p:nvPr>
        </p:nvSpPr>
        <p:spPr>
          <a:xfrm>
            <a:off x="3131816" y="2391727"/>
            <a:ext cx="2700345" cy="900115"/>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0" name="Text Placeholder 7">
            <a:extLst>
              <a:ext uri="{FF2B5EF4-FFF2-40B4-BE49-F238E27FC236}">
                <a16:creationId xmlns:a16="http://schemas.microsoft.com/office/drawing/2014/main" id="{1767FD6C-2915-67C1-9299-0AE6C96BDEEA}"/>
              </a:ext>
            </a:extLst>
          </p:cNvPr>
          <p:cNvSpPr>
            <a:spLocks noGrp="1"/>
          </p:cNvSpPr>
          <p:nvPr>
            <p:ph type="body" sz="quarter" idx="33" hasCustomPrompt="1"/>
          </p:nvPr>
        </p:nvSpPr>
        <p:spPr>
          <a:xfrm>
            <a:off x="6012184" y="2391727"/>
            <a:ext cx="2700345"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cxnSp>
        <p:nvCxnSpPr>
          <p:cNvPr id="24" name="Connecteur droit 23">
            <a:extLst>
              <a:ext uri="{FF2B5EF4-FFF2-40B4-BE49-F238E27FC236}">
                <a16:creationId xmlns:a16="http://schemas.microsoft.com/office/drawing/2014/main" id="{7716AF8E-FFFD-AC49-1822-D04814544DE0}"/>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5" name="Titre 1">
            <a:extLst>
              <a:ext uri="{FF2B5EF4-FFF2-40B4-BE49-F238E27FC236}">
                <a16:creationId xmlns:a16="http://schemas.microsoft.com/office/drawing/2014/main" id="{D8B3F088-57ED-A8E7-D9A2-391B404DE9F7}"/>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27" name="Espace réservé du texte 3">
            <a:extLst>
              <a:ext uri="{FF2B5EF4-FFF2-40B4-BE49-F238E27FC236}">
                <a16:creationId xmlns:a16="http://schemas.microsoft.com/office/drawing/2014/main" id="{A0F788E6-0431-EB13-56A4-03EC87B9EB5B}"/>
              </a:ext>
            </a:extLst>
          </p:cNvPr>
          <p:cNvSpPr>
            <a:spLocks noGrp="1"/>
          </p:cNvSpPr>
          <p:nvPr>
            <p:ph type="body" sz="half" idx="38"/>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8" name="Espace réservé du pied de page 25">
            <a:extLst>
              <a:ext uri="{FF2B5EF4-FFF2-40B4-BE49-F238E27FC236}">
                <a16:creationId xmlns:a16="http://schemas.microsoft.com/office/drawing/2014/main" id="{BCA19EAE-7960-81C9-2808-E218DB105B10}"/>
              </a:ext>
            </a:extLst>
          </p:cNvPr>
          <p:cNvSpPr>
            <a:spLocks noGrp="1"/>
          </p:cNvSpPr>
          <p:nvPr>
            <p:ph type="ftr" sz="quarter" idx="39"/>
          </p:nvPr>
        </p:nvSpPr>
        <p:spPr>
          <a:xfrm>
            <a:off x="244142" y="4728179"/>
            <a:ext cx="3086100" cy="107722"/>
          </a:xfrm>
        </p:spPr>
        <p:txBody>
          <a:bodyPr/>
          <a:lstStyle/>
          <a:p>
            <a:r>
              <a:rPr lang="en-US" cap="all"/>
              <a:t>PROPRIETARY &amp; CONFIDENTIAL // PRODUCT LINE, DIVISION OR BUSINESS UNIT</a:t>
            </a:r>
            <a:endParaRPr lang="en-US" cap="all" dirty="0"/>
          </a:p>
        </p:txBody>
      </p:sp>
      <p:sp>
        <p:nvSpPr>
          <p:cNvPr id="2" name="Text Placeholder 9">
            <a:extLst>
              <a:ext uri="{FF2B5EF4-FFF2-40B4-BE49-F238E27FC236}">
                <a16:creationId xmlns:a16="http://schemas.microsoft.com/office/drawing/2014/main" id="{0BA99A96-02D4-C37C-5721-953AF657000D}"/>
              </a:ext>
            </a:extLst>
          </p:cNvPr>
          <p:cNvSpPr>
            <a:spLocks noGrp="1"/>
          </p:cNvSpPr>
          <p:nvPr>
            <p:ph type="body" sz="quarter" idx="14" hasCustomPrompt="1"/>
          </p:nvPr>
        </p:nvSpPr>
        <p:spPr>
          <a:xfrm>
            <a:off x="251447" y="3471869"/>
            <a:ext cx="2700345" cy="900111"/>
          </a:xfrm>
          <a:prstGeom prst="rect">
            <a:avLst/>
          </a:prstGeom>
        </p:spPr>
        <p:txBody>
          <a:bodyPr lIns="0" tIns="0" rIns="0" bIns="0">
            <a:noAutofit/>
          </a:bodyPr>
          <a:lstStyle>
            <a:lvl1pPr marL="0" indent="-108000">
              <a:spcBef>
                <a:spcPts val="200"/>
              </a:spcBef>
              <a:buNone/>
              <a:defRPr sz="1050" spc="0"/>
            </a:lvl1pPr>
            <a:lvl2pPr marL="0" indent="-108000">
              <a:spcBef>
                <a:spcPts val="200"/>
              </a:spcBef>
              <a:buClr>
                <a:srgbClr val="4298D3"/>
              </a:buClr>
              <a:buFont typeface="Wingdings" pitchFamily="2" charset="2"/>
              <a:buChar char="§"/>
              <a:defRPr sz="900" spc="0"/>
            </a:lvl2pPr>
            <a:lvl3pPr marL="0" indent="-108000">
              <a:spcBef>
                <a:spcPts val="200"/>
              </a:spcBef>
              <a:buClr>
                <a:srgbClr val="4298D3"/>
              </a:buClr>
              <a:buFont typeface="Wingdings" pitchFamily="2" charset="2"/>
              <a:buChar char="§"/>
              <a:defRPr sz="900" spc="0"/>
            </a:lvl3pPr>
            <a:lvl4pPr marL="0" indent="-108000">
              <a:spcBef>
                <a:spcPts val="200"/>
              </a:spcBef>
              <a:buClr>
                <a:srgbClr val="4298D3"/>
              </a:buClr>
              <a:buFont typeface="Wingdings" pitchFamily="2" charset="2"/>
              <a:buChar char="§"/>
              <a:defRPr sz="900" spc="0"/>
            </a:lvl4pPr>
            <a:lvl5pPr marL="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9">
            <a:extLst>
              <a:ext uri="{FF2B5EF4-FFF2-40B4-BE49-F238E27FC236}">
                <a16:creationId xmlns:a16="http://schemas.microsoft.com/office/drawing/2014/main" id="{6B56F864-36CB-989F-036F-0D90B430391F}"/>
              </a:ext>
            </a:extLst>
          </p:cNvPr>
          <p:cNvSpPr>
            <a:spLocks noGrp="1"/>
          </p:cNvSpPr>
          <p:nvPr>
            <p:ph type="body" sz="quarter" idx="36" hasCustomPrompt="1"/>
          </p:nvPr>
        </p:nvSpPr>
        <p:spPr>
          <a:xfrm>
            <a:off x="3131817" y="3471869"/>
            <a:ext cx="2700344" cy="900111"/>
          </a:xfrm>
          <a:prstGeom prst="rect">
            <a:avLst/>
          </a:prstGeom>
        </p:spPr>
        <p:txBody>
          <a:bodyPr lIns="0" tIns="0" rIns="0" bIns="0">
            <a:noAutofit/>
          </a:bodyPr>
          <a:lstStyle>
            <a:lvl1pPr marL="0" indent="-108000">
              <a:spcBef>
                <a:spcPts val="200"/>
              </a:spcBef>
              <a:buNone/>
              <a:defRPr sz="1050" spc="0"/>
            </a:lvl1pPr>
            <a:lvl2pPr marL="0" indent="-108000">
              <a:spcBef>
                <a:spcPts val="200"/>
              </a:spcBef>
              <a:buClr>
                <a:srgbClr val="4298D3"/>
              </a:buClr>
              <a:buFont typeface="Wingdings" pitchFamily="2" charset="2"/>
              <a:buChar char="§"/>
              <a:defRPr sz="900" spc="0"/>
            </a:lvl2pPr>
            <a:lvl3pPr marL="0" indent="-108000">
              <a:spcBef>
                <a:spcPts val="200"/>
              </a:spcBef>
              <a:buClr>
                <a:srgbClr val="4298D3"/>
              </a:buClr>
              <a:buFont typeface="Wingdings" pitchFamily="2" charset="2"/>
              <a:buChar char="§"/>
              <a:defRPr sz="900" spc="0"/>
            </a:lvl3pPr>
            <a:lvl4pPr marL="0" indent="-108000">
              <a:spcBef>
                <a:spcPts val="200"/>
              </a:spcBef>
              <a:buClr>
                <a:srgbClr val="4298D3"/>
              </a:buClr>
              <a:buFont typeface="Wingdings" pitchFamily="2" charset="2"/>
              <a:buChar char="§"/>
              <a:defRPr sz="900" spc="0"/>
            </a:lvl4pPr>
            <a:lvl5pPr marL="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9">
            <a:extLst>
              <a:ext uri="{FF2B5EF4-FFF2-40B4-BE49-F238E27FC236}">
                <a16:creationId xmlns:a16="http://schemas.microsoft.com/office/drawing/2014/main" id="{FDE3925C-5EFA-019F-2D40-D0467E75D342}"/>
              </a:ext>
            </a:extLst>
          </p:cNvPr>
          <p:cNvSpPr>
            <a:spLocks noGrp="1"/>
          </p:cNvSpPr>
          <p:nvPr>
            <p:ph type="body" sz="quarter" idx="37" hasCustomPrompt="1"/>
          </p:nvPr>
        </p:nvSpPr>
        <p:spPr>
          <a:xfrm>
            <a:off x="6012185" y="3471869"/>
            <a:ext cx="2700344" cy="900111"/>
          </a:xfrm>
          <a:prstGeom prst="rect">
            <a:avLst/>
          </a:prstGeom>
        </p:spPr>
        <p:txBody>
          <a:bodyPr lIns="0" tIns="0" rIns="0" bIns="0">
            <a:noAutofit/>
          </a:bodyPr>
          <a:lstStyle>
            <a:lvl1pPr marL="0" indent="-108000">
              <a:spcBef>
                <a:spcPts val="200"/>
              </a:spcBef>
              <a:buNone/>
              <a:defRPr sz="1050" spc="0"/>
            </a:lvl1pPr>
            <a:lvl2pPr marL="0" indent="-108000">
              <a:spcBef>
                <a:spcPts val="200"/>
              </a:spcBef>
              <a:buClr>
                <a:srgbClr val="4298D3"/>
              </a:buClr>
              <a:buFont typeface="Wingdings" pitchFamily="2" charset="2"/>
              <a:buChar char="§"/>
              <a:defRPr sz="900" spc="0"/>
            </a:lvl2pPr>
            <a:lvl3pPr marL="0" indent="-108000">
              <a:spcBef>
                <a:spcPts val="200"/>
              </a:spcBef>
              <a:buClr>
                <a:srgbClr val="4298D3"/>
              </a:buClr>
              <a:buFont typeface="Wingdings" pitchFamily="2" charset="2"/>
              <a:buChar char="§"/>
              <a:defRPr sz="900" spc="0"/>
            </a:lvl3pPr>
            <a:lvl4pPr marL="0" indent="-108000">
              <a:spcBef>
                <a:spcPts val="200"/>
              </a:spcBef>
              <a:buClr>
                <a:srgbClr val="4298D3"/>
              </a:buClr>
              <a:buFont typeface="Wingdings" pitchFamily="2" charset="2"/>
              <a:buChar char="§"/>
              <a:defRPr sz="900" spc="0"/>
            </a:lvl4pPr>
            <a:lvl5pPr marL="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33029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p:cSld name="Two Bar Text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A99BD4E-7BB0-E79A-5982-C1265E96EDCE}"/>
              </a:ext>
            </a:extLst>
          </p:cNvPr>
          <p:cNvSpPr>
            <a:spLocks noGrp="1"/>
          </p:cNvSpPr>
          <p:nvPr>
            <p:ph type="pic" sz="quarter" idx="10"/>
          </p:nvPr>
        </p:nvSpPr>
        <p:spPr>
          <a:xfrm>
            <a:off x="251448" y="951542"/>
            <a:ext cx="4140529" cy="2340291"/>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6" name="Picture Placeholder 3">
            <a:extLst>
              <a:ext uri="{FF2B5EF4-FFF2-40B4-BE49-F238E27FC236}">
                <a16:creationId xmlns:a16="http://schemas.microsoft.com/office/drawing/2014/main" id="{BD9FA4C1-F592-9F46-871A-30194895D486}"/>
              </a:ext>
            </a:extLst>
          </p:cNvPr>
          <p:cNvSpPr>
            <a:spLocks noGrp="1"/>
          </p:cNvSpPr>
          <p:nvPr>
            <p:ph type="pic" sz="quarter" idx="30"/>
          </p:nvPr>
        </p:nvSpPr>
        <p:spPr>
          <a:xfrm>
            <a:off x="4572000" y="951542"/>
            <a:ext cx="4140529" cy="2340281"/>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13" name="Text Placeholder 7">
            <a:extLst>
              <a:ext uri="{FF2B5EF4-FFF2-40B4-BE49-F238E27FC236}">
                <a16:creationId xmlns:a16="http://schemas.microsoft.com/office/drawing/2014/main" id="{98F74B37-2B59-3DBF-F264-B7E66D725728}"/>
              </a:ext>
            </a:extLst>
          </p:cNvPr>
          <p:cNvSpPr>
            <a:spLocks noGrp="1"/>
          </p:cNvSpPr>
          <p:nvPr>
            <p:ph type="body" sz="quarter" idx="31" hasCustomPrompt="1"/>
          </p:nvPr>
        </p:nvSpPr>
        <p:spPr>
          <a:xfrm>
            <a:off x="4572000" y="2571751"/>
            <a:ext cx="4140529" cy="720091"/>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cxnSp>
        <p:nvCxnSpPr>
          <p:cNvPr id="14" name="Connecteur droit 13">
            <a:extLst>
              <a:ext uri="{FF2B5EF4-FFF2-40B4-BE49-F238E27FC236}">
                <a16:creationId xmlns:a16="http://schemas.microsoft.com/office/drawing/2014/main" id="{80CAC2F8-21E7-49AA-915C-2EBE06453A5E}"/>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5" name="Titre 1">
            <a:extLst>
              <a:ext uri="{FF2B5EF4-FFF2-40B4-BE49-F238E27FC236}">
                <a16:creationId xmlns:a16="http://schemas.microsoft.com/office/drawing/2014/main" id="{748CA813-C6F3-0798-51EB-0EDE2CD5F292}"/>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6" name="Espace réservé du texte 3">
            <a:extLst>
              <a:ext uri="{FF2B5EF4-FFF2-40B4-BE49-F238E27FC236}">
                <a16:creationId xmlns:a16="http://schemas.microsoft.com/office/drawing/2014/main" id="{D89E7D66-A6E0-10EB-D684-5874CCC7FB08}"/>
              </a:ext>
            </a:extLst>
          </p:cNvPr>
          <p:cNvSpPr>
            <a:spLocks noGrp="1"/>
          </p:cNvSpPr>
          <p:nvPr>
            <p:ph type="body" sz="half" idx="28"/>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Espace réservé du texte 3">
            <a:extLst>
              <a:ext uri="{FF2B5EF4-FFF2-40B4-BE49-F238E27FC236}">
                <a16:creationId xmlns:a16="http://schemas.microsoft.com/office/drawing/2014/main" id="{6A158030-99E3-A44A-7021-95974607E643}"/>
              </a:ext>
            </a:extLst>
          </p:cNvPr>
          <p:cNvSpPr>
            <a:spLocks noGrp="1"/>
          </p:cNvSpPr>
          <p:nvPr>
            <p:ph type="body" sz="half" idx="38"/>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8" name="Text Placeholder 7">
            <a:extLst>
              <a:ext uri="{FF2B5EF4-FFF2-40B4-BE49-F238E27FC236}">
                <a16:creationId xmlns:a16="http://schemas.microsoft.com/office/drawing/2014/main" id="{0AD88346-3374-BABE-C12B-FD14402E73B3}"/>
              </a:ext>
            </a:extLst>
          </p:cNvPr>
          <p:cNvSpPr>
            <a:spLocks noGrp="1"/>
          </p:cNvSpPr>
          <p:nvPr>
            <p:ph type="body" sz="quarter" idx="39" hasCustomPrompt="1"/>
          </p:nvPr>
        </p:nvSpPr>
        <p:spPr>
          <a:xfrm>
            <a:off x="251448" y="2571750"/>
            <a:ext cx="4140529" cy="720092"/>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9" name="Text Placeholder 9">
            <a:extLst>
              <a:ext uri="{FF2B5EF4-FFF2-40B4-BE49-F238E27FC236}">
                <a16:creationId xmlns:a16="http://schemas.microsoft.com/office/drawing/2014/main" id="{BC5BA832-73BB-0979-DCB8-4A1327FDB4F4}"/>
              </a:ext>
            </a:extLst>
          </p:cNvPr>
          <p:cNvSpPr>
            <a:spLocks noGrp="1"/>
          </p:cNvSpPr>
          <p:nvPr>
            <p:ph type="body" sz="quarter" idx="14" hasCustomPrompt="1"/>
          </p:nvPr>
        </p:nvSpPr>
        <p:spPr>
          <a:xfrm>
            <a:off x="251447" y="3471869"/>
            <a:ext cx="4140529" cy="900111"/>
          </a:xfrm>
          <a:prstGeom prst="rect">
            <a:avLst/>
          </a:prstGeom>
        </p:spPr>
        <p:txBody>
          <a:bodyPr lIns="0" tIns="0" rIns="0" bIns="0">
            <a:noAutofit/>
          </a:bodyPr>
          <a:lstStyle>
            <a:lvl1pPr marL="0" indent="-108000">
              <a:spcBef>
                <a:spcPts val="200"/>
              </a:spcBef>
              <a:buNone/>
              <a:defRPr sz="1050" spc="0"/>
            </a:lvl1pPr>
            <a:lvl2pPr marL="0" indent="-108000">
              <a:spcBef>
                <a:spcPts val="200"/>
              </a:spcBef>
              <a:buClr>
                <a:srgbClr val="4298D3"/>
              </a:buClr>
              <a:buFont typeface="Wingdings" pitchFamily="2" charset="2"/>
              <a:buChar char="§"/>
              <a:defRPr sz="900" spc="0"/>
            </a:lvl2pPr>
            <a:lvl3pPr marL="0" indent="-108000">
              <a:spcBef>
                <a:spcPts val="200"/>
              </a:spcBef>
              <a:buClr>
                <a:srgbClr val="4298D3"/>
              </a:buClr>
              <a:buFont typeface="Wingdings" pitchFamily="2" charset="2"/>
              <a:buChar char="§"/>
              <a:defRPr sz="900" spc="0"/>
            </a:lvl3pPr>
            <a:lvl4pPr marL="0" indent="-108000">
              <a:spcBef>
                <a:spcPts val="200"/>
              </a:spcBef>
              <a:buClr>
                <a:srgbClr val="4298D3"/>
              </a:buClr>
              <a:buFont typeface="Wingdings" pitchFamily="2" charset="2"/>
              <a:buChar char="§"/>
              <a:defRPr sz="900" spc="0"/>
            </a:lvl4pPr>
            <a:lvl5pPr marL="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9">
            <a:extLst>
              <a:ext uri="{FF2B5EF4-FFF2-40B4-BE49-F238E27FC236}">
                <a16:creationId xmlns:a16="http://schemas.microsoft.com/office/drawing/2014/main" id="{92B081C0-EC02-BDCF-1AD5-C878B11AAFA0}"/>
              </a:ext>
            </a:extLst>
          </p:cNvPr>
          <p:cNvSpPr>
            <a:spLocks noGrp="1"/>
          </p:cNvSpPr>
          <p:nvPr>
            <p:ph type="body" sz="quarter" idx="40" hasCustomPrompt="1"/>
          </p:nvPr>
        </p:nvSpPr>
        <p:spPr>
          <a:xfrm>
            <a:off x="4572000" y="3471869"/>
            <a:ext cx="4140529" cy="900111"/>
          </a:xfrm>
          <a:prstGeom prst="rect">
            <a:avLst/>
          </a:prstGeom>
        </p:spPr>
        <p:txBody>
          <a:bodyPr lIns="0" tIns="0" rIns="0" bIns="0">
            <a:noAutofit/>
          </a:bodyPr>
          <a:lstStyle>
            <a:lvl1pPr marL="0" indent="-108000">
              <a:spcBef>
                <a:spcPts val="200"/>
              </a:spcBef>
              <a:buNone/>
              <a:defRPr sz="1050" spc="0"/>
            </a:lvl1pPr>
            <a:lvl2pPr marL="0" indent="-108000">
              <a:spcBef>
                <a:spcPts val="200"/>
              </a:spcBef>
              <a:buClr>
                <a:srgbClr val="4298D3"/>
              </a:buClr>
              <a:buFont typeface="Wingdings" pitchFamily="2" charset="2"/>
              <a:buChar char="§"/>
              <a:defRPr sz="900" spc="0"/>
            </a:lvl2pPr>
            <a:lvl3pPr marL="0" indent="-108000">
              <a:spcBef>
                <a:spcPts val="200"/>
              </a:spcBef>
              <a:buClr>
                <a:srgbClr val="4298D3"/>
              </a:buClr>
              <a:buFont typeface="Wingdings" pitchFamily="2" charset="2"/>
              <a:buChar char="§"/>
              <a:defRPr sz="900" spc="0"/>
            </a:lvl3pPr>
            <a:lvl4pPr marL="0" indent="-108000">
              <a:spcBef>
                <a:spcPts val="200"/>
              </a:spcBef>
              <a:buClr>
                <a:srgbClr val="4298D3"/>
              </a:buClr>
              <a:buFont typeface="Wingdings" pitchFamily="2" charset="2"/>
              <a:buChar char="§"/>
              <a:defRPr sz="900" spc="0"/>
            </a:lvl4pPr>
            <a:lvl5pPr marL="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Espace réservé du pied de page 20">
            <a:extLst>
              <a:ext uri="{FF2B5EF4-FFF2-40B4-BE49-F238E27FC236}">
                <a16:creationId xmlns:a16="http://schemas.microsoft.com/office/drawing/2014/main" id="{A7F89C30-5FD8-5BC9-1AE8-6FFF6F530C8D}"/>
              </a:ext>
            </a:extLst>
          </p:cNvPr>
          <p:cNvSpPr>
            <a:spLocks noGrp="1"/>
          </p:cNvSpPr>
          <p:nvPr>
            <p:ph type="ftr" sz="quarter" idx="41"/>
          </p:nvPr>
        </p:nvSpPr>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56758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Three Bar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C5F2EE6-8875-CE61-0518-C1FE36E80D85}"/>
              </a:ext>
            </a:extLst>
          </p:cNvPr>
          <p:cNvSpPr>
            <a:spLocks noGrp="1"/>
          </p:cNvSpPr>
          <p:nvPr>
            <p:ph type="pic" sz="quarter" idx="10"/>
          </p:nvPr>
        </p:nvSpPr>
        <p:spPr>
          <a:xfrm>
            <a:off x="251448"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24" name="Picture Placeholder 3">
            <a:extLst>
              <a:ext uri="{FF2B5EF4-FFF2-40B4-BE49-F238E27FC236}">
                <a16:creationId xmlns:a16="http://schemas.microsoft.com/office/drawing/2014/main" id="{5324FFEA-6DE5-5EB2-004F-7DFE377E78EA}"/>
              </a:ext>
            </a:extLst>
          </p:cNvPr>
          <p:cNvSpPr>
            <a:spLocks noGrp="1"/>
          </p:cNvSpPr>
          <p:nvPr>
            <p:ph type="pic" sz="quarter" idx="29"/>
          </p:nvPr>
        </p:nvSpPr>
        <p:spPr>
          <a:xfrm>
            <a:off x="3131816"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25" name="Picture Placeholder 3">
            <a:extLst>
              <a:ext uri="{FF2B5EF4-FFF2-40B4-BE49-F238E27FC236}">
                <a16:creationId xmlns:a16="http://schemas.microsoft.com/office/drawing/2014/main" id="{0E7CAD4B-BBAC-E9F8-01C5-07C84B051854}"/>
              </a:ext>
            </a:extLst>
          </p:cNvPr>
          <p:cNvSpPr>
            <a:spLocks noGrp="1"/>
          </p:cNvSpPr>
          <p:nvPr>
            <p:ph type="pic" sz="quarter" idx="30"/>
          </p:nvPr>
        </p:nvSpPr>
        <p:spPr>
          <a:xfrm>
            <a:off x="6012184"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cxnSp>
        <p:nvCxnSpPr>
          <p:cNvPr id="12" name="Connecteur droit 11">
            <a:extLst>
              <a:ext uri="{FF2B5EF4-FFF2-40B4-BE49-F238E27FC236}">
                <a16:creationId xmlns:a16="http://schemas.microsoft.com/office/drawing/2014/main" id="{4D920929-6F88-8286-AA93-ED7CE7D73A09}"/>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6" name="Text Placeholder 7">
            <a:extLst>
              <a:ext uri="{FF2B5EF4-FFF2-40B4-BE49-F238E27FC236}">
                <a16:creationId xmlns:a16="http://schemas.microsoft.com/office/drawing/2014/main" id="{51C4CFAC-04E6-896E-9F2A-40A2FBB41CEF}"/>
              </a:ext>
            </a:extLst>
          </p:cNvPr>
          <p:cNvSpPr>
            <a:spLocks noGrp="1"/>
          </p:cNvSpPr>
          <p:nvPr>
            <p:ph type="body" sz="quarter" idx="19" hasCustomPrompt="1"/>
          </p:nvPr>
        </p:nvSpPr>
        <p:spPr>
          <a:xfrm>
            <a:off x="251448" y="3291842"/>
            <a:ext cx="2700345"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7" name="Text Placeholder 7">
            <a:extLst>
              <a:ext uri="{FF2B5EF4-FFF2-40B4-BE49-F238E27FC236}">
                <a16:creationId xmlns:a16="http://schemas.microsoft.com/office/drawing/2014/main" id="{5D717EB1-3AA4-4A9D-B43B-06089D8B1DFA}"/>
              </a:ext>
            </a:extLst>
          </p:cNvPr>
          <p:cNvSpPr>
            <a:spLocks noGrp="1"/>
          </p:cNvSpPr>
          <p:nvPr>
            <p:ph type="body" sz="quarter" idx="31" hasCustomPrompt="1"/>
          </p:nvPr>
        </p:nvSpPr>
        <p:spPr>
          <a:xfrm>
            <a:off x="3131816" y="3291842"/>
            <a:ext cx="2700345" cy="900115"/>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8" name="Text Placeholder 7">
            <a:extLst>
              <a:ext uri="{FF2B5EF4-FFF2-40B4-BE49-F238E27FC236}">
                <a16:creationId xmlns:a16="http://schemas.microsoft.com/office/drawing/2014/main" id="{BD428DD9-7A35-4C79-373F-E87B11762655}"/>
              </a:ext>
            </a:extLst>
          </p:cNvPr>
          <p:cNvSpPr>
            <a:spLocks noGrp="1"/>
          </p:cNvSpPr>
          <p:nvPr>
            <p:ph type="body" sz="quarter" idx="32" hasCustomPrompt="1"/>
          </p:nvPr>
        </p:nvSpPr>
        <p:spPr>
          <a:xfrm>
            <a:off x="6012184" y="3291842"/>
            <a:ext cx="2700345"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 name="Text Placeholder 8">
            <a:extLst>
              <a:ext uri="{FF2B5EF4-FFF2-40B4-BE49-F238E27FC236}">
                <a16:creationId xmlns:a16="http://schemas.microsoft.com/office/drawing/2014/main" id="{91C3E43B-2641-6572-5A9E-6B484C921C76}"/>
              </a:ext>
            </a:extLst>
          </p:cNvPr>
          <p:cNvSpPr>
            <a:spLocks noGrp="1"/>
          </p:cNvSpPr>
          <p:nvPr>
            <p:ph type="body" sz="quarter" idx="14"/>
          </p:nvPr>
        </p:nvSpPr>
        <p:spPr>
          <a:xfrm>
            <a:off x="242888" y="222223"/>
            <a:ext cx="4333875" cy="365125"/>
          </a:xfrm>
          <a:prstGeom prst="rect">
            <a:avLst/>
          </a:prstGeom>
        </p:spPr>
        <p:txBody>
          <a:bodyPr/>
          <a:lstStyle>
            <a:lvl1pPr marL="0" indent="0">
              <a:buNone/>
              <a:defRPr/>
            </a:lvl1pPr>
            <a:lvl2pPr marL="457200" indent="0">
              <a:buNone/>
              <a:defRPr/>
            </a:lvl2pPr>
          </a:lstStyle>
          <a:p>
            <a:pPr lvl="0"/>
            <a:r>
              <a:rPr lang="en-US" dirty="0"/>
              <a:t>Click to edit Master text styles</a:t>
            </a:r>
          </a:p>
        </p:txBody>
      </p:sp>
      <p:sp>
        <p:nvSpPr>
          <p:cNvPr id="4" name="Footer Placeholder 3">
            <a:extLst>
              <a:ext uri="{FF2B5EF4-FFF2-40B4-BE49-F238E27FC236}">
                <a16:creationId xmlns:a16="http://schemas.microsoft.com/office/drawing/2014/main" id="{F03F3252-6AA3-344F-C16E-0F10CABDE462}"/>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5" name="Slide Number Placeholder 5">
            <a:extLst>
              <a:ext uri="{FF2B5EF4-FFF2-40B4-BE49-F238E27FC236}">
                <a16:creationId xmlns:a16="http://schemas.microsoft.com/office/drawing/2014/main" id="{09DA1C5E-C736-B6F9-B067-4F0B6B4BF74C}"/>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6" name="Rectangle 9">
            <a:extLst>
              <a:ext uri="{FF2B5EF4-FFF2-40B4-BE49-F238E27FC236}">
                <a16:creationId xmlns:a16="http://schemas.microsoft.com/office/drawing/2014/main" id="{EC99FDB5-5EFB-B8CC-8838-C0FB6BC6B624}"/>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7" name="Rectangle 9">
            <a:extLst>
              <a:ext uri="{FF2B5EF4-FFF2-40B4-BE49-F238E27FC236}">
                <a16:creationId xmlns:a16="http://schemas.microsoft.com/office/drawing/2014/main" id="{118BD557-D86D-6610-826B-C3B59809E09B}"/>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8" name="Picture 29">
            <a:extLst>
              <a:ext uri="{FF2B5EF4-FFF2-40B4-BE49-F238E27FC236}">
                <a16:creationId xmlns:a16="http://schemas.microsoft.com/office/drawing/2014/main" id="{7B9D73B0-C8F4-CD06-825E-D7EBCDD4F0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Tree>
    <p:extLst>
      <p:ext uri="{BB962C8B-B14F-4D97-AF65-F5344CB8AC3E}">
        <p14:creationId xmlns:p14="http://schemas.microsoft.com/office/powerpoint/2010/main" val="116148162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wo Bar Text">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813AD1EA-1949-D36B-0450-BF97EC43F73E}"/>
              </a:ext>
            </a:extLst>
          </p:cNvPr>
          <p:cNvSpPr>
            <a:spLocks noGrp="1"/>
          </p:cNvSpPr>
          <p:nvPr>
            <p:ph type="pic" sz="quarter" idx="10"/>
          </p:nvPr>
        </p:nvSpPr>
        <p:spPr>
          <a:xfrm>
            <a:off x="251448" y="951542"/>
            <a:ext cx="4140529" cy="2340291"/>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7" name="Picture Placeholder 3">
            <a:extLst>
              <a:ext uri="{FF2B5EF4-FFF2-40B4-BE49-F238E27FC236}">
                <a16:creationId xmlns:a16="http://schemas.microsoft.com/office/drawing/2014/main" id="{1B815A78-3E06-876A-D265-C92EC4BE5FCD}"/>
              </a:ext>
            </a:extLst>
          </p:cNvPr>
          <p:cNvSpPr>
            <a:spLocks noGrp="1"/>
          </p:cNvSpPr>
          <p:nvPr>
            <p:ph type="pic" sz="quarter" idx="30"/>
          </p:nvPr>
        </p:nvSpPr>
        <p:spPr>
          <a:xfrm>
            <a:off x="4572000" y="951542"/>
            <a:ext cx="4140529" cy="2340281"/>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10" name="Text Placeholder 7">
            <a:extLst>
              <a:ext uri="{FF2B5EF4-FFF2-40B4-BE49-F238E27FC236}">
                <a16:creationId xmlns:a16="http://schemas.microsoft.com/office/drawing/2014/main" id="{76743245-6082-ACC3-DE6C-EC1F60506887}"/>
              </a:ext>
            </a:extLst>
          </p:cNvPr>
          <p:cNvSpPr>
            <a:spLocks noGrp="1"/>
          </p:cNvSpPr>
          <p:nvPr>
            <p:ph type="body" sz="quarter" idx="31" hasCustomPrompt="1"/>
          </p:nvPr>
        </p:nvSpPr>
        <p:spPr>
          <a:xfrm>
            <a:off x="4572000" y="2571751"/>
            <a:ext cx="4140529" cy="720091"/>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cxnSp>
        <p:nvCxnSpPr>
          <p:cNvPr id="15" name="Connecteur droit 14">
            <a:extLst>
              <a:ext uri="{FF2B5EF4-FFF2-40B4-BE49-F238E27FC236}">
                <a16:creationId xmlns:a16="http://schemas.microsoft.com/office/drawing/2014/main" id="{EE69B2CB-81D2-613D-9C11-F5C1E8444776}"/>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6" name="Titre 1">
            <a:extLst>
              <a:ext uri="{FF2B5EF4-FFF2-40B4-BE49-F238E27FC236}">
                <a16:creationId xmlns:a16="http://schemas.microsoft.com/office/drawing/2014/main" id="{F0D52972-FC74-622B-CDB2-960C4813603F}"/>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8" name="Espace réservé du texte 3">
            <a:extLst>
              <a:ext uri="{FF2B5EF4-FFF2-40B4-BE49-F238E27FC236}">
                <a16:creationId xmlns:a16="http://schemas.microsoft.com/office/drawing/2014/main" id="{1F8BE717-708E-B406-9971-91AA4F56B473}"/>
              </a:ext>
            </a:extLst>
          </p:cNvPr>
          <p:cNvSpPr>
            <a:spLocks noGrp="1"/>
          </p:cNvSpPr>
          <p:nvPr>
            <p:ph type="body" sz="half" idx="38"/>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9" name="Text Placeholder 7">
            <a:extLst>
              <a:ext uri="{FF2B5EF4-FFF2-40B4-BE49-F238E27FC236}">
                <a16:creationId xmlns:a16="http://schemas.microsoft.com/office/drawing/2014/main" id="{D7317F24-80CC-8095-9BA8-23AC63172730}"/>
              </a:ext>
            </a:extLst>
          </p:cNvPr>
          <p:cNvSpPr>
            <a:spLocks noGrp="1"/>
          </p:cNvSpPr>
          <p:nvPr>
            <p:ph type="body" sz="quarter" idx="39" hasCustomPrompt="1"/>
          </p:nvPr>
        </p:nvSpPr>
        <p:spPr>
          <a:xfrm>
            <a:off x="251448" y="2571750"/>
            <a:ext cx="4140529" cy="720092"/>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2" name="Espace réservé du pied de page 20">
            <a:extLst>
              <a:ext uri="{FF2B5EF4-FFF2-40B4-BE49-F238E27FC236}">
                <a16:creationId xmlns:a16="http://schemas.microsoft.com/office/drawing/2014/main" id="{A67826EF-09A0-34FB-A063-5EE09BDCC527}"/>
              </a:ext>
            </a:extLst>
          </p:cNvPr>
          <p:cNvSpPr>
            <a:spLocks noGrp="1"/>
          </p:cNvSpPr>
          <p:nvPr>
            <p:ph type="ftr" sz="quarter" idx="41"/>
          </p:nvPr>
        </p:nvSpPr>
        <p:spPr>
          <a:xfrm>
            <a:off x="244142" y="4728179"/>
            <a:ext cx="3086100" cy="107722"/>
          </a:xfrm>
        </p:spPr>
        <p:txBody>
          <a:bodyPr/>
          <a:lstStyle/>
          <a:p>
            <a:r>
              <a:rPr lang="en-US" cap="all"/>
              <a:t>PROPRIETARY &amp; CONFIDENTIAL // PRODUCT LINE, DIVISION OR BUSINESS UNIT</a:t>
            </a:r>
            <a:endParaRPr lang="en-US" cap="all" dirty="0"/>
          </a:p>
        </p:txBody>
      </p:sp>
      <p:sp>
        <p:nvSpPr>
          <p:cNvPr id="2" name="Text Placeholder 9">
            <a:extLst>
              <a:ext uri="{FF2B5EF4-FFF2-40B4-BE49-F238E27FC236}">
                <a16:creationId xmlns:a16="http://schemas.microsoft.com/office/drawing/2014/main" id="{277048C1-020F-E17A-E872-31DA7F63C977}"/>
              </a:ext>
            </a:extLst>
          </p:cNvPr>
          <p:cNvSpPr>
            <a:spLocks noGrp="1"/>
          </p:cNvSpPr>
          <p:nvPr>
            <p:ph type="body" sz="quarter" idx="14" hasCustomPrompt="1"/>
          </p:nvPr>
        </p:nvSpPr>
        <p:spPr>
          <a:xfrm>
            <a:off x="251447" y="3471869"/>
            <a:ext cx="4140529" cy="900111"/>
          </a:xfrm>
          <a:prstGeom prst="rect">
            <a:avLst/>
          </a:prstGeom>
        </p:spPr>
        <p:txBody>
          <a:bodyPr lIns="0" tIns="0" rIns="0" bIns="0">
            <a:noAutofit/>
          </a:bodyPr>
          <a:lstStyle>
            <a:lvl1pPr marL="0" indent="-108000">
              <a:spcBef>
                <a:spcPts val="200"/>
              </a:spcBef>
              <a:buNone/>
              <a:defRPr sz="1050" spc="0"/>
            </a:lvl1pPr>
            <a:lvl2pPr marL="0" indent="-108000">
              <a:spcBef>
                <a:spcPts val="200"/>
              </a:spcBef>
              <a:buClr>
                <a:srgbClr val="4298D3"/>
              </a:buClr>
              <a:buFont typeface="Wingdings" pitchFamily="2" charset="2"/>
              <a:buChar char="§"/>
              <a:defRPr sz="900" spc="0"/>
            </a:lvl2pPr>
            <a:lvl3pPr marL="0" indent="-108000">
              <a:spcBef>
                <a:spcPts val="200"/>
              </a:spcBef>
              <a:buClr>
                <a:srgbClr val="4298D3"/>
              </a:buClr>
              <a:buFont typeface="Wingdings" pitchFamily="2" charset="2"/>
              <a:buChar char="§"/>
              <a:defRPr sz="900" spc="0"/>
            </a:lvl3pPr>
            <a:lvl4pPr marL="0" indent="-108000">
              <a:spcBef>
                <a:spcPts val="200"/>
              </a:spcBef>
              <a:buClr>
                <a:srgbClr val="4298D3"/>
              </a:buClr>
              <a:buFont typeface="Wingdings" pitchFamily="2" charset="2"/>
              <a:buChar char="§"/>
              <a:defRPr sz="900" spc="0"/>
            </a:lvl4pPr>
            <a:lvl5pPr marL="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9">
            <a:extLst>
              <a:ext uri="{FF2B5EF4-FFF2-40B4-BE49-F238E27FC236}">
                <a16:creationId xmlns:a16="http://schemas.microsoft.com/office/drawing/2014/main" id="{0D481027-6669-39B5-D115-AC7A27EAC2FF}"/>
              </a:ext>
            </a:extLst>
          </p:cNvPr>
          <p:cNvSpPr>
            <a:spLocks noGrp="1"/>
          </p:cNvSpPr>
          <p:nvPr>
            <p:ph type="body" sz="quarter" idx="40" hasCustomPrompt="1"/>
          </p:nvPr>
        </p:nvSpPr>
        <p:spPr>
          <a:xfrm>
            <a:off x="4572000" y="3471869"/>
            <a:ext cx="4140529" cy="900111"/>
          </a:xfrm>
          <a:prstGeom prst="rect">
            <a:avLst/>
          </a:prstGeom>
        </p:spPr>
        <p:txBody>
          <a:bodyPr lIns="0" tIns="0" rIns="0" bIns="0">
            <a:noAutofit/>
          </a:bodyPr>
          <a:lstStyle>
            <a:lvl1pPr marL="0" indent="-108000">
              <a:spcBef>
                <a:spcPts val="200"/>
              </a:spcBef>
              <a:buNone/>
              <a:defRPr sz="1050" spc="0"/>
            </a:lvl1pPr>
            <a:lvl2pPr marL="0" indent="-108000">
              <a:spcBef>
                <a:spcPts val="200"/>
              </a:spcBef>
              <a:buClr>
                <a:srgbClr val="4298D3"/>
              </a:buClr>
              <a:buFont typeface="Wingdings" pitchFamily="2" charset="2"/>
              <a:buChar char="§"/>
              <a:defRPr sz="900" spc="0"/>
            </a:lvl2pPr>
            <a:lvl3pPr marL="0" indent="-108000">
              <a:spcBef>
                <a:spcPts val="200"/>
              </a:spcBef>
              <a:buClr>
                <a:srgbClr val="4298D3"/>
              </a:buClr>
              <a:buFont typeface="Wingdings" pitchFamily="2" charset="2"/>
              <a:buChar char="§"/>
              <a:defRPr sz="900" spc="0"/>
            </a:lvl3pPr>
            <a:lvl4pPr marL="0" indent="-108000">
              <a:spcBef>
                <a:spcPts val="200"/>
              </a:spcBef>
              <a:buClr>
                <a:srgbClr val="4298D3"/>
              </a:buClr>
              <a:buFont typeface="Wingdings" pitchFamily="2" charset="2"/>
              <a:buChar char="§"/>
              <a:defRPr sz="900" spc="0"/>
            </a:lvl4pPr>
            <a:lvl5pPr marL="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646860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12 team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8" y="1131564"/>
            <a:ext cx="720092"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4" name="Content Placeholder 13"/>
          <p:cNvSpPr>
            <a:spLocks noGrp="1"/>
          </p:cNvSpPr>
          <p:nvPr>
            <p:ph sz="quarter" idx="18" hasCustomPrompt="1"/>
          </p:nvPr>
        </p:nvSpPr>
        <p:spPr>
          <a:xfrm>
            <a:off x="971539" y="1131566"/>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411724" y="113156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9" name="Picture Placeholder 3"/>
          <p:cNvSpPr>
            <a:spLocks noGrp="1"/>
          </p:cNvSpPr>
          <p:nvPr>
            <p:ph type="pic" sz="quarter" idx="21"/>
          </p:nvPr>
        </p:nvSpPr>
        <p:spPr>
          <a:xfrm>
            <a:off x="4572000" y="113156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1" name="Picture Placeholder 3"/>
          <p:cNvSpPr>
            <a:spLocks noGrp="1"/>
          </p:cNvSpPr>
          <p:nvPr>
            <p:ph type="pic" sz="quarter" idx="23"/>
          </p:nvPr>
        </p:nvSpPr>
        <p:spPr>
          <a:xfrm>
            <a:off x="6732276" y="113156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3">
            <a:extLst>
              <a:ext uri="{FF2B5EF4-FFF2-40B4-BE49-F238E27FC236}">
                <a16:creationId xmlns:a16="http://schemas.microsoft.com/office/drawing/2014/main" id="{2B45CA9C-90F1-41D0-D4E3-922270015A99}"/>
              </a:ext>
            </a:extLst>
          </p:cNvPr>
          <p:cNvSpPr>
            <a:spLocks noGrp="1"/>
          </p:cNvSpPr>
          <p:nvPr>
            <p:ph type="pic" sz="quarter" idx="44"/>
          </p:nvPr>
        </p:nvSpPr>
        <p:spPr>
          <a:xfrm>
            <a:off x="251448" y="2211704"/>
            <a:ext cx="720092"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9" name="Picture Placeholder 3">
            <a:extLst>
              <a:ext uri="{FF2B5EF4-FFF2-40B4-BE49-F238E27FC236}">
                <a16:creationId xmlns:a16="http://schemas.microsoft.com/office/drawing/2014/main" id="{BC952E2B-CD03-4B13-8443-EDC6B8C2E5E1}"/>
              </a:ext>
            </a:extLst>
          </p:cNvPr>
          <p:cNvSpPr>
            <a:spLocks noGrp="1"/>
          </p:cNvSpPr>
          <p:nvPr>
            <p:ph type="pic" sz="quarter" idx="46"/>
          </p:nvPr>
        </p:nvSpPr>
        <p:spPr>
          <a:xfrm>
            <a:off x="2411724" y="221170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0" name="Picture Placeholder 3">
            <a:extLst>
              <a:ext uri="{FF2B5EF4-FFF2-40B4-BE49-F238E27FC236}">
                <a16:creationId xmlns:a16="http://schemas.microsoft.com/office/drawing/2014/main" id="{51387986-7A48-E835-A1F8-43C3AD46D49F}"/>
              </a:ext>
            </a:extLst>
          </p:cNvPr>
          <p:cNvSpPr>
            <a:spLocks noGrp="1"/>
          </p:cNvSpPr>
          <p:nvPr>
            <p:ph type="pic" sz="quarter" idx="47"/>
          </p:nvPr>
        </p:nvSpPr>
        <p:spPr>
          <a:xfrm>
            <a:off x="4572000" y="221170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1" name="Picture Placeholder 3">
            <a:extLst>
              <a:ext uri="{FF2B5EF4-FFF2-40B4-BE49-F238E27FC236}">
                <a16:creationId xmlns:a16="http://schemas.microsoft.com/office/drawing/2014/main" id="{368D2B08-1F38-1B66-2DBD-2763A83DB42C}"/>
              </a:ext>
            </a:extLst>
          </p:cNvPr>
          <p:cNvSpPr>
            <a:spLocks noGrp="1"/>
          </p:cNvSpPr>
          <p:nvPr>
            <p:ph type="pic" sz="quarter" idx="48"/>
          </p:nvPr>
        </p:nvSpPr>
        <p:spPr>
          <a:xfrm>
            <a:off x="6732276" y="221170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6" name="Picture Placeholder 3">
            <a:extLst>
              <a:ext uri="{FF2B5EF4-FFF2-40B4-BE49-F238E27FC236}">
                <a16:creationId xmlns:a16="http://schemas.microsoft.com/office/drawing/2014/main" id="{F41E2539-53AF-4A39-699F-1130058B690B}"/>
              </a:ext>
            </a:extLst>
          </p:cNvPr>
          <p:cNvSpPr>
            <a:spLocks noGrp="1"/>
          </p:cNvSpPr>
          <p:nvPr>
            <p:ph type="pic" sz="quarter" idx="52"/>
          </p:nvPr>
        </p:nvSpPr>
        <p:spPr>
          <a:xfrm>
            <a:off x="251448" y="3291842"/>
            <a:ext cx="720092"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8" name="Picture Placeholder 3">
            <a:extLst>
              <a:ext uri="{FF2B5EF4-FFF2-40B4-BE49-F238E27FC236}">
                <a16:creationId xmlns:a16="http://schemas.microsoft.com/office/drawing/2014/main" id="{2564E382-4FF0-231E-8B34-0647F02A3BD4}"/>
              </a:ext>
            </a:extLst>
          </p:cNvPr>
          <p:cNvSpPr>
            <a:spLocks noGrp="1"/>
          </p:cNvSpPr>
          <p:nvPr>
            <p:ph type="pic" sz="quarter" idx="54"/>
          </p:nvPr>
        </p:nvSpPr>
        <p:spPr>
          <a:xfrm>
            <a:off x="2411724" y="3291844"/>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9" name="Picture Placeholder 3">
            <a:extLst>
              <a:ext uri="{FF2B5EF4-FFF2-40B4-BE49-F238E27FC236}">
                <a16:creationId xmlns:a16="http://schemas.microsoft.com/office/drawing/2014/main" id="{921F217E-B8B3-8FB0-7089-2CE88691305B}"/>
              </a:ext>
            </a:extLst>
          </p:cNvPr>
          <p:cNvSpPr>
            <a:spLocks noGrp="1"/>
          </p:cNvSpPr>
          <p:nvPr>
            <p:ph type="pic" sz="quarter" idx="55"/>
          </p:nvPr>
        </p:nvSpPr>
        <p:spPr>
          <a:xfrm>
            <a:off x="4572000" y="3291844"/>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0" name="Picture Placeholder 3">
            <a:extLst>
              <a:ext uri="{FF2B5EF4-FFF2-40B4-BE49-F238E27FC236}">
                <a16:creationId xmlns:a16="http://schemas.microsoft.com/office/drawing/2014/main" id="{E2AAE77B-F601-1F1B-1085-CD87F73C47DC}"/>
              </a:ext>
            </a:extLst>
          </p:cNvPr>
          <p:cNvSpPr>
            <a:spLocks noGrp="1"/>
          </p:cNvSpPr>
          <p:nvPr>
            <p:ph type="pic" sz="quarter" idx="56"/>
          </p:nvPr>
        </p:nvSpPr>
        <p:spPr>
          <a:xfrm>
            <a:off x="6732276" y="3291844"/>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cxnSp>
        <p:nvCxnSpPr>
          <p:cNvPr id="24" name="Connecteur droit 23">
            <a:extLst>
              <a:ext uri="{FF2B5EF4-FFF2-40B4-BE49-F238E27FC236}">
                <a16:creationId xmlns:a16="http://schemas.microsoft.com/office/drawing/2014/main" id="{D5245AD2-D8B6-DD7C-D648-73EFDEBAC455}"/>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5" name="Titre 1">
            <a:extLst>
              <a:ext uri="{FF2B5EF4-FFF2-40B4-BE49-F238E27FC236}">
                <a16:creationId xmlns:a16="http://schemas.microsoft.com/office/drawing/2014/main" id="{97011E8B-C9A7-914B-3C1A-F06C2C7A46C9}"/>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26" name="Espace réservé du texte 3">
            <a:extLst>
              <a:ext uri="{FF2B5EF4-FFF2-40B4-BE49-F238E27FC236}">
                <a16:creationId xmlns:a16="http://schemas.microsoft.com/office/drawing/2014/main" id="{D2A7557B-531D-0AFC-C3C6-49A0A304FD2E}"/>
              </a:ext>
            </a:extLst>
          </p:cNvPr>
          <p:cNvSpPr>
            <a:spLocks noGrp="1"/>
          </p:cNvSpPr>
          <p:nvPr>
            <p:ph type="body" sz="half" idx="28"/>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0" name="Espace réservé du texte 3">
            <a:extLst>
              <a:ext uri="{FF2B5EF4-FFF2-40B4-BE49-F238E27FC236}">
                <a16:creationId xmlns:a16="http://schemas.microsoft.com/office/drawing/2014/main" id="{EC904DAB-E089-FFDB-179E-4D4F6662CFDC}"/>
              </a:ext>
            </a:extLst>
          </p:cNvPr>
          <p:cNvSpPr>
            <a:spLocks noGrp="1"/>
          </p:cNvSpPr>
          <p:nvPr>
            <p:ph type="body" sz="half" idx="38"/>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1" name="Espace réservé du pied de page 50">
            <a:extLst>
              <a:ext uri="{FF2B5EF4-FFF2-40B4-BE49-F238E27FC236}">
                <a16:creationId xmlns:a16="http://schemas.microsoft.com/office/drawing/2014/main" id="{3562A82F-D91D-BE68-DADC-799AB92B1251}"/>
              </a:ext>
            </a:extLst>
          </p:cNvPr>
          <p:cNvSpPr>
            <a:spLocks noGrp="1"/>
          </p:cNvSpPr>
          <p:nvPr>
            <p:ph type="ftr" sz="quarter" idx="60"/>
          </p:nvPr>
        </p:nvSpPr>
        <p:spPr/>
        <p:txBody>
          <a:bodyPr/>
          <a:lstStyle/>
          <a:p>
            <a:r>
              <a:rPr lang="en-US" cap="all"/>
              <a:t>PROPRIETARY &amp; CONFIDENTIAL // PRODUCT LINE, DIVISION OR BUSINESS UNIT</a:t>
            </a:r>
            <a:endParaRPr lang="en-US" cap="all" dirty="0"/>
          </a:p>
        </p:txBody>
      </p:sp>
      <p:sp>
        <p:nvSpPr>
          <p:cNvPr id="52" name="Content Placeholder 13">
            <a:extLst>
              <a:ext uri="{FF2B5EF4-FFF2-40B4-BE49-F238E27FC236}">
                <a16:creationId xmlns:a16="http://schemas.microsoft.com/office/drawing/2014/main" id="{FC6FC889-CBFA-7421-2A7A-27A0AD34C416}"/>
              </a:ext>
            </a:extLst>
          </p:cNvPr>
          <p:cNvSpPr>
            <a:spLocks noGrp="1"/>
          </p:cNvSpPr>
          <p:nvPr>
            <p:ph sz="quarter" idx="61" hasCustomPrompt="1"/>
          </p:nvPr>
        </p:nvSpPr>
        <p:spPr>
          <a:xfrm>
            <a:off x="971539" y="3291842"/>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53" name="Content Placeholder 13">
            <a:extLst>
              <a:ext uri="{FF2B5EF4-FFF2-40B4-BE49-F238E27FC236}">
                <a16:creationId xmlns:a16="http://schemas.microsoft.com/office/drawing/2014/main" id="{138EF17A-D2F8-A849-06E9-4222C8B3DE7B}"/>
              </a:ext>
            </a:extLst>
          </p:cNvPr>
          <p:cNvSpPr>
            <a:spLocks noGrp="1"/>
          </p:cNvSpPr>
          <p:nvPr>
            <p:ph sz="quarter" idx="62" hasCustomPrompt="1"/>
          </p:nvPr>
        </p:nvSpPr>
        <p:spPr>
          <a:xfrm>
            <a:off x="971539" y="2211704"/>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54" name="Content Placeholder 13">
            <a:extLst>
              <a:ext uri="{FF2B5EF4-FFF2-40B4-BE49-F238E27FC236}">
                <a16:creationId xmlns:a16="http://schemas.microsoft.com/office/drawing/2014/main" id="{D7F58E1B-803A-EAED-7BA0-6C8C90E23C2A}"/>
              </a:ext>
            </a:extLst>
          </p:cNvPr>
          <p:cNvSpPr>
            <a:spLocks noGrp="1"/>
          </p:cNvSpPr>
          <p:nvPr>
            <p:ph sz="quarter" idx="63" hasCustomPrompt="1"/>
          </p:nvPr>
        </p:nvSpPr>
        <p:spPr>
          <a:xfrm>
            <a:off x="3131816" y="1131566"/>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55" name="Content Placeholder 13">
            <a:extLst>
              <a:ext uri="{FF2B5EF4-FFF2-40B4-BE49-F238E27FC236}">
                <a16:creationId xmlns:a16="http://schemas.microsoft.com/office/drawing/2014/main" id="{91CAA48E-8AF9-923F-ED1B-848BA12493EA}"/>
              </a:ext>
            </a:extLst>
          </p:cNvPr>
          <p:cNvSpPr>
            <a:spLocks noGrp="1"/>
          </p:cNvSpPr>
          <p:nvPr>
            <p:ph sz="quarter" idx="64" hasCustomPrompt="1"/>
          </p:nvPr>
        </p:nvSpPr>
        <p:spPr>
          <a:xfrm>
            <a:off x="3131816" y="3291842"/>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56" name="Content Placeholder 13">
            <a:extLst>
              <a:ext uri="{FF2B5EF4-FFF2-40B4-BE49-F238E27FC236}">
                <a16:creationId xmlns:a16="http://schemas.microsoft.com/office/drawing/2014/main" id="{8BA22487-0C3B-0AB2-B9E9-32E401869CA1}"/>
              </a:ext>
            </a:extLst>
          </p:cNvPr>
          <p:cNvSpPr>
            <a:spLocks noGrp="1"/>
          </p:cNvSpPr>
          <p:nvPr>
            <p:ph sz="quarter" idx="65" hasCustomPrompt="1"/>
          </p:nvPr>
        </p:nvSpPr>
        <p:spPr>
          <a:xfrm>
            <a:off x="3131816" y="2211704"/>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57" name="Content Placeholder 13">
            <a:extLst>
              <a:ext uri="{FF2B5EF4-FFF2-40B4-BE49-F238E27FC236}">
                <a16:creationId xmlns:a16="http://schemas.microsoft.com/office/drawing/2014/main" id="{AC8C53EF-241A-C5FD-2A78-D7149489C46D}"/>
              </a:ext>
            </a:extLst>
          </p:cNvPr>
          <p:cNvSpPr>
            <a:spLocks noGrp="1"/>
          </p:cNvSpPr>
          <p:nvPr>
            <p:ph sz="quarter" idx="66" hasCustomPrompt="1"/>
          </p:nvPr>
        </p:nvSpPr>
        <p:spPr>
          <a:xfrm>
            <a:off x="5292092" y="1131566"/>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58" name="Content Placeholder 13">
            <a:extLst>
              <a:ext uri="{FF2B5EF4-FFF2-40B4-BE49-F238E27FC236}">
                <a16:creationId xmlns:a16="http://schemas.microsoft.com/office/drawing/2014/main" id="{3723FE51-7489-2FF2-03B2-06EDE2C64F62}"/>
              </a:ext>
            </a:extLst>
          </p:cNvPr>
          <p:cNvSpPr>
            <a:spLocks noGrp="1"/>
          </p:cNvSpPr>
          <p:nvPr>
            <p:ph sz="quarter" idx="67" hasCustomPrompt="1"/>
          </p:nvPr>
        </p:nvSpPr>
        <p:spPr>
          <a:xfrm>
            <a:off x="5292092" y="3291842"/>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59" name="Content Placeholder 13">
            <a:extLst>
              <a:ext uri="{FF2B5EF4-FFF2-40B4-BE49-F238E27FC236}">
                <a16:creationId xmlns:a16="http://schemas.microsoft.com/office/drawing/2014/main" id="{D96AA4C9-1CC4-8E48-0ED8-8B73F77DE23F}"/>
              </a:ext>
            </a:extLst>
          </p:cNvPr>
          <p:cNvSpPr>
            <a:spLocks noGrp="1"/>
          </p:cNvSpPr>
          <p:nvPr>
            <p:ph sz="quarter" idx="68" hasCustomPrompt="1"/>
          </p:nvPr>
        </p:nvSpPr>
        <p:spPr>
          <a:xfrm>
            <a:off x="5292092" y="2211704"/>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60" name="Content Placeholder 13">
            <a:extLst>
              <a:ext uri="{FF2B5EF4-FFF2-40B4-BE49-F238E27FC236}">
                <a16:creationId xmlns:a16="http://schemas.microsoft.com/office/drawing/2014/main" id="{8344F08F-C3C8-DBAC-1152-05EE7210C7CC}"/>
              </a:ext>
            </a:extLst>
          </p:cNvPr>
          <p:cNvSpPr>
            <a:spLocks noGrp="1"/>
          </p:cNvSpPr>
          <p:nvPr>
            <p:ph sz="quarter" idx="69" hasCustomPrompt="1"/>
          </p:nvPr>
        </p:nvSpPr>
        <p:spPr>
          <a:xfrm>
            <a:off x="7452368" y="1131566"/>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61" name="Content Placeholder 13">
            <a:extLst>
              <a:ext uri="{FF2B5EF4-FFF2-40B4-BE49-F238E27FC236}">
                <a16:creationId xmlns:a16="http://schemas.microsoft.com/office/drawing/2014/main" id="{6753D8AE-0F3C-2775-A82B-C38FCBF5BD78}"/>
              </a:ext>
            </a:extLst>
          </p:cNvPr>
          <p:cNvSpPr>
            <a:spLocks noGrp="1"/>
          </p:cNvSpPr>
          <p:nvPr>
            <p:ph sz="quarter" idx="70" hasCustomPrompt="1"/>
          </p:nvPr>
        </p:nvSpPr>
        <p:spPr>
          <a:xfrm>
            <a:off x="7452368" y="3291842"/>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62" name="Content Placeholder 13">
            <a:extLst>
              <a:ext uri="{FF2B5EF4-FFF2-40B4-BE49-F238E27FC236}">
                <a16:creationId xmlns:a16="http://schemas.microsoft.com/office/drawing/2014/main" id="{AC76CB6A-1B1E-A300-A414-D6C684031217}"/>
              </a:ext>
            </a:extLst>
          </p:cNvPr>
          <p:cNvSpPr>
            <a:spLocks noGrp="1"/>
          </p:cNvSpPr>
          <p:nvPr>
            <p:ph sz="quarter" idx="71" hasCustomPrompt="1"/>
          </p:nvPr>
        </p:nvSpPr>
        <p:spPr>
          <a:xfrm>
            <a:off x="7452368" y="2211704"/>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2032994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p:cSld name="12 team">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D750B5B-179E-BB7B-9467-9F7D1C88E679}"/>
              </a:ext>
            </a:extLst>
          </p:cNvPr>
          <p:cNvSpPr>
            <a:spLocks noGrp="1"/>
          </p:cNvSpPr>
          <p:nvPr>
            <p:ph type="pic" sz="quarter" idx="10"/>
          </p:nvPr>
        </p:nvSpPr>
        <p:spPr>
          <a:xfrm>
            <a:off x="251448" y="1131564"/>
            <a:ext cx="720092"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Content Placeholder 13">
            <a:extLst>
              <a:ext uri="{FF2B5EF4-FFF2-40B4-BE49-F238E27FC236}">
                <a16:creationId xmlns:a16="http://schemas.microsoft.com/office/drawing/2014/main" id="{119373D0-F0C3-9846-E03F-FAC920DB977F}"/>
              </a:ext>
            </a:extLst>
          </p:cNvPr>
          <p:cNvSpPr>
            <a:spLocks noGrp="1"/>
          </p:cNvSpPr>
          <p:nvPr>
            <p:ph sz="quarter" idx="18" hasCustomPrompt="1"/>
          </p:nvPr>
        </p:nvSpPr>
        <p:spPr>
          <a:xfrm>
            <a:off x="971539" y="1131566"/>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7" name="Picture Placeholder 3">
            <a:extLst>
              <a:ext uri="{FF2B5EF4-FFF2-40B4-BE49-F238E27FC236}">
                <a16:creationId xmlns:a16="http://schemas.microsoft.com/office/drawing/2014/main" id="{41FA4FE7-B1D0-5CC1-E022-0D4B09421E23}"/>
              </a:ext>
            </a:extLst>
          </p:cNvPr>
          <p:cNvSpPr>
            <a:spLocks noGrp="1"/>
          </p:cNvSpPr>
          <p:nvPr>
            <p:ph type="pic" sz="quarter" idx="19"/>
          </p:nvPr>
        </p:nvSpPr>
        <p:spPr>
          <a:xfrm>
            <a:off x="2411724" y="113156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3">
            <a:extLst>
              <a:ext uri="{FF2B5EF4-FFF2-40B4-BE49-F238E27FC236}">
                <a16:creationId xmlns:a16="http://schemas.microsoft.com/office/drawing/2014/main" id="{65346076-7550-C9AF-AC11-71C1D7E97114}"/>
              </a:ext>
            </a:extLst>
          </p:cNvPr>
          <p:cNvSpPr>
            <a:spLocks noGrp="1"/>
          </p:cNvSpPr>
          <p:nvPr>
            <p:ph type="pic" sz="quarter" idx="21"/>
          </p:nvPr>
        </p:nvSpPr>
        <p:spPr>
          <a:xfrm>
            <a:off x="4572000" y="113156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9" name="Picture Placeholder 3">
            <a:extLst>
              <a:ext uri="{FF2B5EF4-FFF2-40B4-BE49-F238E27FC236}">
                <a16:creationId xmlns:a16="http://schemas.microsoft.com/office/drawing/2014/main" id="{92E33934-2558-3E7D-65D8-9EB9E122CE8A}"/>
              </a:ext>
            </a:extLst>
          </p:cNvPr>
          <p:cNvSpPr>
            <a:spLocks noGrp="1"/>
          </p:cNvSpPr>
          <p:nvPr>
            <p:ph type="pic" sz="quarter" idx="23"/>
          </p:nvPr>
        </p:nvSpPr>
        <p:spPr>
          <a:xfrm>
            <a:off x="6732276" y="113156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0" name="Picture Placeholder 3">
            <a:extLst>
              <a:ext uri="{FF2B5EF4-FFF2-40B4-BE49-F238E27FC236}">
                <a16:creationId xmlns:a16="http://schemas.microsoft.com/office/drawing/2014/main" id="{09C55F61-FBC1-FE96-325A-7FE97545AA43}"/>
              </a:ext>
            </a:extLst>
          </p:cNvPr>
          <p:cNvSpPr>
            <a:spLocks noGrp="1"/>
          </p:cNvSpPr>
          <p:nvPr>
            <p:ph type="pic" sz="quarter" idx="44"/>
          </p:nvPr>
        </p:nvSpPr>
        <p:spPr>
          <a:xfrm>
            <a:off x="251448" y="2211704"/>
            <a:ext cx="720092"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1" name="Picture Placeholder 3">
            <a:extLst>
              <a:ext uri="{FF2B5EF4-FFF2-40B4-BE49-F238E27FC236}">
                <a16:creationId xmlns:a16="http://schemas.microsoft.com/office/drawing/2014/main" id="{1F3E00D6-A071-F2BB-1DE4-A49EAB48A582}"/>
              </a:ext>
            </a:extLst>
          </p:cNvPr>
          <p:cNvSpPr>
            <a:spLocks noGrp="1"/>
          </p:cNvSpPr>
          <p:nvPr>
            <p:ph type="pic" sz="quarter" idx="46"/>
          </p:nvPr>
        </p:nvSpPr>
        <p:spPr>
          <a:xfrm>
            <a:off x="2411724" y="221170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2" name="Picture Placeholder 3">
            <a:extLst>
              <a:ext uri="{FF2B5EF4-FFF2-40B4-BE49-F238E27FC236}">
                <a16:creationId xmlns:a16="http://schemas.microsoft.com/office/drawing/2014/main" id="{F0812CDB-C531-5F50-AB43-3110F6F10F33}"/>
              </a:ext>
            </a:extLst>
          </p:cNvPr>
          <p:cNvSpPr>
            <a:spLocks noGrp="1"/>
          </p:cNvSpPr>
          <p:nvPr>
            <p:ph type="pic" sz="quarter" idx="47"/>
          </p:nvPr>
        </p:nvSpPr>
        <p:spPr>
          <a:xfrm>
            <a:off x="4572000" y="221170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3">
            <a:extLst>
              <a:ext uri="{FF2B5EF4-FFF2-40B4-BE49-F238E27FC236}">
                <a16:creationId xmlns:a16="http://schemas.microsoft.com/office/drawing/2014/main" id="{4A7BA081-9FDC-1CBB-B053-F78E24755D24}"/>
              </a:ext>
            </a:extLst>
          </p:cNvPr>
          <p:cNvSpPr>
            <a:spLocks noGrp="1"/>
          </p:cNvSpPr>
          <p:nvPr>
            <p:ph type="pic" sz="quarter" idx="48"/>
          </p:nvPr>
        </p:nvSpPr>
        <p:spPr>
          <a:xfrm>
            <a:off x="6732276" y="221170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5" name="Picture Placeholder 3">
            <a:extLst>
              <a:ext uri="{FF2B5EF4-FFF2-40B4-BE49-F238E27FC236}">
                <a16:creationId xmlns:a16="http://schemas.microsoft.com/office/drawing/2014/main" id="{8A069666-5A8F-167F-995A-B0CC007BDC85}"/>
              </a:ext>
            </a:extLst>
          </p:cNvPr>
          <p:cNvSpPr>
            <a:spLocks noGrp="1"/>
          </p:cNvSpPr>
          <p:nvPr>
            <p:ph type="pic" sz="quarter" idx="52"/>
          </p:nvPr>
        </p:nvSpPr>
        <p:spPr>
          <a:xfrm>
            <a:off x="251448" y="3291842"/>
            <a:ext cx="720092"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6" name="Picture Placeholder 3">
            <a:extLst>
              <a:ext uri="{FF2B5EF4-FFF2-40B4-BE49-F238E27FC236}">
                <a16:creationId xmlns:a16="http://schemas.microsoft.com/office/drawing/2014/main" id="{86296E32-A2B2-C086-F1EE-F0ED2F778E18}"/>
              </a:ext>
            </a:extLst>
          </p:cNvPr>
          <p:cNvSpPr>
            <a:spLocks noGrp="1"/>
          </p:cNvSpPr>
          <p:nvPr>
            <p:ph type="pic" sz="quarter" idx="54"/>
          </p:nvPr>
        </p:nvSpPr>
        <p:spPr>
          <a:xfrm>
            <a:off x="2411724" y="3291844"/>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7" name="Picture Placeholder 3">
            <a:extLst>
              <a:ext uri="{FF2B5EF4-FFF2-40B4-BE49-F238E27FC236}">
                <a16:creationId xmlns:a16="http://schemas.microsoft.com/office/drawing/2014/main" id="{38CDEADD-B628-2E13-5977-968DE6A3E09D}"/>
              </a:ext>
            </a:extLst>
          </p:cNvPr>
          <p:cNvSpPr>
            <a:spLocks noGrp="1"/>
          </p:cNvSpPr>
          <p:nvPr>
            <p:ph type="pic" sz="quarter" idx="55"/>
          </p:nvPr>
        </p:nvSpPr>
        <p:spPr>
          <a:xfrm>
            <a:off x="4572000" y="3291844"/>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8" name="Picture Placeholder 3">
            <a:extLst>
              <a:ext uri="{FF2B5EF4-FFF2-40B4-BE49-F238E27FC236}">
                <a16:creationId xmlns:a16="http://schemas.microsoft.com/office/drawing/2014/main" id="{C588CCF0-D709-F477-EC12-8E12003F1404}"/>
              </a:ext>
            </a:extLst>
          </p:cNvPr>
          <p:cNvSpPr>
            <a:spLocks noGrp="1"/>
          </p:cNvSpPr>
          <p:nvPr>
            <p:ph type="pic" sz="quarter" idx="56"/>
          </p:nvPr>
        </p:nvSpPr>
        <p:spPr>
          <a:xfrm>
            <a:off x="6732276" y="3291844"/>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cxnSp>
        <p:nvCxnSpPr>
          <p:cNvPr id="19" name="Connecteur droit 18">
            <a:extLst>
              <a:ext uri="{FF2B5EF4-FFF2-40B4-BE49-F238E27FC236}">
                <a16:creationId xmlns:a16="http://schemas.microsoft.com/office/drawing/2014/main" id="{0D7568ED-6A22-87A7-5CF7-91745EA9BF14}"/>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0" name="Titre 1">
            <a:extLst>
              <a:ext uri="{FF2B5EF4-FFF2-40B4-BE49-F238E27FC236}">
                <a16:creationId xmlns:a16="http://schemas.microsoft.com/office/drawing/2014/main" id="{E9FE3BFE-7E41-6756-DFF0-71CA936438E5}"/>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22" name="Espace réservé du texte 3">
            <a:extLst>
              <a:ext uri="{FF2B5EF4-FFF2-40B4-BE49-F238E27FC236}">
                <a16:creationId xmlns:a16="http://schemas.microsoft.com/office/drawing/2014/main" id="{61CF092C-8FF9-3DD3-742A-20B6E012A21A}"/>
              </a:ext>
            </a:extLst>
          </p:cNvPr>
          <p:cNvSpPr>
            <a:spLocks noGrp="1"/>
          </p:cNvSpPr>
          <p:nvPr>
            <p:ph type="body" sz="half" idx="38"/>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Espace réservé du pied de page 50">
            <a:extLst>
              <a:ext uri="{FF2B5EF4-FFF2-40B4-BE49-F238E27FC236}">
                <a16:creationId xmlns:a16="http://schemas.microsoft.com/office/drawing/2014/main" id="{BFEBE560-C083-7117-4719-FE0996504715}"/>
              </a:ext>
            </a:extLst>
          </p:cNvPr>
          <p:cNvSpPr>
            <a:spLocks noGrp="1"/>
          </p:cNvSpPr>
          <p:nvPr>
            <p:ph type="ftr" sz="quarter" idx="60"/>
          </p:nvPr>
        </p:nvSpPr>
        <p:spPr>
          <a:xfrm>
            <a:off x="244142" y="4728179"/>
            <a:ext cx="3086100" cy="107722"/>
          </a:xfrm>
        </p:spPr>
        <p:txBody>
          <a:bodyPr/>
          <a:lstStyle/>
          <a:p>
            <a:r>
              <a:rPr lang="en-US" cap="all"/>
              <a:t>PROPRIETARY &amp; CONFIDENTIAL // PRODUCT LINE, DIVISION OR BUSINESS UNIT</a:t>
            </a:r>
            <a:endParaRPr lang="en-US" cap="all" dirty="0"/>
          </a:p>
        </p:txBody>
      </p:sp>
      <p:sp>
        <p:nvSpPr>
          <p:cNvPr id="24" name="Content Placeholder 13">
            <a:extLst>
              <a:ext uri="{FF2B5EF4-FFF2-40B4-BE49-F238E27FC236}">
                <a16:creationId xmlns:a16="http://schemas.microsoft.com/office/drawing/2014/main" id="{837D4014-5A21-7F57-5647-A9CF36C791A2}"/>
              </a:ext>
            </a:extLst>
          </p:cNvPr>
          <p:cNvSpPr>
            <a:spLocks noGrp="1"/>
          </p:cNvSpPr>
          <p:nvPr>
            <p:ph sz="quarter" idx="61" hasCustomPrompt="1"/>
          </p:nvPr>
        </p:nvSpPr>
        <p:spPr>
          <a:xfrm>
            <a:off x="971539" y="3291842"/>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25" name="Content Placeholder 13">
            <a:extLst>
              <a:ext uri="{FF2B5EF4-FFF2-40B4-BE49-F238E27FC236}">
                <a16:creationId xmlns:a16="http://schemas.microsoft.com/office/drawing/2014/main" id="{79078161-9036-25C5-1A87-6FC907FBA284}"/>
              </a:ext>
            </a:extLst>
          </p:cNvPr>
          <p:cNvSpPr>
            <a:spLocks noGrp="1"/>
          </p:cNvSpPr>
          <p:nvPr>
            <p:ph sz="quarter" idx="62" hasCustomPrompt="1"/>
          </p:nvPr>
        </p:nvSpPr>
        <p:spPr>
          <a:xfrm>
            <a:off x="971539" y="2211704"/>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26" name="Content Placeholder 13">
            <a:extLst>
              <a:ext uri="{FF2B5EF4-FFF2-40B4-BE49-F238E27FC236}">
                <a16:creationId xmlns:a16="http://schemas.microsoft.com/office/drawing/2014/main" id="{1ABA956F-3FCC-77CA-A383-833F3669112E}"/>
              </a:ext>
            </a:extLst>
          </p:cNvPr>
          <p:cNvSpPr>
            <a:spLocks noGrp="1"/>
          </p:cNvSpPr>
          <p:nvPr>
            <p:ph sz="quarter" idx="63" hasCustomPrompt="1"/>
          </p:nvPr>
        </p:nvSpPr>
        <p:spPr>
          <a:xfrm>
            <a:off x="3131816" y="1131566"/>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49" name="Content Placeholder 13">
            <a:extLst>
              <a:ext uri="{FF2B5EF4-FFF2-40B4-BE49-F238E27FC236}">
                <a16:creationId xmlns:a16="http://schemas.microsoft.com/office/drawing/2014/main" id="{B539EE28-EA8B-6875-E768-712769BA2B6C}"/>
              </a:ext>
            </a:extLst>
          </p:cNvPr>
          <p:cNvSpPr>
            <a:spLocks noGrp="1"/>
          </p:cNvSpPr>
          <p:nvPr>
            <p:ph sz="quarter" idx="64" hasCustomPrompt="1"/>
          </p:nvPr>
        </p:nvSpPr>
        <p:spPr>
          <a:xfrm>
            <a:off x="3131816" y="3291842"/>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52" name="Content Placeholder 13">
            <a:extLst>
              <a:ext uri="{FF2B5EF4-FFF2-40B4-BE49-F238E27FC236}">
                <a16:creationId xmlns:a16="http://schemas.microsoft.com/office/drawing/2014/main" id="{163BD5AF-569D-056A-CC71-C012C9714082}"/>
              </a:ext>
            </a:extLst>
          </p:cNvPr>
          <p:cNvSpPr>
            <a:spLocks noGrp="1"/>
          </p:cNvSpPr>
          <p:nvPr>
            <p:ph sz="quarter" idx="65" hasCustomPrompt="1"/>
          </p:nvPr>
        </p:nvSpPr>
        <p:spPr>
          <a:xfrm>
            <a:off x="3131816" y="2211704"/>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53" name="Content Placeholder 13">
            <a:extLst>
              <a:ext uri="{FF2B5EF4-FFF2-40B4-BE49-F238E27FC236}">
                <a16:creationId xmlns:a16="http://schemas.microsoft.com/office/drawing/2014/main" id="{4941EC2C-E11E-0D11-7ADA-0DAE73F614EA}"/>
              </a:ext>
            </a:extLst>
          </p:cNvPr>
          <p:cNvSpPr>
            <a:spLocks noGrp="1"/>
          </p:cNvSpPr>
          <p:nvPr>
            <p:ph sz="quarter" idx="66" hasCustomPrompt="1"/>
          </p:nvPr>
        </p:nvSpPr>
        <p:spPr>
          <a:xfrm>
            <a:off x="5292092" y="1131566"/>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54" name="Content Placeholder 13">
            <a:extLst>
              <a:ext uri="{FF2B5EF4-FFF2-40B4-BE49-F238E27FC236}">
                <a16:creationId xmlns:a16="http://schemas.microsoft.com/office/drawing/2014/main" id="{73648692-E223-70EB-C560-ACB77A37D530}"/>
              </a:ext>
            </a:extLst>
          </p:cNvPr>
          <p:cNvSpPr>
            <a:spLocks noGrp="1"/>
          </p:cNvSpPr>
          <p:nvPr>
            <p:ph sz="quarter" idx="67" hasCustomPrompt="1"/>
          </p:nvPr>
        </p:nvSpPr>
        <p:spPr>
          <a:xfrm>
            <a:off x="5292092" y="3291842"/>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55" name="Content Placeholder 13">
            <a:extLst>
              <a:ext uri="{FF2B5EF4-FFF2-40B4-BE49-F238E27FC236}">
                <a16:creationId xmlns:a16="http://schemas.microsoft.com/office/drawing/2014/main" id="{0A3DD085-9BEE-35A5-7E02-99E05887C2AC}"/>
              </a:ext>
            </a:extLst>
          </p:cNvPr>
          <p:cNvSpPr>
            <a:spLocks noGrp="1"/>
          </p:cNvSpPr>
          <p:nvPr>
            <p:ph sz="quarter" idx="68" hasCustomPrompt="1"/>
          </p:nvPr>
        </p:nvSpPr>
        <p:spPr>
          <a:xfrm>
            <a:off x="5292092" y="2211704"/>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56" name="Content Placeholder 13">
            <a:extLst>
              <a:ext uri="{FF2B5EF4-FFF2-40B4-BE49-F238E27FC236}">
                <a16:creationId xmlns:a16="http://schemas.microsoft.com/office/drawing/2014/main" id="{322A592B-C057-A4F5-1FF5-4D964C072890}"/>
              </a:ext>
            </a:extLst>
          </p:cNvPr>
          <p:cNvSpPr>
            <a:spLocks noGrp="1"/>
          </p:cNvSpPr>
          <p:nvPr>
            <p:ph sz="quarter" idx="69" hasCustomPrompt="1"/>
          </p:nvPr>
        </p:nvSpPr>
        <p:spPr>
          <a:xfrm>
            <a:off x="7452368" y="1131566"/>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57" name="Content Placeholder 13">
            <a:extLst>
              <a:ext uri="{FF2B5EF4-FFF2-40B4-BE49-F238E27FC236}">
                <a16:creationId xmlns:a16="http://schemas.microsoft.com/office/drawing/2014/main" id="{3C784752-FA83-14CD-2D0A-C671EE7CD7B6}"/>
              </a:ext>
            </a:extLst>
          </p:cNvPr>
          <p:cNvSpPr>
            <a:spLocks noGrp="1"/>
          </p:cNvSpPr>
          <p:nvPr>
            <p:ph sz="quarter" idx="70" hasCustomPrompt="1"/>
          </p:nvPr>
        </p:nvSpPr>
        <p:spPr>
          <a:xfrm>
            <a:off x="7452368" y="3291842"/>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58" name="Content Placeholder 13">
            <a:extLst>
              <a:ext uri="{FF2B5EF4-FFF2-40B4-BE49-F238E27FC236}">
                <a16:creationId xmlns:a16="http://schemas.microsoft.com/office/drawing/2014/main" id="{7F364B8E-6849-4394-4536-3DFAE9C9797B}"/>
              </a:ext>
            </a:extLst>
          </p:cNvPr>
          <p:cNvSpPr>
            <a:spLocks noGrp="1"/>
          </p:cNvSpPr>
          <p:nvPr>
            <p:ph sz="quarter" idx="71" hasCustomPrompt="1"/>
          </p:nvPr>
        </p:nvSpPr>
        <p:spPr>
          <a:xfrm>
            <a:off x="7452368" y="2211704"/>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0034887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p:cSld name="6 Team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96A7397-A2BA-CBFA-9C6E-7EDA6B8917E4}"/>
              </a:ext>
            </a:extLst>
          </p:cNvPr>
          <p:cNvSpPr>
            <a:spLocks noGrp="1"/>
          </p:cNvSpPr>
          <p:nvPr>
            <p:ph type="pic" sz="quarter" idx="10"/>
          </p:nvPr>
        </p:nvSpPr>
        <p:spPr>
          <a:xfrm>
            <a:off x="251448" y="1131564"/>
            <a:ext cx="720092"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5" name="Content Placeholder 13">
            <a:extLst>
              <a:ext uri="{FF2B5EF4-FFF2-40B4-BE49-F238E27FC236}">
                <a16:creationId xmlns:a16="http://schemas.microsoft.com/office/drawing/2014/main" id="{CADE69B4-5076-A2D7-1A33-74D0DF443727}"/>
              </a:ext>
            </a:extLst>
          </p:cNvPr>
          <p:cNvSpPr>
            <a:spLocks noGrp="1"/>
          </p:cNvSpPr>
          <p:nvPr>
            <p:ph sz="quarter" idx="18" hasCustomPrompt="1"/>
          </p:nvPr>
        </p:nvSpPr>
        <p:spPr>
          <a:xfrm>
            <a:off x="1151655" y="1131566"/>
            <a:ext cx="1980161"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6" name="Picture Placeholder 3">
            <a:extLst>
              <a:ext uri="{FF2B5EF4-FFF2-40B4-BE49-F238E27FC236}">
                <a16:creationId xmlns:a16="http://schemas.microsoft.com/office/drawing/2014/main" id="{328B3262-7D53-EEF5-EC07-FE5A2846FF8B}"/>
              </a:ext>
            </a:extLst>
          </p:cNvPr>
          <p:cNvSpPr>
            <a:spLocks noGrp="1"/>
          </p:cNvSpPr>
          <p:nvPr>
            <p:ph type="pic" sz="quarter" idx="19"/>
          </p:nvPr>
        </p:nvSpPr>
        <p:spPr>
          <a:xfrm>
            <a:off x="3311839" y="113156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3">
            <a:extLst>
              <a:ext uri="{FF2B5EF4-FFF2-40B4-BE49-F238E27FC236}">
                <a16:creationId xmlns:a16="http://schemas.microsoft.com/office/drawing/2014/main" id="{00D9E14E-6155-D5A9-8B2B-52E36882C28A}"/>
              </a:ext>
            </a:extLst>
          </p:cNvPr>
          <p:cNvSpPr>
            <a:spLocks noGrp="1"/>
          </p:cNvSpPr>
          <p:nvPr>
            <p:ph type="pic" sz="quarter" idx="21"/>
          </p:nvPr>
        </p:nvSpPr>
        <p:spPr>
          <a:xfrm>
            <a:off x="6192207" y="113156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2" name="Content Placeholder 13">
            <a:extLst>
              <a:ext uri="{FF2B5EF4-FFF2-40B4-BE49-F238E27FC236}">
                <a16:creationId xmlns:a16="http://schemas.microsoft.com/office/drawing/2014/main" id="{140755F4-D152-BFEF-2763-BB482BF7DBB4}"/>
              </a:ext>
            </a:extLst>
          </p:cNvPr>
          <p:cNvSpPr>
            <a:spLocks noGrp="1"/>
          </p:cNvSpPr>
          <p:nvPr>
            <p:ph sz="quarter" idx="67" hasCustomPrompt="1"/>
          </p:nvPr>
        </p:nvSpPr>
        <p:spPr>
          <a:xfrm>
            <a:off x="4211955" y="1131566"/>
            <a:ext cx="1800324"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13" name="Content Placeholder 13">
            <a:extLst>
              <a:ext uri="{FF2B5EF4-FFF2-40B4-BE49-F238E27FC236}">
                <a16:creationId xmlns:a16="http://schemas.microsoft.com/office/drawing/2014/main" id="{99123960-D0EF-1D30-4B7B-1F32F633A3A4}"/>
              </a:ext>
            </a:extLst>
          </p:cNvPr>
          <p:cNvSpPr>
            <a:spLocks noGrp="1"/>
          </p:cNvSpPr>
          <p:nvPr>
            <p:ph sz="quarter" idx="68" hasCustomPrompt="1"/>
          </p:nvPr>
        </p:nvSpPr>
        <p:spPr>
          <a:xfrm>
            <a:off x="7036909" y="1131566"/>
            <a:ext cx="1855643"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15" name="Picture Placeholder 3">
            <a:extLst>
              <a:ext uri="{FF2B5EF4-FFF2-40B4-BE49-F238E27FC236}">
                <a16:creationId xmlns:a16="http://schemas.microsoft.com/office/drawing/2014/main" id="{8F47D586-D173-EA29-B783-66A4A0042F4D}"/>
              </a:ext>
            </a:extLst>
          </p:cNvPr>
          <p:cNvSpPr>
            <a:spLocks noGrp="1"/>
          </p:cNvSpPr>
          <p:nvPr>
            <p:ph type="pic" sz="quarter" idx="69"/>
          </p:nvPr>
        </p:nvSpPr>
        <p:spPr>
          <a:xfrm>
            <a:off x="251448" y="2931796"/>
            <a:ext cx="720092"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7" name="Content Placeholder 13">
            <a:extLst>
              <a:ext uri="{FF2B5EF4-FFF2-40B4-BE49-F238E27FC236}">
                <a16:creationId xmlns:a16="http://schemas.microsoft.com/office/drawing/2014/main" id="{F784EACB-22F0-9C1C-91EB-19072B046FAB}"/>
              </a:ext>
            </a:extLst>
          </p:cNvPr>
          <p:cNvSpPr>
            <a:spLocks noGrp="1"/>
          </p:cNvSpPr>
          <p:nvPr>
            <p:ph sz="quarter" idx="70" hasCustomPrompt="1"/>
          </p:nvPr>
        </p:nvSpPr>
        <p:spPr>
          <a:xfrm>
            <a:off x="1151563" y="2931798"/>
            <a:ext cx="1980161"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18" name="Picture Placeholder 3">
            <a:extLst>
              <a:ext uri="{FF2B5EF4-FFF2-40B4-BE49-F238E27FC236}">
                <a16:creationId xmlns:a16="http://schemas.microsoft.com/office/drawing/2014/main" id="{61F94FE4-F998-9167-01E8-75A2F3E0883E}"/>
              </a:ext>
            </a:extLst>
          </p:cNvPr>
          <p:cNvSpPr>
            <a:spLocks noGrp="1"/>
          </p:cNvSpPr>
          <p:nvPr>
            <p:ph type="pic" sz="quarter" idx="71"/>
          </p:nvPr>
        </p:nvSpPr>
        <p:spPr>
          <a:xfrm>
            <a:off x="3311839" y="2931798"/>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9" name="Picture Placeholder 3">
            <a:extLst>
              <a:ext uri="{FF2B5EF4-FFF2-40B4-BE49-F238E27FC236}">
                <a16:creationId xmlns:a16="http://schemas.microsoft.com/office/drawing/2014/main" id="{133E313A-E462-0F0B-FAD1-5E54CCF88A19}"/>
              </a:ext>
            </a:extLst>
          </p:cNvPr>
          <p:cNvSpPr>
            <a:spLocks noGrp="1"/>
          </p:cNvSpPr>
          <p:nvPr>
            <p:ph type="pic" sz="quarter" idx="72"/>
          </p:nvPr>
        </p:nvSpPr>
        <p:spPr>
          <a:xfrm>
            <a:off x="6192207" y="2931798"/>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0" name="Content Placeholder 13">
            <a:extLst>
              <a:ext uri="{FF2B5EF4-FFF2-40B4-BE49-F238E27FC236}">
                <a16:creationId xmlns:a16="http://schemas.microsoft.com/office/drawing/2014/main" id="{2AA3FD25-0EDB-8196-4EDA-6C4ABE957880}"/>
              </a:ext>
            </a:extLst>
          </p:cNvPr>
          <p:cNvSpPr>
            <a:spLocks noGrp="1"/>
          </p:cNvSpPr>
          <p:nvPr>
            <p:ph sz="quarter" idx="73" hasCustomPrompt="1"/>
          </p:nvPr>
        </p:nvSpPr>
        <p:spPr>
          <a:xfrm>
            <a:off x="4211955" y="2931798"/>
            <a:ext cx="1800324"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21" name="Content Placeholder 13">
            <a:extLst>
              <a:ext uri="{FF2B5EF4-FFF2-40B4-BE49-F238E27FC236}">
                <a16:creationId xmlns:a16="http://schemas.microsoft.com/office/drawing/2014/main" id="{D823713A-29B4-04EF-2C20-7E513F42E7E6}"/>
              </a:ext>
            </a:extLst>
          </p:cNvPr>
          <p:cNvSpPr>
            <a:spLocks noGrp="1"/>
          </p:cNvSpPr>
          <p:nvPr>
            <p:ph sz="quarter" idx="74" hasCustomPrompt="1"/>
          </p:nvPr>
        </p:nvSpPr>
        <p:spPr>
          <a:xfrm>
            <a:off x="7036909" y="2931798"/>
            <a:ext cx="1855643"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cxnSp>
        <p:nvCxnSpPr>
          <p:cNvPr id="22" name="Connecteur droit 21">
            <a:extLst>
              <a:ext uri="{FF2B5EF4-FFF2-40B4-BE49-F238E27FC236}">
                <a16:creationId xmlns:a16="http://schemas.microsoft.com/office/drawing/2014/main" id="{28962479-488F-B289-E49B-8B792F91ED7A}"/>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F45394DD-4E38-C58E-5301-FCB2EBADBFA7}"/>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24" name="Espace réservé du texte 3">
            <a:extLst>
              <a:ext uri="{FF2B5EF4-FFF2-40B4-BE49-F238E27FC236}">
                <a16:creationId xmlns:a16="http://schemas.microsoft.com/office/drawing/2014/main" id="{06A0593D-A145-818C-46D2-7A2BC8574559}"/>
              </a:ext>
            </a:extLst>
          </p:cNvPr>
          <p:cNvSpPr>
            <a:spLocks noGrp="1"/>
          </p:cNvSpPr>
          <p:nvPr>
            <p:ph type="body" sz="half" idx="28"/>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5" name="Espace réservé du texte 3">
            <a:extLst>
              <a:ext uri="{FF2B5EF4-FFF2-40B4-BE49-F238E27FC236}">
                <a16:creationId xmlns:a16="http://schemas.microsoft.com/office/drawing/2014/main" id="{4E234641-A7C6-BB82-7E02-7265258D0CB1}"/>
              </a:ext>
            </a:extLst>
          </p:cNvPr>
          <p:cNvSpPr>
            <a:spLocks noGrp="1"/>
          </p:cNvSpPr>
          <p:nvPr>
            <p:ph type="body" sz="half" idx="38"/>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6" name="Espace réservé du pied de page 25">
            <a:extLst>
              <a:ext uri="{FF2B5EF4-FFF2-40B4-BE49-F238E27FC236}">
                <a16:creationId xmlns:a16="http://schemas.microsoft.com/office/drawing/2014/main" id="{A6508C7C-D705-D2CB-5F5A-E841FA342A6F}"/>
              </a:ext>
            </a:extLst>
          </p:cNvPr>
          <p:cNvSpPr>
            <a:spLocks noGrp="1"/>
          </p:cNvSpPr>
          <p:nvPr>
            <p:ph type="ftr" sz="quarter" idx="75"/>
          </p:nvPr>
        </p:nvSpPr>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337213233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p:cSld name="6 Team ">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0622921B-DF39-A038-15C7-5F8601E77352}"/>
              </a:ext>
            </a:extLst>
          </p:cNvPr>
          <p:cNvSpPr>
            <a:spLocks noGrp="1"/>
          </p:cNvSpPr>
          <p:nvPr>
            <p:ph type="pic" sz="quarter" idx="10"/>
          </p:nvPr>
        </p:nvSpPr>
        <p:spPr>
          <a:xfrm>
            <a:off x="251448" y="1131564"/>
            <a:ext cx="720092"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Content Placeholder 13">
            <a:extLst>
              <a:ext uri="{FF2B5EF4-FFF2-40B4-BE49-F238E27FC236}">
                <a16:creationId xmlns:a16="http://schemas.microsoft.com/office/drawing/2014/main" id="{367F0F33-61C1-12E4-6E53-A896CC7A446F}"/>
              </a:ext>
            </a:extLst>
          </p:cNvPr>
          <p:cNvSpPr>
            <a:spLocks noGrp="1"/>
          </p:cNvSpPr>
          <p:nvPr>
            <p:ph sz="quarter" idx="18" hasCustomPrompt="1"/>
          </p:nvPr>
        </p:nvSpPr>
        <p:spPr>
          <a:xfrm>
            <a:off x="1151655" y="1131566"/>
            <a:ext cx="1980161"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7" name="Picture Placeholder 3">
            <a:extLst>
              <a:ext uri="{FF2B5EF4-FFF2-40B4-BE49-F238E27FC236}">
                <a16:creationId xmlns:a16="http://schemas.microsoft.com/office/drawing/2014/main" id="{F13B0FEC-E361-1FC8-7545-A9D8B9ED2F62}"/>
              </a:ext>
            </a:extLst>
          </p:cNvPr>
          <p:cNvSpPr>
            <a:spLocks noGrp="1"/>
          </p:cNvSpPr>
          <p:nvPr>
            <p:ph type="pic" sz="quarter" idx="19"/>
          </p:nvPr>
        </p:nvSpPr>
        <p:spPr>
          <a:xfrm>
            <a:off x="3311839" y="113156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3">
            <a:extLst>
              <a:ext uri="{FF2B5EF4-FFF2-40B4-BE49-F238E27FC236}">
                <a16:creationId xmlns:a16="http://schemas.microsoft.com/office/drawing/2014/main" id="{FBC18ED6-A937-E017-F795-B8ABA28FBC50}"/>
              </a:ext>
            </a:extLst>
          </p:cNvPr>
          <p:cNvSpPr>
            <a:spLocks noGrp="1"/>
          </p:cNvSpPr>
          <p:nvPr>
            <p:ph type="pic" sz="quarter" idx="21"/>
          </p:nvPr>
        </p:nvSpPr>
        <p:spPr>
          <a:xfrm>
            <a:off x="6192207" y="113156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9" name="Content Placeholder 13">
            <a:extLst>
              <a:ext uri="{FF2B5EF4-FFF2-40B4-BE49-F238E27FC236}">
                <a16:creationId xmlns:a16="http://schemas.microsoft.com/office/drawing/2014/main" id="{8AF58B88-9516-D8B3-7585-FBC3D6AB77B2}"/>
              </a:ext>
            </a:extLst>
          </p:cNvPr>
          <p:cNvSpPr>
            <a:spLocks noGrp="1"/>
          </p:cNvSpPr>
          <p:nvPr>
            <p:ph sz="quarter" idx="67" hasCustomPrompt="1"/>
          </p:nvPr>
        </p:nvSpPr>
        <p:spPr>
          <a:xfrm>
            <a:off x="4211955" y="1131566"/>
            <a:ext cx="1800324"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10" name="Content Placeholder 13">
            <a:extLst>
              <a:ext uri="{FF2B5EF4-FFF2-40B4-BE49-F238E27FC236}">
                <a16:creationId xmlns:a16="http://schemas.microsoft.com/office/drawing/2014/main" id="{C92AADEE-BBDD-1690-5815-382711352D1C}"/>
              </a:ext>
            </a:extLst>
          </p:cNvPr>
          <p:cNvSpPr>
            <a:spLocks noGrp="1"/>
          </p:cNvSpPr>
          <p:nvPr>
            <p:ph sz="quarter" idx="68" hasCustomPrompt="1"/>
          </p:nvPr>
        </p:nvSpPr>
        <p:spPr>
          <a:xfrm>
            <a:off x="7036909" y="1131566"/>
            <a:ext cx="1855643"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11" name="Picture Placeholder 3">
            <a:extLst>
              <a:ext uri="{FF2B5EF4-FFF2-40B4-BE49-F238E27FC236}">
                <a16:creationId xmlns:a16="http://schemas.microsoft.com/office/drawing/2014/main" id="{05C208EB-935D-0007-9809-7ECABC9F542A}"/>
              </a:ext>
            </a:extLst>
          </p:cNvPr>
          <p:cNvSpPr>
            <a:spLocks noGrp="1"/>
          </p:cNvSpPr>
          <p:nvPr>
            <p:ph type="pic" sz="quarter" idx="69"/>
          </p:nvPr>
        </p:nvSpPr>
        <p:spPr>
          <a:xfrm>
            <a:off x="251448" y="2931796"/>
            <a:ext cx="720092"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2" name="Content Placeholder 13">
            <a:extLst>
              <a:ext uri="{FF2B5EF4-FFF2-40B4-BE49-F238E27FC236}">
                <a16:creationId xmlns:a16="http://schemas.microsoft.com/office/drawing/2014/main" id="{B918B1EC-CC15-E4AE-F7AB-602161211AE6}"/>
              </a:ext>
            </a:extLst>
          </p:cNvPr>
          <p:cNvSpPr>
            <a:spLocks noGrp="1"/>
          </p:cNvSpPr>
          <p:nvPr>
            <p:ph sz="quarter" idx="70" hasCustomPrompt="1"/>
          </p:nvPr>
        </p:nvSpPr>
        <p:spPr>
          <a:xfrm>
            <a:off x="1151563" y="2931798"/>
            <a:ext cx="1980161"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13" name="Picture Placeholder 3">
            <a:extLst>
              <a:ext uri="{FF2B5EF4-FFF2-40B4-BE49-F238E27FC236}">
                <a16:creationId xmlns:a16="http://schemas.microsoft.com/office/drawing/2014/main" id="{902128EE-CFF9-8FE7-0E5C-55BA12E08A19}"/>
              </a:ext>
            </a:extLst>
          </p:cNvPr>
          <p:cNvSpPr>
            <a:spLocks noGrp="1"/>
          </p:cNvSpPr>
          <p:nvPr>
            <p:ph type="pic" sz="quarter" idx="71"/>
          </p:nvPr>
        </p:nvSpPr>
        <p:spPr>
          <a:xfrm>
            <a:off x="3311839" y="2931798"/>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7" name="Picture Placeholder 3">
            <a:extLst>
              <a:ext uri="{FF2B5EF4-FFF2-40B4-BE49-F238E27FC236}">
                <a16:creationId xmlns:a16="http://schemas.microsoft.com/office/drawing/2014/main" id="{E481BB1E-6934-9BCE-093F-ECDC96324CC9}"/>
              </a:ext>
            </a:extLst>
          </p:cNvPr>
          <p:cNvSpPr>
            <a:spLocks noGrp="1"/>
          </p:cNvSpPr>
          <p:nvPr>
            <p:ph type="pic" sz="quarter" idx="72"/>
          </p:nvPr>
        </p:nvSpPr>
        <p:spPr>
          <a:xfrm>
            <a:off x="6192207" y="2931798"/>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8" name="Content Placeholder 13">
            <a:extLst>
              <a:ext uri="{FF2B5EF4-FFF2-40B4-BE49-F238E27FC236}">
                <a16:creationId xmlns:a16="http://schemas.microsoft.com/office/drawing/2014/main" id="{41C52B5E-2B18-6165-E53A-1B3833C1B8E5}"/>
              </a:ext>
            </a:extLst>
          </p:cNvPr>
          <p:cNvSpPr>
            <a:spLocks noGrp="1"/>
          </p:cNvSpPr>
          <p:nvPr>
            <p:ph sz="quarter" idx="73" hasCustomPrompt="1"/>
          </p:nvPr>
        </p:nvSpPr>
        <p:spPr>
          <a:xfrm>
            <a:off x="4211955" y="2931798"/>
            <a:ext cx="1800324"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19" name="Content Placeholder 13">
            <a:extLst>
              <a:ext uri="{FF2B5EF4-FFF2-40B4-BE49-F238E27FC236}">
                <a16:creationId xmlns:a16="http://schemas.microsoft.com/office/drawing/2014/main" id="{30B51161-49F7-D5CD-E5B6-F1404B591484}"/>
              </a:ext>
            </a:extLst>
          </p:cNvPr>
          <p:cNvSpPr>
            <a:spLocks noGrp="1"/>
          </p:cNvSpPr>
          <p:nvPr>
            <p:ph sz="quarter" idx="74" hasCustomPrompt="1"/>
          </p:nvPr>
        </p:nvSpPr>
        <p:spPr>
          <a:xfrm>
            <a:off x="7036909" y="2931798"/>
            <a:ext cx="1855643"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cxnSp>
        <p:nvCxnSpPr>
          <p:cNvPr id="20" name="Connecteur droit 19">
            <a:extLst>
              <a:ext uri="{FF2B5EF4-FFF2-40B4-BE49-F238E27FC236}">
                <a16:creationId xmlns:a16="http://schemas.microsoft.com/office/drawing/2014/main" id="{FBA76E59-D830-04BA-4081-2954EDB7E598}"/>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1" name="Titre 1">
            <a:extLst>
              <a:ext uri="{FF2B5EF4-FFF2-40B4-BE49-F238E27FC236}">
                <a16:creationId xmlns:a16="http://schemas.microsoft.com/office/drawing/2014/main" id="{C8515791-78F1-C768-E5A0-89F4BCB92798}"/>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23" name="Espace réservé du texte 3">
            <a:extLst>
              <a:ext uri="{FF2B5EF4-FFF2-40B4-BE49-F238E27FC236}">
                <a16:creationId xmlns:a16="http://schemas.microsoft.com/office/drawing/2014/main" id="{F34047E6-AAA6-C377-0DBD-2E0B73A6436F}"/>
              </a:ext>
            </a:extLst>
          </p:cNvPr>
          <p:cNvSpPr>
            <a:spLocks noGrp="1"/>
          </p:cNvSpPr>
          <p:nvPr>
            <p:ph type="body" sz="half" idx="38"/>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4" name="Espace réservé du pied de page 25">
            <a:extLst>
              <a:ext uri="{FF2B5EF4-FFF2-40B4-BE49-F238E27FC236}">
                <a16:creationId xmlns:a16="http://schemas.microsoft.com/office/drawing/2014/main" id="{09FF2C08-FA77-F07E-7742-E0EC682774B8}"/>
              </a:ext>
            </a:extLst>
          </p:cNvPr>
          <p:cNvSpPr>
            <a:spLocks noGrp="1"/>
          </p:cNvSpPr>
          <p:nvPr>
            <p:ph type="ftr" sz="quarter" idx="75"/>
          </p:nvPr>
        </p:nvSpPr>
        <p:spPr>
          <a:xfrm>
            <a:off x="244142" y="4728179"/>
            <a:ext cx="3086100" cy="107722"/>
          </a:xfrm>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95188866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p:cSld name="4 Team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C892F2C6-51FB-4A5E-2700-74DDFF96498B}"/>
              </a:ext>
            </a:extLst>
          </p:cNvPr>
          <p:cNvSpPr>
            <a:spLocks noGrp="1"/>
          </p:cNvSpPr>
          <p:nvPr>
            <p:ph type="pic" sz="quarter" idx="10"/>
          </p:nvPr>
        </p:nvSpPr>
        <p:spPr>
          <a:xfrm>
            <a:off x="251448" y="1131564"/>
            <a:ext cx="1440184" cy="1440186"/>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5" name="Content Placeholder 13">
            <a:extLst>
              <a:ext uri="{FF2B5EF4-FFF2-40B4-BE49-F238E27FC236}">
                <a16:creationId xmlns:a16="http://schemas.microsoft.com/office/drawing/2014/main" id="{B57F6D76-7F10-EAC7-3FC9-9A3E0738ED72}"/>
              </a:ext>
            </a:extLst>
          </p:cNvPr>
          <p:cNvSpPr>
            <a:spLocks noGrp="1"/>
          </p:cNvSpPr>
          <p:nvPr>
            <p:ph sz="quarter" idx="18" hasCustomPrompt="1"/>
          </p:nvPr>
        </p:nvSpPr>
        <p:spPr>
          <a:xfrm>
            <a:off x="1871655" y="1131566"/>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6" name="Picture Placeholder 3">
            <a:extLst>
              <a:ext uri="{FF2B5EF4-FFF2-40B4-BE49-F238E27FC236}">
                <a16:creationId xmlns:a16="http://schemas.microsoft.com/office/drawing/2014/main" id="{3BDB9438-4F38-006C-D666-CA49725C4A2A}"/>
              </a:ext>
            </a:extLst>
          </p:cNvPr>
          <p:cNvSpPr>
            <a:spLocks noGrp="1"/>
          </p:cNvSpPr>
          <p:nvPr>
            <p:ph type="pic" sz="quarter" idx="19"/>
          </p:nvPr>
        </p:nvSpPr>
        <p:spPr>
          <a:xfrm>
            <a:off x="4752023" y="1131566"/>
            <a:ext cx="1440183" cy="144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Content Placeholder 13">
            <a:extLst>
              <a:ext uri="{FF2B5EF4-FFF2-40B4-BE49-F238E27FC236}">
                <a16:creationId xmlns:a16="http://schemas.microsoft.com/office/drawing/2014/main" id="{91839849-3564-4593-F50D-4038B420EDA3}"/>
              </a:ext>
            </a:extLst>
          </p:cNvPr>
          <p:cNvSpPr>
            <a:spLocks noGrp="1"/>
          </p:cNvSpPr>
          <p:nvPr>
            <p:ph sz="quarter" idx="29" hasCustomPrompt="1"/>
          </p:nvPr>
        </p:nvSpPr>
        <p:spPr>
          <a:xfrm>
            <a:off x="6372230" y="1131566"/>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9" name="Picture Placeholder 3">
            <a:extLst>
              <a:ext uri="{FF2B5EF4-FFF2-40B4-BE49-F238E27FC236}">
                <a16:creationId xmlns:a16="http://schemas.microsoft.com/office/drawing/2014/main" id="{A557A116-4250-BA09-032B-2C013B333635}"/>
              </a:ext>
            </a:extLst>
          </p:cNvPr>
          <p:cNvSpPr>
            <a:spLocks noGrp="1"/>
          </p:cNvSpPr>
          <p:nvPr>
            <p:ph type="pic" sz="quarter" idx="30"/>
          </p:nvPr>
        </p:nvSpPr>
        <p:spPr>
          <a:xfrm>
            <a:off x="251448" y="2915297"/>
            <a:ext cx="1440184" cy="1440186"/>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0" name="Content Placeholder 13">
            <a:extLst>
              <a:ext uri="{FF2B5EF4-FFF2-40B4-BE49-F238E27FC236}">
                <a16:creationId xmlns:a16="http://schemas.microsoft.com/office/drawing/2014/main" id="{6034DF1E-563C-A6BD-6397-6C07E7824744}"/>
              </a:ext>
            </a:extLst>
          </p:cNvPr>
          <p:cNvSpPr>
            <a:spLocks noGrp="1"/>
          </p:cNvSpPr>
          <p:nvPr>
            <p:ph sz="quarter" idx="31" hasCustomPrompt="1"/>
          </p:nvPr>
        </p:nvSpPr>
        <p:spPr>
          <a:xfrm>
            <a:off x="1871655" y="2915299"/>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11" name="Picture Placeholder 3">
            <a:extLst>
              <a:ext uri="{FF2B5EF4-FFF2-40B4-BE49-F238E27FC236}">
                <a16:creationId xmlns:a16="http://schemas.microsoft.com/office/drawing/2014/main" id="{97991593-B0E1-0061-9D73-84898C4C1F55}"/>
              </a:ext>
            </a:extLst>
          </p:cNvPr>
          <p:cNvSpPr>
            <a:spLocks noGrp="1"/>
          </p:cNvSpPr>
          <p:nvPr>
            <p:ph type="pic" sz="quarter" idx="32"/>
          </p:nvPr>
        </p:nvSpPr>
        <p:spPr>
          <a:xfrm>
            <a:off x="4752023" y="2915299"/>
            <a:ext cx="1440183" cy="144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Content Placeholder 13">
            <a:extLst>
              <a:ext uri="{FF2B5EF4-FFF2-40B4-BE49-F238E27FC236}">
                <a16:creationId xmlns:a16="http://schemas.microsoft.com/office/drawing/2014/main" id="{5E4605DD-A4F4-1439-0A7C-BE64B1CF82A9}"/>
              </a:ext>
            </a:extLst>
          </p:cNvPr>
          <p:cNvSpPr>
            <a:spLocks noGrp="1"/>
          </p:cNvSpPr>
          <p:nvPr>
            <p:ph sz="quarter" idx="33" hasCustomPrompt="1"/>
          </p:nvPr>
        </p:nvSpPr>
        <p:spPr>
          <a:xfrm>
            <a:off x="6372230" y="2915299"/>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cxnSp>
        <p:nvCxnSpPr>
          <p:cNvPr id="15" name="Connecteur droit 14">
            <a:extLst>
              <a:ext uri="{FF2B5EF4-FFF2-40B4-BE49-F238E27FC236}">
                <a16:creationId xmlns:a16="http://schemas.microsoft.com/office/drawing/2014/main" id="{826DE2CF-CAFA-D0CE-F785-DF1CED703FF0}"/>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6" name="Titre 1">
            <a:extLst>
              <a:ext uri="{FF2B5EF4-FFF2-40B4-BE49-F238E27FC236}">
                <a16:creationId xmlns:a16="http://schemas.microsoft.com/office/drawing/2014/main" id="{A0C423FD-852A-7202-539E-653E82897D93}"/>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7" name="Espace réservé du texte 3">
            <a:extLst>
              <a:ext uri="{FF2B5EF4-FFF2-40B4-BE49-F238E27FC236}">
                <a16:creationId xmlns:a16="http://schemas.microsoft.com/office/drawing/2014/main" id="{8C41FC05-2355-C1C7-86A9-A05D54E4AB8E}"/>
              </a:ext>
            </a:extLst>
          </p:cNvPr>
          <p:cNvSpPr>
            <a:spLocks noGrp="1"/>
          </p:cNvSpPr>
          <p:nvPr>
            <p:ph type="body" sz="half" idx="28"/>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8" name="Espace réservé du texte 3">
            <a:extLst>
              <a:ext uri="{FF2B5EF4-FFF2-40B4-BE49-F238E27FC236}">
                <a16:creationId xmlns:a16="http://schemas.microsoft.com/office/drawing/2014/main" id="{C462C6FE-D073-BB1B-B464-3B87076962A2}"/>
              </a:ext>
            </a:extLst>
          </p:cNvPr>
          <p:cNvSpPr>
            <a:spLocks noGrp="1"/>
          </p:cNvSpPr>
          <p:nvPr>
            <p:ph type="body" sz="half" idx="38"/>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9" name="Espace réservé du pied de page 18">
            <a:extLst>
              <a:ext uri="{FF2B5EF4-FFF2-40B4-BE49-F238E27FC236}">
                <a16:creationId xmlns:a16="http://schemas.microsoft.com/office/drawing/2014/main" id="{4B3BF2BC-8771-410E-A048-129B260A0CDC}"/>
              </a:ext>
            </a:extLst>
          </p:cNvPr>
          <p:cNvSpPr>
            <a:spLocks noGrp="1"/>
          </p:cNvSpPr>
          <p:nvPr>
            <p:ph type="ftr" sz="quarter" idx="39"/>
          </p:nvPr>
        </p:nvSpPr>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28262643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p:cSld name="4 Team">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A76DF6B-DE2A-A827-4CF8-49680948FDD6}"/>
              </a:ext>
            </a:extLst>
          </p:cNvPr>
          <p:cNvSpPr>
            <a:spLocks noGrp="1"/>
          </p:cNvSpPr>
          <p:nvPr>
            <p:ph type="pic" sz="quarter" idx="10"/>
          </p:nvPr>
        </p:nvSpPr>
        <p:spPr>
          <a:xfrm>
            <a:off x="251448" y="1131564"/>
            <a:ext cx="1440184" cy="1440186"/>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5" name="Content Placeholder 13">
            <a:extLst>
              <a:ext uri="{FF2B5EF4-FFF2-40B4-BE49-F238E27FC236}">
                <a16:creationId xmlns:a16="http://schemas.microsoft.com/office/drawing/2014/main" id="{D1F1D786-4DAF-13FA-784C-1A1CDE525C3A}"/>
              </a:ext>
            </a:extLst>
          </p:cNvPr>
          <p:cNvSpPr>
            <a:spLocks noGrp="1"/>
          </p:cNvSpPr>
          <p:nvPr>
            <p:ph sz="quarter" idx="18" hasCustomPrompt="1"/>
          </p:nvPr>
        </p:nvSpPr>
        <p:spPr>
          <a:xfrm>
            <a:off x="1871655" y="1131566"/>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6" name="Picture Placeholder 3">
            <a:extLst>
              <a:ext uri="{FF2B5EF4-FFF2-40B4-BE49-F238E27FC236}">
                <a16:creationId xmlns:a16="http://schemas.microsoft.com/office/drawing/2014/main" id="{07949C03-375E-59F1-2629-80FC404F4DE6}"/>
              </a:ext>
            </a:extLst>
          </p:cNvPr>
          <p:cNvSpPr>
            <a:spLocks noGrp="1"/>
          </p:cNvSpPr>
          <p:nvPr>
            <p:ph type="pic" sz="quarter" idx="19"/>
          </p:nvPr>
        </p:nvSpPr>
        <p:spPr>
          <a:xfrm>
            <a:off x="4752023" y="1131566"/>
            <a:ext cx="1440183" cy="144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Content Placeholder 13">
            <a:extLst>
              <a:ext uri="{FF2B5EF4-FFF2-40B4-BE49-F238E27FC236}">
                <a16:creationId xmlns:a16="http://schemas.microsoft.com/office/drawing/2014/main" id="{D69486B1-02C5-7F2A-7971-DC84C080BF94}"/>
              </a:ext>
            </a:extLst>
          </p:cNvPr>
          <p:cNvSpPr>
            <a:spLocks noGrp="1"/>
          </p:cNvSpPr>
          <p:nvPr>
            <p:ph sz="quarter" idx="29" hasCustomPrompt="1"/>
          </p:nvPr>
        </p:nvSpPr>
        <p:spPr>
          <a:xfrm>
            <a:off x="6372230" y="1131566"/>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8" name="Picture Placeholder 3">
            <a:extLst>
              <a:ext uri="{FF2B5EF4-FFF2-40B4-BE49-F238E27FC236}">
                <a16:creationId xmlns:a16="http://schemas.microsoft.com/office/drawing/2014/main" id="{E136245C-93DD-56AA-DD6B-2546B6114217}"/>
              </a:ext>
            </a:extLst>
          </p:cNvPr>
          <p:cNvSpPr>
            <a:spLocks noGrp="1"/>
          </p:cNvSpPr>
          <p:nvPr>
            <p:ph type="pic" sz="quarter" idx="30"/>
          </p:nvPr>
        </p:nvSpPr>
        <p:spPr>
          <a:xfrm>
            <a:off x="251448" y="2915297"/>
            <a:ext cx="1440184" cy="1440186"/>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9" name="Content Placeholder 13">
            <a:extLst>
              <a:ext uri="{FF2B5EF4-FFF2-40B4-BE49-F238E27FC236}">
                <a16:creationId xmlns:a16="http://schemas.microsoft.com/office/drawing/2014/main" id="{8CD6F59D-0FA3-8BF1-980F-3A2E435C1B68}"/>
              </a:ext>
            </a:extLst>
          </p:cNvPr>
          <p:cNvSpPr>
            <a:spLocks noGrp="1"/>
          </p:cNvSpPr>
          <p:nvPr>
            <p:ph sz="quarter" idx="31" hasCustomPrompt="1"/>
          </p:nvPr>
        </p:nvSpPr>
        <p:spPr>
          <a:xfrm>
            <a:off x="1871655" y="2915299"/>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10" name="Picture Placeholder 3">
            <a:extLst>
              <a:ext uri="{FF2B5EF4-FFF2-40B4-BE49-F238E27FC236}">
                <a16:creationId xmlns:a16="http://schemas.microsoft.com/office/drawing/2014/main" id="{42359F5B-06B9-10EC-1C46-7174B59E695D}"/>
              </a:ext>
            </a:extLst>
          </p:cNvPr>
          <p:cNvSpPr>
            <a:spLocks noGrp="1"/>
          </p:cNvSpPr>
          <p:nvPr>
            <p:ph type="pic" sz="quarter" idx="32"/>
          </p:nvPr>
        </p:nvSpPr>
        <p:spPr>
          <a:xfrm>
            <a:off x="4752023" y="2915299"/>
            <a:ext cx="1440183" cy="144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1" name="Content Placeholder 13">
            <a:extLst>
              <a:ext uri="{FF2B5EF4-FFF2-40B4-BE49-F238E27FC236}">
                <a16:creationId xmlns:a16="http://schemas.microsoft.com/office/drawing/2014/main" id="{A12CD00E-C0F1-1814-D3C9-D3C8DE418F2B}"/>
              </a:ext>
            </a:extLst>
          </p:cNvPr>
          <p:cNvSpPr>
            <a:spLocks noGrp="1"/>
          </p:cNvSpPr>
          <p:nvPr>
            <p:ph sz="quarter" idx="33" hasCustomPrompt="1"/>
          </p:nvPr>
        </p:nvSpPr>
        <p:spPr>
          <a:xfrm>
            <a:off x="6372230" y="2915299"/>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cxnSp>
        <p:nvCxnSpPr>
          <p:cNvPr id="22" name="Connecteur droit 21">
            <a:extLst>
              <a:ext uri="{FF2B5EF4-FFF2-40B4-BE49-F238E27FC236}">
                <a16:creationId xmlns:a16="http://schemas.microsoft.com/office/drawing/2014/main" id="{D10E6F10-F7B7-5F90-86A5-87FB78E61CAC}"/>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1B18D10C-3D54-B6F7-9CB0-696EE0087070}"/>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25" name="Espace réservé du texte 3">
            <a:extLst>
              <a:ext uri="{FF2B5EF4-FFF2-40B4-BE49-F238E27FC236}">
                <a16:creationId xmlns:a16="http://schemas.microsoft.com/office/drawing/2014/main" id="{4CC9E3A4-D3A8-ADD9-77EF-0771ED03E16B}"/>
              </a:ext>
            </a:extLst>
          </p:cNvPr>
          <p:cNvSpPr>
            <a:spLocks noGrp="1"/>
          </p:cNvSpPr>
          <p:nvPr>
            <p:ph type="body" sz="half" idx="38"/>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6" name="Espace réservé du pied de page 18">
            <a:extLst>
              <a:ext uri="{FF2B5EF4-FFF2-40B4-BE49-F238E27FC236}">
                <a16:creationId xmlns:a16="http://schemas.microsoft.com/office/drawing/2014/main" id="{8CC4FBA5-F840-6038-B68A-C9F4FFF3A02E}"/>
              </a:ext>
            </a:extLst>
          </p:cNvPr>
          <p:cNvSpPr>
            <a:spLocks noGrp="1"/>
          </p:cNvSpPr>
          <p:nvPr>
            <p:ph type="ftr" sz="quarter" idx="39"/>
          </p:nvPr>
        </p:nvSpPr>
        <p:spPr>
          <a:xfrm>
            <a:off x="244142" y="4728179"/>
            <a:ext cx="3086100" cy="107722"/>
          </a:xfrm>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108232055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3 Team Subtitle">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9DAFCB2B-475D-88C7-BC65-418D5BE8E2CE}"/>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0D3D08D4-4A76-3A24-C95D-F460653AEC9C}"/>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6" name="Espace réservé du texte 3">
            <a:extLst>
              <a:ext uri="{FF2B5EF4-FFF2-40B4-BE49-F238E27FC236}">
                <a16:creationId xmlns:a16="http://schemas.microsoft.com/office/drawing/2014/main" id="{499DB29C-66B3-8441-4D10-52BAB2286340}"/>
              </a:ext>
            </a:extLst>
          </p:cNvPr>
          <p:cNvSpPr>
            <a:spLocks noGrp="1"/>
          </p:cNvSpPr>
          <p:nvPr>
            <p:ph type="body" sz="half" idx="28"/>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Espace réservé du texte 3">
            <a:extLst>
              <a:ext uri="{FF2B5EF4-FFF2-40B4-BE49-F238E27FC236}">
                <a16:creationId xmlns:a16="http://schemas.microsoft.com/office/drawing/2014/main" id="{BAA2FCD6-BCCD-DCE8-FAAE-7EC4CE3C8359}"/>
              </a:ext>
            </a:extLst>
          </p:cNvPr>
          <p:cNvSpPr>
            <a:spLocks noGrp="1"/>
          </p:cNvSpPr>
          <p:nvPr>
            <p:ph type="body" sz="half" idx="38"/>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Espace réservé du pied de page 7">
            <a:extLst>
              <a:ext uri="{FF2B5EF4-FFF2-40B4-BE49-F238E27FC236}">
                <a16:creationId xmlns:a16="http://schemas.microsoft.com/office/drawing/2014/main" id="{6C585DD7-F07A-4DD1-1EB7-F141B060B251}"/>
              </a:ext>
            </a:extLst>
          </p:cNvPr>
          <p:cNvSpPr>
            <a:spLocks noGrp="1"/>
          </p:cNvSpPr>
          <p:nvPr>
            <p:ph type="ftr" sz="quarter" idx="39"/>
          </p:nvPr>
        </p:nvSpPr>
        <p:spPr/>
        <p:txBody>
          <a:bodyPr/>
          <a:lstStyle/>
          <a:p>
            <a:r>
              <a:rPr lang="en-US" cap="all"/>
              <a:t>PROPRIETARY &amp; CONFIDENTIAL // PRODUCT LINE, DIVISION OR BUSINESS UNIT</a:t>
            </a:r>
            <a:endParaRPr lang="en-US" cap="all" dirty="0"/>
          </a:p>
        </p:txBody>
      </p:sp>
      <p:sp>
        <p:nvSpPr>
          <p:cNvPr id="2" name="Picture Placeholder 3">
            <a:extLst>
              <a:ext uri="{FF2B5EF4-FFF2-40B4-BE49-F238E27FC236}">
                <a16:creationId xmlns:a16="http://schemas.microsoft.com/office/drawing/2014/main" id="{10365AD8-49CF-236F-58C7-DB7FD95B59E4}"/>
              </a:ext>
            </a:extLst>
          </p:cNvPr>
          <p:cNvSpPr>
            <a:spLocks noGrp="1"/>
          </p:cNvSpPr>
          <p:nvPr>
            <p:ph type="pic" sz="quarter" idx="10"/>
          </p:nvPr>
        </p:nvSpPr>
        <p:spPr>
          <a:xfrm>
            <a:off x="1087154" y="1131565"/>
            <a:ext cx="1229469" cy="1229469"/>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9" name="Picture Placeholder 3">
            <a:extLst>
              <a:ext uri="{FF2B5EF4-FFF2-40B4-BE49-F238E27FC236}">
                <a16:creationId xmlns:a16="http://schemas.microsoft.com/office/drawing/2014/main" id="{9FC4CEC4-E28C-869A-D74F-07E3BDF06788}"/>
              </a:ext>
            </a:extLst>
          </p:cNvPr>
          <p:cNvSpPr>
            <a:spLocks noGrp="1"/>
          </p:cNvSpPr>
          <p:nvPr>
            <p:ph type="pic" sz="quarter" idx="19"/>
          </p:nvPr>
        </p:nvSpPr>
        <p:spPr>
          <a:xfrm>
            <a:off x="3913801" y="1131566"/>
            <a:ext cx="1231200" cy="123120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0" name="Picture Placeholder 3">
            <a:extLst>
              <a:ext uri="{FF2B5EF4-FFF2-40B4-BE49-F238E27FC236}">
                <a16:creationId xmlns:a16="http://schemas.microsoft.com/office/drawing/2014/main" id="{821B9A80-A714-0B1A-839C-23CF814F2771}"/>
              </a:ext>
            </a:extLst>
          </p:cNvPr>
          <p:cNvSpPr>
            <a:spLocks noGrp="1"/>
          </p:cNvSpPr>
          <p:nvPr>
            <p:ph type="pic" sz="quarter" idx="21"/>
          </p:nvPr>
        </p:nvSpPr>
        <p:spPr>
          <a:xfrm>
            <a:off x="6736028" y="1131566"/>
            <a:ext cx="1231200" cy="123120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4" name="Content Placeholder 13">
            <a:extLst>
              <a:ext uri="{FF2B5EF4-FFF2-40B4-BE49-F238E27FC236}">
                <a16:creationId xmlns:a16="http://schemas.microsoft.com/office/drawing/2014/main" id="{33A28E1F-6C81-132C-7B2E-6B4E806A6E06}"/>
              </a:ext>
            </a:extLst>
          </p:cNvPr>
          <p:cNvSpPr>
            <a:spLocks noGrp="1"/>
          </p:cNvSpPr>
          <p:nvPr>
            <p:ph sz="quarter" idx="40" hasCustomPrompt="1"/>
          </p:nvPr>
        </p:nvSpPr>
        <p:spPr>
          <a:xfrm>
            <a:off x="3269240" y="2571750"/>
            <a:ext cx="2520322" cy="1456681"/>
          </a:xfrm>
          <a:prstGeom prst="rect">
            <a:avLst/>
          </a:prstGeom>
        </p:spPr>
        <p:txBody>
          <a:bodyPr/>
          <a:lstStyle>
            <a:lvl1pPr marL="0" indent="0" algn="ctr">
              <a:lnSpc>
                <a:spcPct val="100000"/>
              </a:lnSpc>
              <a:spcBef>
                <a:spcPts val="0"/>
              </a:spcBef>
              <a:spcAft>
                <a:spcPts val="0"/>
              </a:spcAft>
              <a:buNone/>
              <a:defRPr sz="1500" spc="0">
                <a:latin typeface="Arial" panose="020B0604020202020204" pitchFamily="34" charset="0"/>
                <a:ea typeface="Arial" panose="020B0604020202020204" pitchFamily="34" charset="0"/>
                <a:cs typeface="Arial" panose="020B0604020202020204" pitchFamily="34" charset="0"/>
              </a:defRPr>
            </a:lvl1pPr>
            <a:lvl2pPr marL="0" indent="0" algn="ctr">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gn="ctr">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15" name="Content Placeholder 13">
            <a:extLst>
              <a:ext uri="{FF2B5EF4-FFF2-40B4-BE49-F238E27FC236}">
                <a16:creationId xmlns:a16="http://schemas.microsoft.com/office/drawing/2014/main" id="{67327D21-57E6-4F01-1EEA-0EFDDAE3676D}"/>
              </a:ext>
            </a:extLst>
          </p:cNvPr>
          <p:cNvSpPr>
            <a:spLocks noGrp="1"/>
          </p:cNvSpPr>
          <p:nvPr>
            <p:ph sz="quarter" idx="41" hasCustomPrompt="1"/>
          </p:nvPr>
        </p:nvSpPr>
        <p:spPr>
          <a:xfrm>
            <a:off x="441727" y="2571750"/>
            <a:ext cx="2520322" cy="1456681"/>
          </a:xfrm>
          <a:prstGeom prst="rect">
            <a:avLst/>
          </a:prstGeom>
        </p:spPr>
        <p:txBody>
          <a:bodyPr/>
          <a:lstStyle>
            <a:lvl1pPr marL="0" indent="0" algn="ctr">
              <a:lnSpc>
                <a:spcPct val="100000"/>
              </a:lnSpc>
              <a:spcBef>
                <a:spcPts val="0"/>
              </a:spcBef>
              <a:spcAft>
                <a:spcPts val="0"/>
              </a:spcAft>
              <a:buNone/>
              <a:defRPr sz="1500" spc="0">
                <a:latin typeface="Arial" panose="020B0604020202020204" pitchFamily="34" charset="0"/>
                <a:ea typeface="Arial" panose="020B0604020202020204" pitchFamily="34" charset="0"/>
                <a:cs typeface="Arial" panose="020B0604020202020204" pitchFamily="34" charset="0"/>
              </a:defRPr>
            </a:lvl1pPr>
            <a:lvl2pPr marL="0" indent="0" algn="ctr">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gn="ctr">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16" name="Content Placeholder 13">
            <a:extLst>
              <a:ext uri="{FF2B5EF4-FFF2-40B4-BE49-F238E27FC236}">
                <a16:creationId xmlns:a16="http://schemas.microsoft.com/office/drawing/2014/main" id="{C0DF017B-F0A8-84CA-FBE3-ADA4E10EB0AA}"/>
              </a:ext>
            </a:extLst>
          </p:cNvPr>
          <p:cNvSpPr>
            <a:spLocks noGrp="1"/>
          </p:cNvSpPr>
          <p:nvPr>
            <p:ph sz="quarter" idx="42" hasCustomPrompt="1"/>
          </p:nvPr>
        </p:nvSpPr>
        <p:spPr>
          <a:xfrm>
            <a:off x="6091467" y="2571750"/>
            <a:ext cx="2520322" cy="1456681"/>
          </a:xfrm>
          <a:prstGeom prst="rect">
            <a:avLst/>
          </a:prstGeom>
        </p:spPr>
        <p:txBody>
          <a:bodyPr/>
          <a:lstStyle>
            <a:lvl1pPr marL="0" indent="0" algn="ctr">
              <a:lnSpc>
                <a:spcPct val="100000"/>
              </a:lnSpc>
              <a:spcBef>
                <a:spcPts val="0"/>
              </a:spcBef>
              <a:spcAft>
                <a:spcPts val="0"/>
              </a:spcAft>
              <a:buNone/>
              <a:defRPr sz="1500" spc="0">
                <a:latin typeface="Arial" panose="020B0604020202020204" pitchFamily="34" charset="0"/>
                <a:ea typeface="Arial" panose="020B0604020202020204" pitchFamily="34" charset="0"/>
                <a:cs typeface="Arial" panose="020B0604020202020204" pitchFamily="34" charset="0"/>
              </a:defRPr>
            </a:lvl1pPr>
            <a:lvl2pPr marL="0" indent="0" algn="ctr">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gn="ctr">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58841192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p:cSld name="3 Team">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E00412A0-C91D-504C-8A57-9C5D059A940F}"/>
              </a:ext>
            </a:extLst>
          </p:cNvPr>
          <p:cNvSpPr>
            <a:spLocks noGrp="1"/>
          </p:cNvSpPr>
          <p:nvPr>
            <p:ph type="pic" sz="quarter" idx="10"/>
          </p:nvPr>
        </p:nvSpPr>
        <p:spPr>
          <a:xfrm>
            <a:off x="1087154" y="1131565"/>
            <a:ext cx="1229469" cy="1229469"/>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Picture Placeholder 3">
            <a:extLst>
              <a:ext uri="{FF2B5EF4-FFF2-40B4-BE49-F238E27FC236}">
                <a16:creationId xmlns:a16="http://schemas.microsoft.com/office/drawing/2014/main" id="{4E5F00D4-0733-843E-7448-4C0DF5B34648}"/>
              </a:ext>
            </a:extLst>
          </p:cNvPr>
          <p:cNvSpPr>
            <a:spLocks noGrp="1"/>
          </p:cNvSpPr>
          <p:nvPr>
            <p:ph type="pic" sz="quarter" idx="19"/>
          </p:nvPr>
        </p:nvSpPr>
        <p:spPr>
          <a:xfrm>
            <a:off x="3913801" y="1131566"/>
            <a:ext cx="1231200" cy="123120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3">
            <a:extLst>
              <a:ext uri="{FF2B5EF4-FFF2-40B4-BE49-F238E27FC236}">
                <a16:creationId xmlns:a16="http://schemas.microsoft.com/office/drawing/2014/main" id="{956FACE0-D2AA-4E50-8855-4E728DF636B6}"/>
              </a:ext>
            </a:extLst>
          </p:cNvPr>
          <p:cNvSpPr>
            <a:spLocks noGrp="1"/>
          </p:cNvSpPr>
          <p:nvPr>
            <p:ph type="pic" sz="quarter" idx="21"/>
          </p:nvPr>
        </p:nvSpPr>
        <p:spPr>
          <a:xfrm>
            <a:off x="6736028" y="1131566"/>
            <a:ext cx="1231200" cy="123120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cxnSp>
        <p:nvCxnSpPr>
          <p:cNvPr id="8" name="Connecteur droit 7">
            <a:extLst>
              <a:ext uri="{FF2B5EF4-FFF2-40B4-BE49-F238E27FC236}">
                <a16:creationId xmlns:a16="http://schemas.microsoft.com/office/drawing/2014/main" id="{5CAE5F95-4E03-EE96-EC4A-637792453BBB}"/>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Titre 1">
            <a:extLst>
              <a:ext uri="{FF2B5EF4-FFF2-40B4-BE49-F238E27FC236}">
                <a16:creationId xmlns:a16="http://schemas.microsoft.com/office/drawing/2014/main" id="{BC653215-6ABF-9F28-5EB2-CF1D056D3E7E}"/>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3" name="Espace réservé du texte 3">
            <a:extLst>
              <a:ext uri="{FF2B5EF4-FFF2-40B4-BE49-F238E27FC236}">
                <a16:creationId xmlns:a16="http://schemas.microsoft.com/office/drawing/2014/main" id="{45F9A83E-4D02-BD18-F4D6-705464C015E0}"/>
              </a:ext>
            </a:extLst>
          </p:cNvPr>
          <p:cNvSpPr>
            <a:spLocks noGrp="1"/>
          </p:cNvSpPr>
          <p:nvPr>
            <p:ph type="body" sz="half" idx="38"/>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Espace réservé du pied de page 7">
            <a:extLst>
              <a:ext uri="{FF2B5EF4-FFF2-40B4-BE49-F238E27FC236}">
                <a16:creationId xmlns:a16="http://schemas.microsoft.com/office/drawing/2014/main" id="{A5152F47-9AD4-503E-EA76-813B24C897F8}"/>
              </a:ext>
            </a:extLst>
          </p:cNvPr>
          <p:cNvSpPr>
            <a:spLocks noGrp="1"/>
          </p:cNvSpPr>
          <p:nvPr>
            <p:ph type="ftr" sz="quarter" idx="39"/>
          </p:nvPr>
        </p:nvSpPr>
        <p:spPr>
          <a:xfrm>
            <a:off x="244142" y="4728179"/>
            <a:ext cx="3086100" cy="107722"/>
          </a:xfrm>
        </p:spPr>
        <p:txBody>
          <a:bodyPr/>
          <a:lstStyle/>
          <a:p>
            <a:r>
              <a:rPr lang="en-US" cap="all"/>
              <a:t>PROPRIETARY &amp; CONFIDENTIAL // PRODUCT LINE, DIVISION OR BUSINESS UNIT</a:t>
            </a:r>
            <a:endParaRPr lang="en-US" cap="all" dirty="0"/>
          </a:p>
        </p:txBody>
      </p:sp>
      <p:sp>
        <p:nvSpPr>
          <p:cNvPr id="16" name="Content Placeholder 13">
            <a:extLst>
              <a:ext uri="{FF2B5EF4-FFF2-40B4-BE49-F238E27FC236}">
                <a16:creationId xmlns:a16="http://schemas.microsoft.com/office/drawing/2014/main" id="{5A72AB06-0EF5-DE57-4C8C-F995E90DD0D6}"/>
              </a:ext>
            </a:extLst>
          </p:cNvPr>
          <p:cNvSpPr>
            <a:spLocks noGrp="1"/>
          </p:cNvSpPr>
          <p:nvPr>
            <p:ph sz="quarter" idx="40" hasCustomPrompt="1"/>
          </p:nvPr>
        </p:nvSpPr>
        <p:spPr>
          <a:xfrm>
            <a:off x="3269240" y="2571750"/>
            <a:ext cx="2520322" cy="1456681"/>
          </a:xfrm>
          <a:prstGeom prst="rect">
            <a:avLst/>
          </a:prstGeom>
        </p:spPr>
        <p:txBody>
          <a:bodyPr/>
          <a:lstStyle>
            <a:lvl1pPr marL="0" indent="0" algn="ctr">
              <a:lnSpc>
                <a:spcPct val="100000"/>
              </a:lnSpc>
              <a:spcBef>
                <a:spcPts val="0"/>
              </a:spcBef>
              <a:spcAft>
                <a:spcPts val="0"/>
              </a:spcAft>
              <a:buNone/>
              <a:defRPr sz="1500" spc="0">
                <a:latin typeface="Arial" panose="020B0604020202020204" pitchFamily="34" charset="0"/>
                <a:ea typeface="Arial" panose="020B0604020202020204" pitchFamily="34" charset="0"/>
                <a:cs typeface="Arial" panose="020B0604020202020204" pitchFamily="34" charset="0"/>
              </a:defRPr>
            </a:lvl1pPr>
            <a:lvl2pPr marL="0" indent="0" algn="ctr">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gn="ctr">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17" name="Content Placeholder 13">
            <a:extLst>
              <a:ext uri="{FF2B5EF4-FFF2-40B4-BE49-F238E27FC236}">
                <a16:creationId xmlns:a16="http://schemas.microsoft.com/office/drawing/2014/main" id="{8FDFBC18-0442-4FE9-80E1-465645FE012E}"/>
              </a:ext>
            </a:extLst>
          </p:cNvPr>
          <p:cNvSpPr>
            <a:spLocks noGrp="1"/>
          </p:cNvSpPr>
          <p:nvPr>
            <p:ph sz="quarter" idx="41" hasCustomPrompt="1"/>
          </p:nvPr>
        </p:nvSpPr>
        <p:spPr>
          <a:xfrm>
            <a:off x="441727" y="2571750"/>
            <a:ext cx="2520322" cy="1456681"/>
          </a:xfrm>
          <a:prstGeom prst="rect">
            <a:avLst/>
          </a:prstGeom>
        </p:spPr>
        <p:txBody>
          <a:bodyPr/>
          <a:lstStyle>
            <a:lvl1pPr marL="0" indent="0" algn="ctr">
              <a:lnSpc>
                <a:spcPct val="100000"/>
              </a:lnSpc>
              <a:spcBef>
                <a:spcPts val="0"/>
              </a:spcBef>
              <a:spcAft>
                <a:spcPts val="0"/>
              </a:spcAft>
              <a:buNone/>
              <a:defRPr sz="1500" spc="0">
                <a:latin typeface="Arial" panose="020B0604020202020204" pitchFamily="34" charset="0"/>
                <a:ea typeface="Arial" panose="020B0604020202020204" pitchFamily="34" charset="0"/>
                <a:cs typeface="Arial" panose="020B0604020202020204" pitchFamily="34" charset="0"/>
              </a:defRPr>
            </a:lvl1pPr>
            <a:lvl2pPr marL="0" indent="0" algn="ctr">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gn="ctr">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18" name="Content Placeholder 13">
            <a:extLst>
              <a:ext uri="{FF2B5EF4-FFF2-40B4-BE49-F238E27FC236}">
                <a16:creationId xmlns:a16="http://schemas.microsoft.com/office/drawing/2014/main" id="{C787105C-BE16-013A-CA0D-D43F7E6D1844}"/>
              </a:ext>
            </a:extLst>
          </p:cNvPr>
          <p:cNvSpPr>
            <a:spLocks noGrp="1"/>
          </p:cNvSpPr>
          <p:nvPr>
            <p:ph sz="quarter" idx="42" hasCustomPrompt="1"/>
          </p:nvPr>
        </p:nvSpPr>
        <p:spPr>
          <a:xfrm>
            <a:off x="6091467" y="2571750"/>
            <a:ext cx="2520322" cy="1456681"/>
          </a:xfrm>
          <a:prstGeom prst="rect">
            <a:avLst/>
          </a:prstGeom>
        </p:spPr>
        <p:txBody>
          <a:bodyPr/>
          <a:lstStyle>
            <a:lvl1pPr marL="0" indent="0" algn="ctr">
              <a:lnSpc>
                <a:spcPct val="100000"/>
              </a:lnSpc>
              <a:spcBef>
                <a:spcPts val="0"/>
              </a:spcBef>
              <a:spcAft>
                <a:spcPts val="0"/>
              </a:spcAft>
              <a:buNone/>
              <a:defRPr sz="1500" spc="0">
                <a:latin typeface="Arial" panose="020B0604020202020204" pitchFamily="34" charset="0"/>
                <a:ea typeface="Arial" panose="020B0604020202020204" pitchFamily="34" charset="0"/>
                <a:cs typeface="Arial" panose="020B0604020202020204" pitchFamily="34" charset="0"/>
              </a:defRPr>
            </a:lvl1pPr>
            <a:lvl2pPr marL="0" indent="0" algn="ctr">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gn="ctr">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388086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p:cSld name="4 Team Subtitle 2">
    <p:spTree>
      <p:nvGrpSpPr>
        <p:cNvPr id="1" name=""/>
        <p:cNvGrpSpPr/>
        <p:nvPr/>
      </p:nvGrpSpPr>
      <p:grpSpPr>
        <a:xfrm>
          <a:off x="0" y="0"/>
          <a:ext cx="0" cy="0"/>
          <a:chOff x="0" y="0"/>
          <a:chExt cx="0" cy="0"/>
        </a:xfrm>
      </p:grpSpPr>
      <p:sp>
        <p:nvSpPr>
          <p:cNvPr id="14" name="Content Placeholder 13"/>
          <p:cNvSpPr>
            <a:spLocks noGrp="1"/>
          </p:cNvSpPr>
          <p:nvPr>
            <p:ph sz="quarter" idx="18" hasCustomPrompt="1"/>
          </p:nvPr>
        </p:nvSpPr>
        <p:spPr>
          <a:xfrm>
            <a:off x="304303" y="2571750"/>
            <a:ext cx="1980251" cy="1622391"/>
          </a:xfrm>
          <a:prstGeom prst="rect">
            <a:avLst/>
          </a:prstGeom>
        </p:spPr>
        <p:txBody>
          <a:bodyPr>
            <a:normAutofit/>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839105" y="1131565"/>
            <a:ext cx="1231200" cy="123120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9" name="Picture Placeholder 3"/>
          <p:cNvSpPr>
            <a:spLocks noGrp="1"/>
          </p:cNvSpPr>
          <p:nvPr>
            <p:ph type="pic" sz="quarter" idx="21"/>
          </p:nvPr>
        </p:nvSpPr>
        <p:spPr>
          <a:xfrm>
            <a:off x="4999381" y="1131565"/>
            <a:ext cx="1231200" cy="123120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0" name="Picture Placeholder 3"/>
          <p:cNvSpPr>
            <a:spLocks noGrp="1"/>
          </p:cNvSpPr>
          <p:nvPr>
            <p:ph type="pic" sz="quarter" idx="42"/>
          </p:nvPr>
        </p:nvSpPr>
        <p:spPr>
          <a:xfrm>
            <a:off x="7159657" y="1131565"/>
            <a:ext cx="1231200" cy="123120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dirty="0"/>
              <a:t>Click icon to add picture</a:t>
            </a:r>
          </a:p>
        </p:txBody>
      </p:sp>
      <p:sp>
        <p:nvSpPr>
          <p:cNvPr id="8" name="Content Placeholder 13">
            <a:extLst>
              <a:ext uri="{FF2B5EF4-FFF2-40B4-BE49-F238E27FC236}">
                <a16:creationId xmlns:a16="http://schemas.microsoft.com/office/drawing/2014/main" id="{A4D1B0D8-3C20-2B1A-4D29-4952F705DB71}"/>
              </a:ext>
            </a:extLst>
          </p:cNvPr>
          <p:cNvSpPr>
            <a:spLocks noGrp="1"/>
          </p:cNvSpPr>
          <p:nvPr>
            <p:ph sz="quarter" idx="43" hasCustomPrompt="1"/>
          </p:nvPr>
        </p:nvSpPr>
        <p:spPr>
          <a:xfrm>
            <a:off x="2464580" y="2571750"/>
            <a:ext cx="1980251" cy="1622391"/>
          </a:xfrm>
          <a:prstGeom prst="rect">
            <a:avLst/>
          </a:prstGeom>
        </p:spPr>
        <p:txBody>
          <a:bodyPr>
            <a:normAutofit/>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9" name="Content Placeholder 13">
            <a:extLst>
              <a:ext uri="{FF2B5EF4-FFF2-40B4-BE49-F238E27FC236}">
                <a16:creationId xmlns:a16="http://schemas.microsoft.com/office/drawing/2014/main" id="{EF05A1DA-3958-F557-7C62-B0A4442C928E}"/>
              </a:ext>
            </a:extLst>
          </p:cNvPr>
          <p:cNvSpPr>
            <a:spLocks noGrp="1"/>
          </p:cNvSpPr>
          <p:nvPr>
            <p:ph sz="quarter" idx="44" hasCustomPrompt="1"/>
          </p:nvPr>
        </p:nvSpPr>
        <p:spPr>
          <a:xfrm>
            <a:off x="4624856" y="2571750"/>
            <a:ext cx="1980251" cy="1622391"/>
          </a:xfrm>
          <a:prstGeom prst="rect">
            <a:avLst/>
          </a:prstGeom>
        </p:spPr>
        <p:txBody>
          <a:bodyPr>
            <a:normAutofit/>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3" name="Content Placeholder 13">
            <a:extLst>
              <a:ext uri="{FF2B5EF4-FFF2-40B4-BE49-F238E27FC236}">
                <a16:creationId xmlns:a16="http://schemas.microsoft.com/office/drawing/2014/main" id="{2ACF4788-F9E1-A33A-18DB-3F74F7F48606}"/>
              </a:ext>
            </a:extLst>
          </p:cNvPr>
          <p:cNvSpPr>
            <a:spLocks noGrp="1"/>
          </p:cNvSpPr>
          <p:nvPr>
            <p:ph sz="quarter" idx="45" hasCustomPrompt="1"/>
          </p:nvPr>
        </p:nvSpPr>
        <p:spPr>
          <a:xfrm>
            <a:off x="6785132" y="2571750"/>
            <a:ext cx="1980251" cy="1622391"/>
          </a:xfrm>
          <a:prstGeom prst="rect">
            <a:avLst/>
          </a:prstGeom>
        </p:spPr>
        <p:txBody>
          <a:bodyPr>
            <a:normAutofit/>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5" name="Picture Placeholder 3">
            <a:extLst>
              <a:ext uri="{FF2B5EF4-FFF2-40B4-BE49-F238E27FC236}">
                <a16:creationId xmlns:a16="http://schemas.microsoft.com/office/drawing/2014/main" id="{DB3E002E-5354-AF03-9411-0A663C91AF37}"/>
              </a:ext>
            </a:extLst>
          </p:cNvPr>
          <p:cNvSpPr>
            <a:spLocks noGrp="1"/>
          </p:cNvSpPr>
          <p:nvPr>
            <p:ph type="pic" sz="quarter" idx="10"/>
          </p:nvPr>
        </p:nvSpPr>
        <p:spPr>
          <a:xfrm>
            <a:off x="679694" y="1131565"/>
            <a:ext cx="1229469" cy="1229469"/>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dirty="0"/>
              <a:t>Click icon to add picture</a:t>
            </a:r>
          </a:p>
        </p:txBody>
      </p:sp>
      <p:cxnSp>
        <p:nvCxnSpPr>
          <p:cNvPr id="16" name="Connecteur droit 15">
            <a:extLst>
              <a:ext uri="{FF2B5EF4-FFF2-40B4-BE49-F238E27FC236}">
                <a16:creationId xmlns:a16="http://schemas.microsoft.com/office/drawing/2014/main" id="{B4D449BA-3F1B-054B-91B5-D0719B28CBD2}"/>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9" name="Espace réservé du texte 3">
            <a:extLst>
              <a:ext uri="{FF2B5EF4-FFF2-40B4-BE49-F238E27FC236}">
                <a16:creationId xmlns:a16="http://schemas.microsoft.com/office/drawing/2014/main" id="{6BAE6C8E-A58A-B4B4-D3B0-795E81989194}"/>
              </a:ext>
            </a:extLst>
          </p:cNvPr>
          <p:cNvSpPr>
            <a:spLocks noGrp="1"/>
          </p:cNvSpPr>
          <p:nvPr>
            <p:ph type="body" sz="half" idx="38"/>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Espace réservé du pied de page 19">
            <a:extLst>
              <a:ext uri="{FF2B5EF4-FFF2-40B4-BE49-F238E27FC236}">
                <a16:creationId xmlns:a16="http://schemas.microsoft.com/office/drawing/2014/main" id="{F37EAD82-E5EE-FC37-745C-AC7545EA6B43}"/>
              </a:ext>
            </a:extLst>
          </p:cNvPr>
          <p:cNvSpPr>
            <a:spLocks noGrp="1"/>
          </p:cNvSpPr>
          <p:nvPr>
            <p:ph type="ftr" sz="quarter" idx="46"/>
          </p:nvPr>
        </p:nvSpPr>
        <p:spPr/>
        <p:txBody>
          <a:bodyPr/>
          <a:lstStyle/>
          <a:p>
            <a:r>
              <a:rPr lang="en-US" cap="all"/>
              <a:t>PROPRIETARY &amp; CONFIDENTIAL // PRODUCT LINE, DIVISION OR BUSINESS UNIT</a:t>
            </a:r>
            <a:endParaRPr lang="en-US" cap="all" dirty="0"/>
          </a:p>
        </p:txBody>
      </p:sp>
      <p:sp>
        <p:nvSpPr>
          <p:cNvPr id="2" name="Titre 1">
            <a:extLst>
              <a:ext uri="{FF2B5EF4-FFF2-40B4-BE49-F238E27FC236}">
                <a16:creationId xmlns:a16="http://schemas.microsoft.com/office/drawing/2014/main" id="{6FBBE36D-234D-571E-69AE-5655BF65CE7B}"/>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3" name="Espace réservé du texte 3">
            <a:extLst>
              <a:ext uri="{FF2B5EF4-FFF2-40B4-BE49-F238E27FC236}">
                <a16:creationId xmlns:a16="http://schemas.microsoft.com/office/drawing/2014/main" id="{23FC9EC6-0CD3-2B23-4D45-828B0CC32E73}"/>
              </a:ext>
            </a:extLst>
          </p:cNvPr>
          <p:cNvSpPr>
            <a:spLocks noGrp="1"/>
          </p:cNvSpPr>
          <p:nvPr>
            <p:ph type="body" sz="half" idx="28"/>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20231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hree Bar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C5F2EE6-8875-CE61-0518-C1FE36E80D85}"/>
              </a:ext>
            </a:extLst>
          </p:cNvPr>
          <p:cNvSpPr>
            <a:spLocks noGrp="1"/>
          </p:cNvSpPr>
          <p:nvPr>
            <p:ph type="pic" sz="quarter" idx="10"/>
          </p:nvPr>
        </p:nvSpPr>
        <p:spPr>
          <a:xfrm>
            <a:off x="251448"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24" name="Picture Placeholder 3">
            <a:extLst>
              <a:ext uri="{FF2B5EF4-FFF2-40B4-BE49-F238E27FC236}">
                <a16:creationId xmlns:a16="http://schemas.microsoft.com/office/drawing/2014/main" id="{5324FFEA-6DE5-5EB2-004F-7DFE377E78EA}"/>
              </a:ext>
            </a:extLst>
          </p:cNvPr>
          <p:cNvSpPr>
            <a:spLocks noGrp="1"/>
          </p:cNvSpPr>
          <p:nvPr>
            <p:ph type="pic" sz="quarter" idx="29"/>
          </p:nvPr>
        </p:nvSpPr>
        <p:spPr>
          <a:xfrm>
            <a:off x="3131816"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25" name="Picture Placeholder 3">
            <a:extLst>
              <a:ext uri="{FF2B5EF4-FFF2-40B4-BE49-F238E27FC236}">
                <a16:creationId xmlns:a16="http://schemas.microsoft.com/office/drawing/2014/main" id="{0E7CAD4B-BBAC-E9F8-01C5-07C84B051854}"/>
              </a:ext>
            </a:extLst>
          </p:cNvPr>
          <p:cNvSpPr>
            <a:spLocks noGrp="1"/>
          </p:cNvSpPr>
          <p:nvPr>
            <p:ph type="pic" sz="quarter" idx="30"/>
          </p:nvPr>
        </p:nvSpPr>
        <p:spPr>
          <a:xfrm>
            <a:off x="6012184"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cxnSp>
        <p:nvCxnSpPr>
          <p:cNvPr id="12" name="Connecteur droit 11">
            <a:extLst>
              <a:ext uri="{FF2B5EF4-FFF2-40B4-BE49-F238E27FC236}">
                <a16:creationId xmlns:a16="http://schemas.microsoft.com/office/drawing/2014/main" id="{4D920929-6F88-8286-AA93-ED7CE7D73A09}"/>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6" name="Text Placeholder 7">
            <a:extLst>
              <a:ext uri="{FF2B5EF4-FFF2-40B4-BE49-F238E27FC236}">
                <a16:creationId xmlns:a16="http://schemas.microsoft.com/office/drawing/2014/main" id="{51C4CFAC-04E6-896E-9F2A-40A2FBB41CEF}"/>
              </a:ext>
            </a:extLst>
          </p:cNvPr>
          <p:cNvSpPr>
            <a:spLocks noGrp="1"/>
          </p:cNvSpPr>
          <p:nvPr>
            <p:ph type="body" sz="quarter" idx="19" hasCustomPrompt="1"/>
          </p:nvPr>
        </p:nvSpPr>
        <p:spPr>
          <a:xfrm>
            <a:off x="251448" y="3291842"/>
            <a:ext cx="2700345"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7" name="Text Placeholder 7">
            <a:extLst>
              <a:ext uri="{FF2B5EF4-FFF2-40B4-BE49-F238E27FC236}">
                <a16:creationId xmlns:a16="http://schemas.microsoft.com/office/drawing/2014/main" id="{5D717EB1-3AA4-4A9D-B43B-06089D8B1DFA}"/>
              </a:ext>
            </a:extLst>
          </p:cNvPr>
          <p:cNvSpPr>
            <a:spLocks noGrp="1"/>
          </p:cNvSpPr>
          <p:nvPr>
            <p:ph type="body" sz="quarter" idx="31" hasCustomPrompt="1"/>
          </p:nvPr>
        </p:nvSpPr>
        <p:spPr>
          <a:xfrm>
            <a:off x="3131816" y="3291842"/>
            <a:ext cx="2700345" cy="900115"/>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8" name="Text Placeholder 7">
            <a:extLst>
              <a:ext uri="{FF2B5EF4-FFF2-40B4-BE49-F238E27FC236}">
                <a16:creationId xmlns:a16="http://schemas.microsoft.com/office/drawing/2014/main" id="{BD428DD9-7A35-4C79-373F-E87B11762655}"/>
              </a:ext>
            </a:extLst>
          </p:cNvPr>
          <p:cNvSpPr>
            <a:spLocks noGrp="1"/>
          </p:cNvSpPr>
          <p:nvPr>
            <p:ph type="body" sz="quarter" idx="32" hasCustomPrompt="1"/>
          </p:nvPr>
        </p:nvSpPr>
        <p:spPr>
          <a:xfrm>
            <a:off x="6012184" y="3291842"/>
            <a:ext cx="2700345"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 name="Text Placeholder 8">
            <a:extLst>
              <a:ext uri="{FF2B5EF4-FFF2-40B4-BE49-F238E27FC236}">
                <a16:creationId xmlns:a16="http://schemas.microsoft.com/office/drawing/2014/main" id="{7331B83D-F13D-EFF2-3112-66C9F751DA66}"/>
              </a:ext>
            </a:extLst>
          </p:cNvPr>
          <p:cNvSpPr>
            <a:spLocks noGrp="1"/>
          </p:cNvSpPr>
          <p:nvPr>
            <p:ph type="body" sz="quarter" idx="14"/>
          </p:nvPr>
        </p:nvSpPr>
        <p:spPr>
          <a:xfrm>
            <a:off x="242888" y="222223"/>
            <a:ext cx="4333875" cy="365125"/>
          </a:xfrm>
          <a:prstGeom prst="rect">
            <a:avLst/>
          </a:prstGeom>
        </p:spPr>
        <p:txBody>
          <a:bodyPr/>
          <a:lstStyle>
            <a:lvl1pPr marL="0" indent="0">
              <a:buNone/>
              <a:defRPr/>
            </a:lvl1pPr>
            <a:lvl2pPr marL="457200" indent="0">
              <a:buNone/>
              <a:defRPr/>
            </a:lvl2pPr>
          </a:lstStyle>
          <a:p>
            <a:pPr lvl="0"/>
            <a:r>
              <a:rPr lang="en-US" dirty="0"/>
              <a:t>Click to edit Master text styles</a:t>
            </a:r>
          </a:p>
        </p:txBody>
      </p:sp>
      <p:sp>
        <p:nvSpPr>
          <p:cNvPr id="4" name="Footer Placeholder 3">
            <a:extLst>
              <a:ext uri="{FF2B5EF4-FFF2-40B4-BE49-F238E27FC236}">
                <a16:creationId xmlns:a16="http://schemas.microsoft.com/office/drawing/2014/main" id="{FD4B17A1-0697-5E11-CC04-C95E05B56342}"/>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5" name="Slide Number Placeholder 5">
            <a:extLst>
              <a:ext uri="{FF2B5EF4-FFF2-40B4-BE49-F238E27FC236}">
                <a16:creationId xmlns:a16="http://schemas.microsoft.com/office/drawing/2014/main" id="{8A8197BA-597E-E0B0-F73E-F08B3DA1094B}"/>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6" name="Rectangle 9">
            <a:extLst>
              <a:ext uri="{FF2B5EF4-FFF2-40B4-BE49-F238E27FC236}">
                <a16:creationId xmlns:a16="http://schemas.microsoft.com/office/drawing/2014/main" id="{239CB2FD-9E5A-340E-3146-62830F154DAA}"/>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7" name="Rectangle 9">
            <a:extLst>
              <a:ext uri="{FF2B5EF4-FFF2-40B4-BE49-F238E27FC236}">
                <a16:creationId xmlns:a16="http://schemas.microsoft.com/office/drawing/2014/main" id="{7953A9E8-CE13-4249-8EFD-65DB90EC00F2}"/>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8" name="Picture 29">
            <a:extLst>
              <a:ext uri="{FF2B5EF4-FFF2-40B4-BE49-F238E27FC236}">
                <a16:creationId xmlns:a16="http://schemas.microsoft.com/office/drawing/2014/main" id="{09F59526-6085-89FB-2833-2D771A8DDF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Tree>
    <p:extLst>
      <p:ext uri="{BB962C8B-B14F-4D97-AF65-F5344CB8AC3E}">
        <p14:creationId xmlns:p14="http://schemas.microsoft.com/office/powerpoint/2010/main" val="286501016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4 Team 2">
    <p:spTree>
      <p:nvGrpSpPr>
        <p:cNvPr id="1" name=""/>
        <p:cNvGrpSpPr/>
        <p:nvPr/>
      </p:nvGrpSpPr>
      <p:grpSpPr>
        <a:xfrm>
          <a:off x="0" y="0"/>
          <a:ext cx="0" cy="0"/>
          <a:chOff x="0" y="0"/>
          <a:chExt cx="0" cy="0"/>
        </a:xfrm>
      </p:grpSpPr>
      <p:cxnSp>
        <p:nvCxnSpPr>
          <p:cNvPr id="18" name="Connecteur droit 17">
            <a:extLst>
              <a:ext uri="{FF2B5EF4-FFF2-40B4-BE49-F238E27FC236}">
                <a16:creationId xmlns:a16="http://schemas.microsoft.com/office/drawing/2014/main" id="{F815CDEF-B405-6342-D6E3-87CD5E02B53F}"/>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9" name="Titre 1">
            <a:extLst>
              <a:ext uri="{FF2B5EF4-FFF2-40B4-BE49-F238E27FC236}">
                <a16:creationId xmlns:a16="http://schemas.microsoft.com/office/drawing/2014/main" id="{5B1210CC-5B6E-7E83-BF54-E23F33D85673}"/>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21" name="Espace réservé du texte 3">
            <a:extLst>
              <a:ext uri="{FF2B5EF4-FFF2-40B4-BE49-F238E27FC236}">
                <a16:creationId xmlns:a16="http://schemas.microsoft.com/office/drawing/2014/main" id="{0C4F01C6-4CA7-F921-3CCF-2A1110DEC883}"/>
              </a:ext>
            </a:extLst>
          </p:cNvPr>
          <p:cNvSpPr>
            <a:spLocks noGrp="1"/>
          </p:cNvSpPr>
          <p:nvPr>
            <p:ph type="body" sz="half" idx="38"/>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Espace réservé du pied de page 19">
            <a:extLst>
              <a:ext uri="{FF2B5EF4-FFF2-40B4-BE49-F238E27FC236}">
                <a16:creationId xmlns:a16="http://schemas.microsoft.com/office/drawing/2014/main" id="{FC030524-BC7A-EFFF-0E3A-41A1ACAA8F43}"/>
              </a:ext>
            </a:extLst>
          </p:cNvPr>
          <p:cNvSpPr>
            <a:spLocks noGrp="1"/>
          </p:cNvSpPr>
          <p:nvPr>
            <p:ph type="ftr" sz="quarter" idx="46"/>
          </p:nvPr>
        </p:nvSpPr>
        <p:spPr>
          <a:xfrm>
            <a:off x="244142" y="4728179"/>
            <a:ext cx="3086100" cy="107722"/>
          </a:xfrm>
        </p:spPr>
        <p:txBody>
          <a:bodyPr/>
          <a:lstStyle/>
          <a:p>
            <a:r>
              <a:rPr lang="en-US" cap="all"/>
              <a:t>PROPRIETARY &amp; CONFIDENTIAL // PRODUCT LINE, DIVISION OR BUSINESS UNIT</a:t>
            </a:r>
            <a:endParaRPr lang="en-US" cap="all" dirty="0"/>
          </a:p>
        </p:txBody>
      </p:sp>
      <p:sp>
        <p:nvSpPr>
          <p:cNvPr id="2" name="Content Placeholder 13">
            <a:extLst>
              <a:ext uri="{FF2B5EF4-FFF2-40B4-BE49-F238E27FC236}">
                <a16:creationId xmlns:a16="http://schemas.microsoft.com/office/drawing/2014/main" id="{B4A50066-8988-A16D-FA85-0B88CF5F25EC}"/>
              </a:ext>
            </a:extLst>
          </p:cNvPr>
          <p:cNvSpPr>
            <a:spLocks noGrp="1"/>
          </p:cNvSpPr>
          <p:nvPr>
            <p:ph sz="quarter" idx="18" hasCustomPrompt="1"/>
          </p:nvPr>
        </p:nvSpPr>
        <p:spPr>
          <a:xfrm>
            <a:off x="304303" y="2571750"/>
            <a:ext cx="1980251" cy="1622391"/>
          </a:xfrm>
          <a:prstGeom prst="rect">
            <a:avLst/>
          </a:prstGeom>
        </p:spPr>
        <p:txBody>
          <a:bodyPr>
            <a:normAutofit/>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 name="Picture Placeholder 3">
            <a:extLst>
              <a:ext uri="{FF2B5EF4-FFF2-40B4-BE49-F238E27FC236}">
                <a16:creationId xmlns:a16="http://schemas.microsoft.com/office/drawing/2014/main" id="{DEC22156-D8B1-8CDB-0870-CDB0FA777E89}"/>
              </a:ext>
            </a:extLst>
          </p:cNvPr>
          <p:cNvSpPr>
            <a:spLocks noGrp="1"/>
          </p:cNvSpPr>
          <p:nvPr>
            <p:ph type="pic" sz="quarter" idx="19"/>
          </p:nvPr>
        </p:nvSpPr>
        <p:spPr>
          <a:xfrm>
            <a:off x="2839105" y="1131565"/>
            <a:ext cx="1231200" cy="123120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4" name="Picture Placeholder 3">
            <a:extLst>
              <a:ext uri="{FF2B5EF4-FFF2-40B4-BE49-F238E27FC236}">
                <a16:creationId xmlns:a16="http://schemas.microsoft.com/office/drawing/2014/main" id="{7914A24E-B88A-27DE-77CA-ECB42667F3CE}"/>
              </a:ext>
            </a:extLst>
          </p:cNvPr>
          <p:cNvSpPr>
            <a:spLocks noGrp="1"/>
          </p:cNvSpPr>
          <p:nvPr>
            <p:ph type="pic" sz="quarter" idx="21"/>
          </p:nvPr>
        </p:nvSpPr>
        <p:spPr>
          <a:xfrm>
            <a:off x="4999381" y="1131565"/>
            <a:ext cx="1231200" cy="123120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0" name="Picture Placeholder 3">
            <a:extLst>
              <a:ext uri="{FF2B5EF4-FFF2-40B4-BE49-F238E27FC236}">
                <a16:creationId xmlns:a16="http://schemas.microsoft.com/office/drawing/2014/main" id="{E6490086-8594-72DB-5567-3B3236C107AC}"/>
              </a:ext>
            </a:extLst>
          </p:cNvPr>
          <p:cNvSpPr>
            <a:spLocks noGrp="1"/>
          </p:cNvSpPr>
          <p:nvPr>
            <p:ph type="pic" sz="quarter" idx="42"/>
          </p:nvPr>
        </p:nvSpPr>
        <p:spPr>
          <a:xfrm>
            <a:off x="7159657" y="1131565"/>
            <a:ext cx="1231200" cy="123120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dirty="0"/>
              <a:t>Click icon to add picture</a:t>
            </a:r>
          </a:p>
        </p:txBody>
      </p:sp>
      <p:sp>
        <p:nvSpPr>
          <p:cNvPr id="11" name="Content Placeholder 13">
            <a:extLst>
              <a:ext uri="{FF2B5EF4-FFF2-40B4-BE49-F238E27FC236}">
                <a16:creationId xmlns:a16="http://schemas.microsoft.com/office/drawing/2014/main" id="{45849A4C-B040-F237-687B-5F46EBA0EA95}"/>
              </a:ext>
            </a:extLst>
          </p:cNvPr>
          <p:cNvSpPr>
            <a:spLocks noGrp="1"/>
          </p:cNvSpPr>
          <p:nvPr>
            <p:ph sz="quarter" idx="43" hasCustomPrompt="1"/>
          </p:nvPr>
        </p:nvSpPr>
        <p:spPr>
          <a:xfrm>
            <a:off x="2464580" y="2571750"/>
            <a:ext cx="1980251" cy="1622391"/>
          </a:xfrm>
          <a:prstGeom prst="rect">
            <a:avLst/>
          </a:prstGeom>
        </p:spPr>
        <p:txBody>
          <a:bodyPr>
            <a:normAutofit/>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2" name="Content Placeholder 13">
            <a:extLst>
              <a:ext uri="{FF2B5EF4-FFF2-40B4-BE49-F238E27FC236}">
                <a16:creationId xmlns:a16="http://schemas.microsoft.com/office/drawing/2014/main" id="{BC304DD1-E437-F610-92B5-E879055BA9B2}"/>
              </a:ext>
            </a:extLst>
          </p:cNvPr>
          <p:cNvSpPr>
            <a:spLocks noGrp="1"/>
          </p:cNvSpPr>
          <p:nvPr>
            <p:ph sz="quarter" idx="44" hasCustomPrompt="1"/>
          </p:nvPr>
        </p:nvSpPr>
        <p:spPr>
          <a:xfrm>
            <a:off x="4624856" y="2571750"/>
            <a:ext cx="1980251" cy="1622391"/>
          </a:xfrm>
          <a:prstGeom prst="rect">
            <a:avLst/>
          </a:prstGeom>
        </p:spPr>
        <p:txBody>
          <a:bodyPr>
            <a:normAutofit/>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3" name="Content Placeholder 13">
            <a:extLst>
              <a:ext uri="{FF2B5EF4-FFF2-40B4-BE49-F238E27FC236}">
                <a16:creationId xmlns:a16="http://schemas.microsoft.com/office/drawing/2014/main" id="{B6F93B2F-EEEA-9214-C927-09350F7B5093}"/>
              </a:ext>
            </a:extLst>
          </p:cNvPr>
          <p:cNvSpPr>
            <a:spLocks noGrp="1"/>
          </p:cNvSpPr>
          <p:nvPr>
            <p:ph sz="quarter" idx="45" hasCustomPrompt="1"/>
          </p:nvPr>
        </p:nvSpPr>
        <p:spPr>
          <a:xfrm>
            <a:off x="6785132" y="2571750"/>
            <a:ext cx="1980251" cy="1622391"/>
          </a:xfrm>
          <a:prstGeom prst="rect">
            <a:avLst/>
          </a:prstGeom>
        </p:spPr>
        <p:txBody>
          <a:bodyPr>
            <a:normAutofit/>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4" name="Picture Placeholder 3">
            <a:extLst>
              <a:ext uri="{FF2B5EF4-FFF2-40B4-BE49-F238E27FC236}">
                <a16:creationId xmlns:a16="http://schemas.microsoft.com/office/drawing/2014/main" id="{A54F9DE1-601F-90C7-B86A-734A4D3CC2C7}"/>
              </a:ext>
            </a:extLst>
          </p:cNvPr>
          <p:cNvSpPr>
            <a:spLocks noGrp="1"/>
          </p:cNvSpPr>
          <p:nvPr>
            <p:ph type="pic" sz="quarter" idx="10"/>
          </p:nvPr>
        </p:nvSpPr>
        <p:spPr>
          <a:xfrm>
            <a:off x="679694" y="1131565"/>
            <a:ext cx="1229469" cy="1229469"/>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dirty="0"/>
              <a:t>Click icon to add picture</a:t>
            </a:r>
          </a:p>
        </p:txBody>
      </p:sp>
    </p:spTree>
    <p:extLst>
      <p:ext uri="{BB962C8B-B14F-4D97-AF65-F5344CB8AC3E}">
        <p14:creationId xmlns:p14="http://schemas.microsoft.com/office/powerpoint/2010/main" val="25497570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p:cSld name="Two Text with images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8" y="1131596"/>
            <a:ext cx="1980253" cy="2340270"/>
          </a:xfrm>
          <a:prstGeom prst="rect">
            <a:avLst/>
          </a:prstGeom>
          <a:solidFill>
            <a:schemeClr val="bg1">
              <a:lumMod val="95000"/>
            </a:schemeClr>
          </a:solidFill>
        </p:spPr>
        <p:txBody>
          <a:bodyPr anchor="ctr">
            <a:normAutofit/>
          </a:bodyPr>
          <a:lstStyle>
            <a:lvl1pPr marL="0" indent="0" algn="ctr">
              <a:buNone/>
              <a:defRPr sz="105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Text Placeholder 9"/>
          <p:cNvSpPr>
            <a:spLocks noGrp="1"/>
          </p:cNvSpPr>
          <p:nvPr>
            <p:ph type="body" sz="quarter" idx="14" hasCustomPrompt="1"/>
          </p:nvPr>
        </p:nvSpPr>
        <p:spPr>
          <a:xfrm>
            <a:off x="2411724" y="1131595"/>
            <a:ext cx="1980253" cy="2340261"/>
          </a:xfrm>
          <a:prstGeom prst="rect">
            <a:avLst/>
          </a:prstGeom>
        </p:spPr>
        <p:txBody>
          <a:bodyPr lIns="0" tIns="0" rIns="0" bIns="0">
            <a:noAutofit/>
          </a:bodyPr>
          <a:lstStyle>
            <a:lvl1pPr marL="0" indent="0">
              <a:buNone/>
              <a:defRPr sz="1050" b="1">
                <a:solidFill>
                  <a:srgbClr val="4298D3"/>
                </a:solidFill>
                <a:latin typeface="Arial" panose="020B0604020202020204" pitchFamily="34" charset="0"/>
                <a:ea typeface="Arial" panose="020B0604020202020204" pitchFamily="34" charset="0"/>
                <a:cs typeface="Arial" panose="020B0604020202020204" pitchFamily="34" charset="0"/>
              </a:defRPr>
            </a:lvl1pPr>
            <a:lvl2pPr marL="0" indent="0">
              <a:buFontTx/>
              <a:buNone/>
              <a:defRPr sz="1050">
                <a:latin typeface="Arial" panose="020B0604020202020204" pitchFamily="34" charset="0"/>
                <a:cs typeface="Arial" panose="020B0604020202020204" pitchFamily="34" charset="0"/>
              </a:defRPr>
            </a:lvl2pPr>
            <a:lvl3pPr marL="0" indent="108000">
              <a:buClr>
                <a:srgbClr val="4298D3"/>
              </a:buClr>
              <a:buFont typeface="Wingdings" pitchFamily="2" charset="2"/>
              <a:buChar char="§"/>
              <a:defRPr sz="1050">
                <a:latin typeface="Arial" panose="020B0604020202020204" pitchFamily="34" charset="0"/>
                <a:cs typeface="Arial" panose="020B0604020202020204" pitchFamily="34" charset="0"/>
              </a:defRPr>
            </a:lvl3pPr>
            <a:lvl4pPr marL="0" indent="108000">
              <a:buClr>
                <a:srgbClr val="4298D3"/>
              </a:buClr>
              <a:buFont typeface="Wingdings" pitchFamily="2" charset="2"/>
              <a:buChar char="§"/>
              <a:defRPr sz="1050">
                <a:latin typeface="Arial" panose="020B0604020202020204" pitchFamily="34" charset="0"/>
                <a:cs typeface="Arial" panose="020B0604020202020204" pitchFamily="34" charset="0"/>
              </a:defRPr>
            </a:lvl4pPr>
            <a:lvl5pPr marL="0" indent="108000">
              <a:buClr>
                <a:srgbClr val="4298D3"/>
              </a:buClr>
              <a:buFont typeface="Wingdings" pitchFamily="2" charset="2"/>
              <a:buChar char="§"/>
              <a:defRPr sz="105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Connecteur droit 5">
            <a:extLst>
              <a:ext uri="{FF2B5EF4-FFF2-40B4-BE49-F238E27FC236}">
                <a16:creationId xmlns:a16="http://schemas.microsoft.com/office/drawing/2014/main" id="{D7AED4B1-C34A-E1CD-4369-518F9DD91DFE}"/>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Titre 1">
            <a:extLst>
              <a:ext uri="{FF2B5EF4-FFF2-40B4-BE49-F238E27FC236}">
                <a16:creationId xmlns:a16="http://schemas.microsoft.com/office/drawing/2014/main" id="{9FE0C9A1-CF37-C0AA-A525-903E43EE9952}"/>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11" name="Espace réservé du texte 3">
            <a:extLst>
              <a:ext uri="{FF2B5EF4-FFF2-40B4-BE49-F238E27FC236}">
                <a16:creationId xmlns:a16="http://schemas.microsoft.com/office/drawing/2014/main" id="{9FEB65C0-BAAA-6820-A8C0-CB7D4351BD06}"/>
              </a:ext>
            </a:extLst>
          </p:cNvPr>
          <p:cNvSpPr>
            <a:spLocks noGrp="1"/>
          </p:cNvSpPr>
          <p:nvPr>
            <p:ph type="body" sz="half" idx="28"/>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Espace réservé du texte 3">
            <a:extLst>
              <a:ext uri="{FF2B5EF4-FFF2-40B4-BE49-F238E27FC236}">
                <a16:creationId xmlns:a16="http://schemas.microsoft.com/office/drawing/2014/main" id="{F789D54B-7E22-FCD3-C7B1-1B753984FD3F}"/>
              </a:ext>
            </a:extLst>
          </p:cNvPr>
          <p:cNvSpPr>
            <a:spLocks noGrp="1"/>
          </p:cNvSpPr>
          <p:nvPr>
            <p:ph type="body" sz="half" idx="38"/>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Picture Placeholder 3">
            <a:extLst>
              <a:ext uri="{FF2B5EF4-FFF2-40B4-BE49-F238E27FC236}">
                <a16:creationId xmlns:a16="http://schemas.microsoft.com/office/drawing/2014/main" id="{E3672653-5618-5F41-DDB9-04B7F7E04410}"/>
              </a:ext>
            </a:extLst>
          </p:cNvPr>
          <p:cNvSpPr>
            <a:spLocks noGrp="1"/>
          </p:cNvSpPr>
          <p:nvPr>
            <p:ph type="pic" sz="quarter" idx="39"/>
          </p:nvPr>
        </p:nvSpPr>
        <p:spPr>
          <a:xfrm>
            <a:off x="4752023" y="1131595"/>
            <a:ext cx="1980253" cy="2340264"/>
          </a:xfrm>
          <a:prstGeom prst="rect">
            <a:avLst/>
          </a:prstGeom>
          <a:solidFill>
            <a:schemeClr val="bg1">
              <a:lumMod val="95000"/>
            </a:schemeClr>
          </a:solidFill>
        </p:spPr>
        <p:txBody>
          <a:bodyPr anchor="ctr">
            <a:normAutofit/>
          </a:bodyPr>
          <a:lstStyle>
            <a:lvl1pPr marL="0" indent="0" algn="ctr">
              <a:buNone/>
              <a:defRPr sz="105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6" name="Text Placeholder 9">
            <a:extLst>
              <a:ext uri="{FF2B5EF4-FFF2-40B4-BE49-F238E27FC236}">
                <a16:creationId xmlns:a16="http://schemas.microsoft.com/office/drawing/2014/main" id="{6F143F58-B0F0-FBD4-F187-00F1CEF811EE}"/>
              </a:ext>
            </a:extLst>
          </p:cNvPr>
          <p:cNvSpPr>
            <a:spLocks noGrp="1"/>
          </p:cNvSpPr>
          <p:nvPr>
            <p:ph type="body" sz="quarter" idx="40" hasCustomPrompt="1"/>
          </p:nvPr>
        </p:nvSpPr>
        <p:spPr>
          <a:xfrm>
            <a:off x="6912299" y="1131595"/>
            <a:ext cx="1980253" cy="2340264"/>
          </a:xfrm>
          <a:prstGeom prst="rect">
            <a:avLst/>
          </a:prstGeom>
        </p:spPr>
        <p:txBody>
          <a:bodyPr lIns="0" tIns="0" rIns="0" bIns="0">
            <a:noAutofit/>
          </a:bodyPr>
          <a:lstStyle>
            <a:lvl1pPr marL="0" indent="0">
              <a:buNone/>
              <a:defRPr sz="1050" b="1">
                <a:solidFill>
                  <a:srgbClr val="4298D3"/>
                </a:solidFill>
                <a:latin typeface="Arial" panose="020B0604020202020204" pitchFamily="34" charset="0"/>
                <a:ea typeface="Arial" panose="020B0604020202020204" pitchFamily="34" charset="0"/>
                <a:cs typeface="Arial" panose="020B0604020202020204" pitchFamily="34" charset="0"/>
              </a:defRPr>
            </a:lvl1pPr>
            <a:lvl2pPr marL="0" indent="0">
              <a:buFontTx/>
              <a:buNone/>
              <a:defRPr sz="1050">
                <a:latin typeface="Arial" panose="020B0604020202020204" pitchFamily="34" charset="0"/>
                <a:cs typeface="Arial" panose="020B0604020202020204" pitchFamily="34" charset="0"/>
              </a:defRPr>
            </a:lvl2pPr>
            <a:lvl3pPr marL="0" indent="108000">
              <a:buClr>
                <a:srgbClr val="4298D3"/>
              </a:buClr>
              <a:buFont typeface="Wingdings" pitchFamily="2" charset="2"/>
              <a:buChar char="§"/>
              <a:defRPr sz="1050">
                <a:latin typeface="Arial" panose="020B0604020202020204" pitchFamily="34" charset="0"/>
                <a:cs typeface="Arial" panose="020B0604020202020204" pitchFamily="34" charset="0"/>
              </a:defRPr>
            </a:lvl3pPr>
            <a:lvl4pPr marL="0" indent="108000">
              <a:buClr>
                <a:srgbClr val="4298D3"/>
              </a:buClr>
              <a:buFont typeface="Wingdings" pitchFamily="2" charset="2"/>
              <a:buChar char="§"/>
              <a:defRPr sz="1050">
                <a:latin typeface="Arial" panose="020B0604020202020204" pitchFamily="34" charset="0"/>
                <a:cs typeface="Arial" panose="020B0604020202020204" pitchFamily="34" charset="0"/>
              </a:defRPr>
            </a:lvl4pPr>
            <a:lvl5pPr marL="0" indent="108000">
              <a:buClr>
                <a:srgbClr val="4298D3"/>
              </a:buClr>
              <a:buFont typeface="Wingdings" pitchFamily="2" charset="2"/>
              <a:buChar char="§"/>
              <a:defRPr sz="105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9">
            <a:extLst>
              <a:ext uri="{FF2B5EF4-FFF2-40B4-BE49-F238E27FC236}">
                <a16:creationId xmlns:a16="http://schemas.microsoft.com/office/drawing/2014/main" id="{EB99EF8C-1230-F3F3-E2DA-6A66B86C22F3}"/>
              </a:ext>
            </a:extLst>
          </p:cNvPr>
          <p:cNvSpPr>
            <a:spLocks noGrp="1"/>
          </p:cNvSpPr>
          <p:nvPr>
            <p:ph type="body" sz="quarter" idx="41" hasCustomPrompt="1"/>
          </p:nvPr>
        </p:nvSpPr>
        <p:spPr>
          <a:xfrm>
            <a:off x="251447" y="3651892"/>
            <a:ext cx="4140529" cy="900111"/>
          </a:xfrm>
          <a:prstGeom prst="rect">
            <a:avLst/>
          </a:prstGeom>
        </p:spPr>
        <p:txBody>
          <a:bodyPr lIns="0" tIns="0" rIns="0" bIns="0">
            <a:noAutofit/>
          </a:bodyPr>
          <a:lstStyle>
            <a:lvl1pPr marL="0" indent="-108000">
              <a:spcBef>
                <a:spcPts val="200"/>
              </a:spcBef>
              <a:buNone/>
              <a:defRPr sz="1050" spc="0"/>
            </a:lvl1pPr>
            <a:lvl2pPr marL="0" indent="-108000">
              <a:spcBef>
                <a:spcPts val="200"/>
              </a:spcBef>
              <a:buClr>
                <a:srgbClr val="4298D3"/>
              </a:buClr>
              <a:buFont typeface="Wingdings" pitchFamily="2" charset="2"/>
              <a:buChar char="§"/>
              <a:defRPr sz="900" spc="0"/>
            </a:lvl2pPr>
            <a:lvl3pPr marL="0" indent="-108000">
              <a:spcBef>
                <a:spcPts val="200"/>
              </a:spcBef>
              <a:buClr>
                <a:srgbClr val="4298D3"/>
              </a:buClr>
              <a:buFont typeface="Wingdings" pitchFamily="2" charset="2"/>
              <a:buChar char="§"/>
              <a:defRPr sz="900" spc="0"/>
            </a:lvl3pPr>
            <a:lvl4pPr marL="0" indent="-108000">
              <a:spcBef>
                <a:spcPts val="200"/>
              </a:spcBef>
              <a:buClr>
                <a:srgbClr val="4298D3"/>
              </a:buClr>
              <a:buFont typeface="Wingdings" pitchFamily="2" charset="2"/>
              <a:buChar char="§"/>
              <a:defRPr sz="900" spc="0"/>
            </a:lvl4pPr>
            <a:lvl5pPr marL="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9">
            <a:extLst>
              <a:ext uri="{FF2B5EF4-FFF2-40B4-BE49-F238E27FC236}">
                <a16:creationId xmlns:a16="http://schemas.microsoft.com/office/drawing/2014/main" id="{53277AB6-AAEA-37AC-5FC4-67CD51713D1C}"/>
              </a:ext>
            </a:extLst>
          </p:cNvPr>
          <p:cNvSpPr>
            <a:spLocks noGrp="1"/>
          </p:cNvSpPr>
          <p:nvPr>
            <p:ph type="body" sz="quarter" idx="42" hasCustomPrompt="1"/>
          </p:nvPr>
        </p:nvSpPr>
        <p:spPr>
          <a:xfrm>
            <a:off x="4752023" y="3651892"/>
            <a:ext cx="4140529" cy="900111"/>
          </a:xfrm>
          <a:prstGeom prst="rect">
            <a:avLst/>
          </a:prstGeom>
        </p:spPr>
        <p:txBody>
          <a:bodyPr lIns="0" tIns="0" rIns="0" bIns="0">
            <a:noAutofit/>
          </a:bodyPr>
          <a:lstStyle>
            <a:lvl1pPr marL="0" indent="-108000">
              <a:spcBef>
                <a:spcPts val="200"/>
              </a:spcBef>
              <a:buNone/>
              <a:defRPr sz="1050" spc="0"/>
            </a:lvl1pPr>
            <a:lvl2pPr marL="0" indent="-108000">
              <a:spcBef>
                <a:spcPts val="200"/>
              </a:spcBef>
              <a:buClr>
                <a:srgbClr val="4298D3"/>
              </a:buClr>
              <a:buFont typeface="Wingdings" pitchFamily="2" charset="2"/>
              <a:buChar char="§"/>
              <a:defRPr sz="900" spc="0"/>
            </a:lvl2pPr>
            <a:lvl3pPr marL="0" indent="-108000">
              <a:spcBef>
                <a:spcPts val="200"/>
              </a:spcBef>
              <a:buClr>
                <a:srgbClr val="4298D3"/>
              </a:buClr>
              <a:buFont typeface="Wingdings" pitchFamily="2" charset="2"/>
              <a:buChar char="§"/>
              <a:defRPr sz="900" spc="0"/>
            </a:lvl3pPr>
            <a:lvl4pPr marL="0" indent="-108000">
              <a:spcBef>
                <a:spcPts val="200"/>
              </a:spcBef>
              <a:buClr>
                <a:srgbClr val="4298D3"/>
              </a:buClr>
              <a:buFont typeface="Wingdings" pitchFamily="2" charset="2"/>
              <a:buChar char="§"/>
              <a:defRPr sz="900" spc="0"/>
            </a:lvl4pPr>
            <a:lvl5pPr marL="0" indent="-108000">
              <a:spcBef>
                <a:spcPts val="200"/>
              </a:spcBef>
              <a:buClr>
                <a:srgbClr val="4298D3"/>
              </a:buClr>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456674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Title Subtitle only 2">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9516F3C2-4276-E1F2-C68A-418EF175D1D5}"/>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9FACF36B-7A27-A3A6-4937-37576CA0857B}"/>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dirty="0"/>
          </a:p>
        </p:txBody>
      </p:sp>
      <p:sp>
        <p:nvSpPr>
          <p:cNvPr id="6" name="Espace réservé du texte 3">
            <a:extLst>
              <a:ext uri="{FF2B5EF4-FFF2-40B4-BE49-F238E27FC236}">
                <a16:creationId xmlns:a16="http://schemas.microsoft.com/office/drawing/2014/main" id="{430D0474-3496-4BBF-273F-CD22ABE709DB}"/>
              </a:ext>
            </a:extLst>
          </p:cNvPr>
          <p:cNvSpPr>
            <a:spLocks noGrp="1"/>
          </p:cNvSpPr>
          <p:nvPr>
            <p:ph type="body" sz="half" idx="28"/>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Espace réservé du texte 3">
            <a:extLst>
              <a:ext uri="{FF2B5EF4-FFF2-40B4-BE49-F238E27FC236}">
                <a16:creationId xmlns:a16="http://schemas.microsoft.com/office/drawing/2014/main" id="{D96EE604-D564-CF64-5D3F-AD4B4E0150F9}"/>
              </a:ext>
            </a:extLst>
          </p:cNvPr>
          <p:cNvSpPr>
            <a:spLocks noGrp="1"/>
          </p:cNvSpPr>
          <p:nvPr>
            <p:ph type="body" sz="half" idx="38"/>
          </p:nvPr>
        </p:nvSpPr>
        <p:spPr>
          <a:xfrm>
            <a:off x="8552504" y="98413"/>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Espace réservé du pied de page 7">
            <a:extLst>
              <a:ext uri="{FF2B5EF4-FFF2-40B4-BE49-F238E27FC236}">
                <a16:creationId xmlns:a16="http://schemas.microsoft.com/office/drawing/2014/main" id="{ECCDE55E-50B5-7A32-4ED0-6A3AD0C59897}"/>
              </a:ext>
            </a:extLst>
          </p:cNvPr>
          <p:cNvSpPr>
            <a:spLocks noGrp="1"/>
          </p:cNvSpPr>
          <p:nvPr>
            <p:ph type="ftr" sz="quarter" idx="39"/>
          </p:nvPr>
        </p:nvSpPr>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3677598731"/>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p:cSld name="Section pag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428BBEC-E980-5C43-A8C0-63B0792E7DDA}"/>
              </a:ext>
            </a:extLst>
          </p:cNvPr>
          <p:cNvSpPr>
            <a:spLocks noGrp="1"/>
          </p:cNvSpPr>
          <p:nvPr>
            <p:ph type="pic" sz="quarter" idx="10"/>
          </p:nvPr>
        </p:nvSpPr>
        <p:spPr>
          <a:xfrm>
            <a:off x="0" y="591497"/>
            <a:ext cx="9144000" cy="3960506"/>
          </a:xfrm>
          <a:prstGeom prst="rect">
            <a:avLst/>
          </a:prstGeom>
          <a:solidFill>
            <a:schemeClr val="bg1">
              <a:lumMod val="95000"/>
            </a:schemeClr>
          </a:solidFill>
          <a:ln w="3175">
            <a:solidFill>
              <a:schemeClr val="bg1">
                <a:lumMod val="50000"/>
                <a:alpha val="40000"/>
              </a:schemeClr>
            </a:solidFill>
          </a:ln>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p:cNvSpPr>
            <a:spLocks noGrp="1"/>
          </p:cNvSpPr>
          <p:nvPr>
            <p:ph type="title" hasCustomPrompt="1"/>
          </p:nvPr>
        </p:nvSpPr>
        <p:spPr>
          <a:xfrm>
            <a:off x="467916" y="1491611"/>
            <a:ext cx="8198644" cy="900115"/>
          </a:xfrm>
          <a:prstGeom prst="rect">
            <a:avLst/>
          </a:prstGeom>
        </p:spPr>
        <p:txBody>
          <a:bodyPr lIns="0" tIns="0" rIns="0" bIns="0" anchor="b" anchorCtr="0">
            <a:noAutofit/>
          </a:bodyPr>
          <a:lstStyle>
            <a:lvl1pPr algn="ctr">
              <a:defRPr sz="2700">
                <a:solidFill>
                  <a:schemeClr val="tx1"/>
                </a:solidFill>
              </a:defRPr>
            </a:lvl1pPr>
          </a:lstStyle>
          <a:p>
            <a:r>
              <a:rPr lang="en-US" dirty="0"/>
              <a:t>Click to edit Master title style</a:t>
            </a:r>
          </a:p>
        </p:txBody>
      </p:sp>
      <p:sp>
        <p:nvSpPr>
          <p:cNvPr id="6" name="Text Placeholder 4">
            <a:extLst>
              <a:ext uri="{FF2B5EF4-FFF2-40B4-BE49-F238E27FC236}">
                <a16:creationId xmlns:a16="http://schemas.microsoft.com/office/drawing/2014/main" id="{550A4600-156A-834D-A924-BA86A19D6A86}"/>
              </a:ext>
            </a:extLst>
          </p:cNvPr>
          <p:cNvSpPr>
            <a:spLocks noGrp="1"/>
          </p:cNvSpPr>
          <p:nvPr>
            <p:ph type="body" sz="quarter" idx="41" hasCustomPrompt="1"/>
          </p:nvPr>
        </p:nvSpPr>
        <p:spPr>
          <a:xfrm>
            <a:off x="1859756" y="2571749"/>
            <a:ext cx="5424488" cy="540069"/>
          </a:xfrm>
          <a:prstGeom prst="rect">
            <a:avLst/>
          </a:prstGeom>
        </p:spPr>
        <p:txBody>
          <a:bodyPr lIns="0" tIns="0" rIns="0" bIns="0">
            <a:noAutofit/>
          </a:bodyPr>
          <a:lstStyle>
            <a:lvl1pPr marL="0" indent="0" algn="ctr">
              <a:lnSpc>
                <a:spcPct val="86000"/>
              </a:lnSpc>
              <a:spcBef>
                <a:spcPts val="0"/>
              </a:spcBef>
              <a:buNone/>
              <a:defRPr sz="1500" baseline="0">
                <a:solidFill>
                  <a:schemeClr val="tx1"/>
                </a:solidFill>
                <a:latin typeface="Arial" panose="020B0604020202020204" pitchFamily="34" charset="0"/>
                <a:cs typeface="Arial" panose="020B0604020202020204" pitchFamily="34" charset="0"/>
              </a:defRPr>
            </a:lvl1pPr>
          </a:lstStyle>
          <a:p>
            <a:pPr lvl="0"/>
            <a:r>
              <a:rPr lang="en-US" dirty="0"/>
              <a:t>Click here to edit subtitle</a:t>
            </a:r>
          </a:p>
        </p:txBody>
      </p:sp>
      <p:sp>
        <p:nvSpPr>
          <p:cNvPr id="3" name="Espace réservé du pied de page 2">
            <a:extLst>
              <a:ext uri="{FF2B5EF4-FFF2-40B4-BE49-F238E27FC236}">
                <a16:creationId xmlns:a16="http://schemas.microsoft.com/office/drawing/2014/main" id="{C3F747CB-E551-8A65-F50A-D1EAE2B675B2}"/>
              </a:ext>
            </a:extLst>
          </p:cNvPr>
          <p:cNvSpPr>
            <a:spLocks noGrp="1"/>
          </p:cNvSpPr>
          <p:nvPr>
            <p:ph type="ftr" sz="quarter" idx="42"/>
          </p:nvPr>
        </p:nvSpPr>
        <p:spPr/>
        <p:txBody>
          <a:bodyPr/>
          <a:lstStyle/>
          <a:p>
            <a:r>
              <a:rPr lang="en-US" cap="all"/>
              <a:t>PROPRIETARY &amp; CONFIDENTIAL // PRODUCT LINE, DIVISION OR BUSINESS UNIT</a:t>
            </a:r>
            <a:endParaRPr lang="en-US" cap="all" dirty="0"/>
          </a:p>
        </p:txBody>
      </p:sp>
    </p:spTree>
    <p:extLst>
      <p:ext uri="{BB962C8B-B14F-4D97-AF65-F5344CB8AC3E}">
        <p14:creationId xmlns:p14="http://schemas.microsoft.com/office/powerpoint/2010/main" val="2416365664"/>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Section page 2">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DCC719-665E-2201-7D68-8D60C9722C0E}"/>
              </a:ext>
            </a:extLst>
          </p:cNvPr>
          <p:cNvSpPr>
            <a:spLocks noGrp="1"/>
          </p:cNvSpPr>
          <p:nvPr>
            <p:ph type="pic" sz="quarter" idx="10"/>
          </p:nvPr>
        </p:nvSpPr>
        <p:spPr>
          <a:xfrm>
            <a:off x="0" y="591497"/>
            <a:ext cx="9144000" cy="3960506"/>
          </a:xfrm>
          <a:prstGeom prst="rect">
            <a:avLst/>
          </a:prstGeom>
          <a:solidFill>
            <a:schemeClr val="bg1">
              <a:lumMod val="95000"/>
            </a:schemeClr>
          </a:solidFill>
          <a:ln w="3175">
            <a:solidFill>
              <a:schemeClr val="bg1">
                <a:lumMod val="50000"/>
                <a:alpha val="40000"/>
              </a:schemeClr>
            </a:solidFill>
          </a:ln>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 name="Espace réservé du pied de page 2">
            <a:extLst>
              <a:ext uri="{FF2B5EF4-FFF2-40B4-BE49-F238E27FC236}">
                <a16:creationId xmlns:a16="http://schemas.microsoft.com/office/drawing/2014/main" id="{FBCC3FCF-2DBB-AA06-1218-85EBF5787C7F}"/>
              </a:ext>
            </a:extLst>
          </p:cNvPr>
          <p:cNvSpPr>
            <a:spLocks noGrp="1"/>
          </p:cNvSpPr>
          <p:nvPr>
            <p:ph type="ftr" sz="quarter" idx="11"/>
          </p:nvPr>
        </p:nvSpPr>
        <p:spPr/>
        <p:txBody>
          <a:bodyPr/>
          <a:lstStyle/>
          <a:p>
            <a:r>
              <a:rPr lang="en-US" cap="all"/>
              <a:t>PROPRIETARY &amp; CONFIDENTIAL // PRODUCT LINE, DIVISION OR BUSINESS UNIT</a:t>
            </a:r>
            <a:endParaRPr lang="en-US" cap="all" dirty="0"/>
          </a:p>
        </p:txBody>
      </p:sp>
      <p:sp>
        <p:nvSpPr>
          <p:cNvPr id="4" name="Title 1">
            <a:extLst>
              <a:ext uri="{FF2B5EF4-FFF2-40B4-BE49-F238E27FC236}">
                <a16:creationId xmlns:a16="http://schemas.microsoft.com/office/drawing/2014/main" id="{B128E6C7-CCB8-3B15-C0A3-C9814AB474E3}"/>
              </a:ext>
            </a:extLst>
          </p:cNvPr>
          <p:cNvSpPr>
            <a:spLocks noGrp="1"/>
          </p:cNvSpPr>
          <p:nvPr>
            <p:ph type="title" hasCustomPrompt="1"/>
          </p:nvPr>
        </p:nvSpPr>
        <p:spPr>
          <a:xfrm>
            <a:off x="467916" y="1491611"/>
            <a:ext cx="8198644" cy="900115"/>
          </a:xfrm>
          <a:prstGeom prst="rect">
            <a:avLst/>
          </a:prstGeom>
        </p:spPr>
        <p:txBody>
          <a:bodyPr lIns="0" tIns="0" rIns="0" bIns="0" anchor="b" anchorCtr="0">
            <a:noAutofit/>
          </a:bodyPr>
          <a:lstStyle>
            <a:lvl1pPr algn="ctr">
              <a:defRPr sz="2700">
                <a:solidFill>
                  <a:schemeClr val="bg1"/>
                </a:solidFill>
              </a:defRPr>
            </a:lvl1pPr>
          </a:lstStyle>
          <a:p>
            <a:r>
              <a:rPr lang="en-US" dirty="0"/>
              <a:t>Click to edit Master title style</a:t>
            </a:r>
          </a:p>
        </p:txBody>
      </p:sp>
      <p:sp>
        <p:nvSpPr>
          <p:cNvPr id="9" name="Text Placeholder 4">
            <a:extLst>
              <a:ext uri="{FF2B5EF4-FFF2-40B4-BE49-F238E27FC236}">
                <a16:creationId xmlns:a16="http://schemas.microsoft.com/office/drawing/2014/main" id="{DCA012D7-DCB9-6E2C-027B-6012134CF7F8}"/>
              </a:ext>
            </a:extLst>
          </p:cNvPr>
          <p:cNvSpPr>
            <a:spLocks noGrp="1"/>
          </p:cNvSpPr>
          <p:nvPr>
            <p:ph type="body" sz="quarter" idx="41" hasCustomPrompt="1"/>
          </p:nvPr>
        </p:nvSpPr>
        <p:spPr>
          <a:xfrm>
            <a:off x="1859756" y="2571749"/>
            <a:ext cx="5424488" cy="540069"/>
          </a:xfrm>
          <a:prstGeom prst="rect">
            <a:avLst/>
          </a:prstGeom>
        </p:spPr>
        <p:txBody>
          <a:bodyPr lIns="0" tIns="0" rIns="0" bIns="0">
            <a:noAutofit/>
          </a:bodyPr>
          <a:lstStyle>
            <a:lvl1pPr marL="0" indent="0" algn="ctr">
              <a:lnSpc>
                <a:spcPct val="86000"/>
              </a:lnSpc>
              <a:spcBef>
                <a:spcPts val="0"/>
              </a:spcBef>
              <a:buNone/>
              <a:defRPr sz="1500" baseline="0">
                <a:solidFill>
                  <a:schemeClr val="bg1"/>
                </a:solidFill>
                <a:latin typeface="Arial" panose="020B0604020202020204" pitchFamily="34" charset="0"/>
                <a:cs typeface="Arial" panose="020B0604020202020204" pitchFamily="34" charset="0"/>
              </a:defRPr>
            </a:lvl1pPr>
          </a:lstStyle>
          <a:p>
            <a:pPr lvl="0"/>
            <a:r>
              <a:rPr lang="en-US" dirty="0"/>
              <a:t>Click here to edit subtitle</a:t>
            </a:r>
          </a:p>
        </p:txBody>
      </p:sp>
    </p:spTree>
    <p:extLst>
      <p:ext uri="{BB962C8B-B14F-4D97-AF65-F5344CB8AC3E}">
        <p14:creationId xmlns:p14="http://schemas.microsoft.com/office/powerpoint/2010/main" val="1739986129"/>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02C554C-0015-2A49-878F-559D30D643A6}"/>
              </a:ext>
            </a:extLst>
          </p:cNvPr>
          <p:cNvSpPr txBox="1"/>
          <p:nvPr/>
        </p:nvSpPr>
        <p:spPr>
          <a:xfrm>
            <a:off x="6064624" y="1586753"/>
            <a:ext cx="685800" cy="685800"/>
          </a:xfrm>
          <a:prstGeom prst="rect">
            <a:avLst/>
          </a:prstGeom>
        </p:spPr>
        <p:txBody>
          <a:bodyPr vert="horz" wrap="none" lIns="0" tIns="0" rIns="0" bIns="0" rtlCol="0" anchor="b">
            <a:normAutofit/>
          </a:bodyPr>
          <a:lstStyle/>
          <a:p>
            <a:pPr algn="l"/>
            <a:endParaRPr lang="fr-FR" sz="1350"/>
          </a:p>
        </p:txBody>
      </p:sp>
      <p:cxnSp>
        <p:nvCxnSpPr>
          <p:cNvPr id="5" name="Connecteur droit 4">
            <a:extLst>
              <a:ext uri="{FF2B5EF4-FFF2-40B4-BE49-F238E27FC236}">
                <a16:creationId xmlns:a16="http://schemas.microsoft.com/office/drawing/2014/main" id="{491B3D25-0D6B-573B-0DE8-952FA8B59A57}"/>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Titre 1">
            <a:extLst>
              <a:ext uri="{FF2B5EF4-FFF2-40B4-BE49-F238E27FC236}">
                <a16:creationId xmlns:a16="http://schemas.microsoft.com/office/drawing/2014/main" id="{D6D56801-F3B8-6EB7-9DE7-F8254D6DFA6C}"/>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9" name="Espace réservé du contenu 2">
            <a:extLst>
              <a:ext uri="{FF2B5EF4-FFF2-40B4-BE49-F238E27FC236}">
                <a16:creationId xmlns:a16="http://schemas.microsoft.com/office/drawing/2014/main" id="{11103DE0-6AFB-217C-D7EA-2290DD9022F7}"/>
              </a:ext>
            </a:extLst>
          </p:cNvPr>
          <p:cNvSpPr>
            <a:spLocks noGrp="1"/>
          </p:cNvSpPr>
          <p:nvPr>
            <p:ph idx="12"/>
          </p:nvPr>
        </p:nvSpPr>
        <p:spPr>
          <a:xfrm>
            <a:off x="251448" y="1131566"/>
            <a:ext cx="8641104" cy="3060391"/>
          </a:xfrm>
          <a:prstGeom prst="rect">
            <a:avLst/>
          </a:prstGeom>
        </p:spPr>
        <p:txBody>
          <a:bodyPr lIns="0" tIns="0" rIns="0" bIns="0">
            <a:noAutofit/>
          </a:bodyPr>
          <a:lstStyle>
            <a:lvl1pPr marL="0" indent="-179996" defTabSz="359991">
              <a:lnSpc>
                <a:spcPct val="100000"/>
              </a:lnSpc>
              <a:spcBef>
                <a:spcPts val="300"/>
              </a:spcBef>
              <a:spcAft>
                <a:spcPts val="0"/>
              </a:spcAft>
              <a:buClr>
                <a:schemeClr val="accent1"/>
              </a:buClr>
              <a:buFontTx/>
              <a:buNone/>
              <a:defRPr sz="1200" b="1" spc="0"/>
            </a:lvl1pPr>
            <a:lvl2pPr marL="179996" indent="-179996" defTabSz="359991">
              <a:lnSpc>
                <a:spcPct val="100000"/>
              </a:lnSpc>
              <a:spcBef>
                <a:spcPts val="300"/>
              </a:spcBef>
              <a:spcAft>
                <a:spcPts val="0"/>
              </a:spcAft>
              <a:buClr>
                <a:schemeClr val="accent1"/>
              </a:buClr>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Clr>
                <a:schemeClr val="accent1"/>
              </a:buClr>
              <a:buFont typeface="Wingdings" pitchFamily="2" charset="2"/>
              <a:buChar char="§"/>
              <a:defRPr sz="1000" spc="0"/>
            </a:lvl4pPr>
            <a:lvl5pPr marL="179996" indent="-179996" defTabSz="359991">
              <a:lnSpc>
                <a:spcPct val="100000"/>
              </a:lnSpc>
              <a:spcBef>
                <a:spcPts val="300"/>
              </a:spcBef>
              <a:spcAft>
                <a:spcPts val="0"/>
              </a:spcAft>
              <a:buClr>
                <a:schemeClr val="accent1"/>
              </a:buClr>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u pied de page 3">
            <a:extLst>
              <a:ext uri="{FF2B5EF4-FFF2-40B4-BE49-F238E27FC236}">
                <a16:creationId xmlns:a16="http://schemas.microsoft.com/office/drawing/2014/main" id="{08254548-00F2-3244-8B0C-19613C57393C}"/>
              </a:ext>
            </a:extLst>
          </p:cNvPr>
          <p:cNvSpPr>
            <a:spLocks noGrp="1"/>
          </p:cNvSpPr>
          <p:nvPr>
            <p:ph type="ftr" sz="quarter" idx="13"/>
          </p:nvPr>
        </p:nvSpPr>
        <p:spPr/>
        <p:txBody>
          <a:bodyPr/>
          <a:lstStyle/>
          <a:p>
            <a:r>
              <a:rPr lang="en-US" cap="all"/>
              <a:t>PROPRIETARY &amp; CONFIDENTIAL // PRODUCT LINE, DIVISION OR BUSINESS UNIT</a:t>
            </a:r>
          </a:p>
        </p:txBody>
      </p:sp>
    </p:spTree>
    <p:extLst>
      <p:ext uri="{BB962C8B-B14F-4D97-AF65-F5344CB8AC3E}">
        <p14:creationId xmlns:p14="http://schemas.microsoft.com/office/powerpoint/2010/main" val="366748842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3_Title Subtitle and Content">
    <p:spTree>
      <p:nvGrpSpPr>
        <p:cNvPr id="1" name=""/>
        <p:cNvGrpSpPr/>
        <p:nvPr/>
      </p:nvGrpSpPr>
      <p:grpSpPr>
        <a:xfrm>
          <a:off x="0" y="0"/>
          <a:ext cx="0" cy="0"/>
          <a:chOff x="0" y="0"/>
          <a:chExt cx="0" cy="0"/>
        </a:xfrm>
      </p:grpSpPr>
      <p:cxnSp>
        <p:nvCxnSpPr>
          <p:cNvPr id="8" name="Connecteur droit 7">
            <a:extLst>
              <a:ext uri="{FF2B5EF4-FFF2-40B4-BE49-F238E27FC236}">
                <a16:creationId xmlns:a16="http://schemas.microsoft.com/office/drawing/2014/main" id="{C04B54AB-959E-CC3A-8F28-3E606B5669BE}"/>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AB12DADD-AC86-5BBA-C5C5-5C0FBF0327D1}"/>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4" name="Espace réservé du texte 3">
            <a:extLst>
              <a:ext uri="{FF2B5EF4-FFF2-40B4-BE49-F238E27FC236}">
                <a16:creationId xmlns:a16="http://schemas.microsoft.com/office/drawing/2014/main" id="{84182C8D-E517-4624-9BFB-5CB814E92DB0}"/>
              </a:ext>
            </a:extLst>
          </p:cNvPr>
          <p:cNvSpPr>
            <a:spLocks noGrp="1"/>
          </p:cNvSpPr>
          <p:nvPr>
            <p:ph type="body" sz="half" idx="2"/>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1" name="Espace réservé du contenu 2">
            <a:extLst>
              <a:ext uri="{FF2B5EF4-FFF2-40B4-BE49-F238E27FC236}">
                <a16:creationId xmlns:a16="http://schemas.microsoft.com/office/drawing/2014/main" id="{37FE4AA6-23DA-5B47-F2D3-1720983A1109}"/>
              </a:ext>
            </a:extLst>
          </p:cNvPr>
          <p:cNvSpPr>
            <a:spLocks noGrp="1"/>
          </p:cNvSpPr>
          <p:nvPr>
            <p:ph idx="12"/>
          </p:nvPr>
        </p:nvSpPr>
        <p:spPr>
          <a:xfrm>
            <a:off x="251448" y="1131565"/>
            <a:ext cx="8641104" cy="3060386"/>
          </a:xfrm>
          <a:prstGeom prst="rect">
            <a:avLst/>
          </a:prstGeom>
        </p:spPr>
        <p:txBody>
          <a:bodyPr lIns="0" tIns="0" rIns="0" bIns="0">
            <a:noAutofit/>
          </a:bodyPr>
          <a:lstStyle>
            <a:lvl1pPr marL="0" indent="-179996" defTabSz="359991">
              <a:lnSpc>
                <a:spcPct val="100000"/>
              </a:lnSpc>
              <a:spcBef>
                <a:spcPts val="300"/>
              </a:spcBef>
              <a:spcAft>
                <a:spcPts val="0"/>
              </a:spcAft>
              <a:buFontTx/>
              <a:buNone/>
              <a:defRPr sz="1200" b="1" spc="0"/>
            </a:lvl1pPr>
            <a:lvl2pPr marL="179996" indent="-179996" defTabSz="359991">
              <a:lnSpc>
                <a:spcPct val="100000"/>
              </a:lnSpc>
              <a:spcBef>
                <a:spcPts val="300"/>
              </a:spcBef>
              <a:spcAft>
                <a:spcPts val="0"/>
              </a:spcAft>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 name="Espace réservé du pied de page 2">
            <a:extLst>
              <a:ext uri="{FF2B5EF4-FFF2-40B4-BE49-F238E27FC236}">
                <a16:creationId xmlns:a16="http://schemas.microsoft.com/office/drawing/2014/main" id="{7D9BB119-708D-805F-C6B9-31DA5C161035}"/>
              </a:ext>
            </a:extLst>
          </p:cNvPr>
          <p:cNvSpPr>
            <a:spLocks noGrp="1"/>
          </p:cNvSpPr>
          <p:nvPr>
            <p:ph type="ftr" sz="quarter" idx="13"/>
          </p:nvPr>
        </p:nvSpPr>
        <p:spPr/>
        <p:txBody>
          <a:bodyPr/>
          <a:lstStyle/>
          <a:p>
            <a:r>
              <a:rPr lang="en-US" cap="all"/>
              <a:t>PROPRIETARY &amp; CONFIDENTIAL // PRODUCT LINE, DIVISION OR BUSINESS UNIT</a:t>
            </a:r>
          </a:p>
        </p:txBody>
      </p:sp>
    </p:spTree>
    <p:extLst>
      <p:ext uri="{BB962C8B-B14F-4D97-AF65-F5344CB8AC3E}">
        <p14:creationId xmlns:p14="http://schemas.microsoft.com/office/powerpoint/2010/main" val="417604092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3_One column text no subtitle">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50BEBE6-C940-F614-7143-BFD134BB051E}"/>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3">
            <a:extLst>
              <a:ext uri="{FF2B5EF4-FFF2-40B4-BE49-F238E27FC236}">
                <a16:creationId xmlns:a16="http://schemas.microsoft.com/office/drawing/2014/main" id="{2F5E03EE-2D4D-B302-2FC0-D92762A02746}"/>
              </a:ext>
            </a:extLst>
          </p:cNvPr>
          <p:cNvSpPr>
            <a:spLocks noGrp="1"/>
          </p:cNvSpPr>
          <p:nvPr>
            <p:ph type="ftr" sz="quarter" idx="3"/>
          </p:nvPr>
        </p:nvSpPr>
        <p:spPr>
          <a:xfrm>
            <a:off x="244142" y="4620553"/>
            <a:ext cx="3086100" cy="215348"/>
          </a:xfrm>
          <a:prstGeom prst="rect">
            <a:avLst/>
          </a:prstGeom>
        </p:spPr>
        <p:txBody>
          <a:bodyPr vert="horz"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7" name="Titre 1">
            <a:extLst>
              <a:ext uri="{FF2B5EF4-FFF2-40B4-BE49-F238E27FC236}">
                <a16:creationId xmlns:a16="http://schemas.microsoft.com/office/drawing/2014/main" id="{A9C84A57-4591-03AD-4E9F-5482B58E6B6C}"/>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3" name="Espace réservé du contenu 2">
            <a:extLst>
              <a:ext uri="{FF2B5EF4-FFF2-40B4-BE49-F238E27FC236}">
                <a16:creationId xmlns:a16="http://schemas.microsoft.com/office/drawing/2014/main" id="{89FA9AFA-84A4-7575-B822-8E7503510D36}"/>
              </a:ext>
            </a:extLst>
          </p:cNvPr>
          <p:cNvSpPr>
            <a:spLocks noGrp="1"/>
          </p:cNvSpPr>
          <p:nvPr>
            <p:ph idx="12"/>
          </p:nvPr>
        </p:nvSpPr>
        <p:spPr>
          <a:xfrm>
            <a:off x="251448" y="1131565"/>
            <a:ext cx="8641104" cy="3060386"/>
          </a:xfrm>
          <a:prstGeom prst="rect">
            <a:avLst/>
          </a:prstGeom>
        </p:spPr>
        <p:txBody>
          <a:bodyPr lIns="0" tIns="0" rIns="0" bIns="0" numCol="2">
            <a:noAutofit/>
          </a:bodyPr>
          <a:lstStyle>
            <a:lvl1pPr marL="0" indent="-179996" defTabSz="359991">
              <a:lnSpc>
                <a:spcPct val="100000"/>
              </a:lnSpc>
              <a:spcBef>
                <a:spcPts val="300"/>
              </a:spcBef>
              <a:spcAft>
                <a:spcPts val="0"/>
              </a:spcAft>
              <a:buFontTx/>
              <a:buNone/>
              <a:defRPr sz="1200" b="1" spc="0"/>
            </a:lvl1pPr>
            <a:lvl2pPr marL="179996" indent="-179996" defTabSz="359991">
              <a:lnSpc>
                <a:spcPct val="100000"/>
              </a:lnSpc>
              <a:spcBef>
                <a:spcPts val="300"/>
              </a:spcBef>
              <a:spcAft>
                <a:spcPts val="0"/>
              </a:spcAft>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33809785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3_One column text subtitle">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CCE5287-E44D-C96E-9803-CD8AFEF151E5}"/>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3">
            <a:extLst>
              <a:ext uri="{FF2B5EF4-FFF2-40B4-BE49-F238E27FC236}">
                <a16:creationId xmlns:a16="http://schemas.microsoft.com/office/drawing/2014/main" id="{F45DB35D-0DDF-0DB5-FB7D-FE483F810DCB}"/>
              </a:ext>
            </a:extLst>
          </p:cNvPr>
          <p:cNvSpPr>
            <a:spLocks noGrp="1"/>
          </p:cNvSpPr>
          <p:nvPr>
            <p:ph type="ftr" sz="quarter" idx="3"/>
          </p:nvPr>
        </p:nvSpPr>
        <p:spPr>
          <a:xfrm>
            <a:off x="244142" y="4620553"/>
            <a:ext cx="3086100" cy="215348"/>
          </a:xfrm>
          <a:prstGeom prst="rect">
            <a:avLst/>
          </a:prstGeom>
        </p:spPr>
        <p:txBody>
          <a:bodyPr vert="horz"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6" name="Titre 1">
            <a:extLst>
              <a:ext uri="{FF2B5EF4-FFF2-40B4-BE49-F238E27FC236}">
                <a16:creationId xmlns:a16="http://schemas.microsoft.com/office/drawing/2014/main" id="{438BF8EC-F2D4-2A9E-556C-76412B2AB07D}"/>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9" name="Espace réservé du texte 3">
            <a:extLst>
              <a:ext uri="{FF2B5EF4-FFF2-40B4-BE49-F238E27FC236}">
                <a16:creationId xmlns:a16="http://schemas.microsoft.com/office/drawing/2014/main" id="{9EE9319B-50F0-23AB-C87E-64BD5E6BC2B6}"/>
              </a:ext>
            </a:extLst>
          </p:cNvPr>
          <p:cNvSpPr>
            <a:spLocks noGrp="1"/>
          </p:cNvSpPr>
          <p:nvPr>
            <p:ph type="body" sz="half" idx="2"/>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3" name="Espace réservé du contenu 2">
            <a:extLst>
              <a:ext uri="{FF2B5EF4-FFF2-40B4-BE49-F238E27FC236}">
                <a16:creationId xmlns:a16="http://schemas.microsoft.com/office/drawing/2014/main" id="{30876B56-83A5-5E67-BA3E-8F29D36F5F96}"/>
              </a:ext>
            </a:extLst>
          </p:cNvPr>
          <p:cNvSpPr>
            <a:spLocks noGrp="1"/>
          </p:cNvSpPr>
          <p:nvPr>
            <p:ph idx="12"/>
          </p:nvPr>
        </p:nvSpPr>
        <p:spPr>
          <a:xfrm>
            <a:off x="251448" y="1131565"/>
            <a:ext cx="8641104" cy="3060386"/>
          </a:xfrm>
          <a:prstGeom prst="rect">
            <a:avLst/>
          </a:prstGeom>
        </p:spPr>
        <p:txBody>
          <a:bodyPr lIns="0" tIns="0" rIns="0" bIns="0" numCol="2">
            <a:noAutofit/>
          </a:bodyPr>
          <a:lstStyle>
            <a:lvl1pPr marL="0" indent="-179996" defTabSz="359991">
              <a:lnSpc>
                <a:spcPct val="100000"/>
              </a:lnSpc>
              <a:spcBef>
                <a:spcPts val="300"/>
              </a:spcBef>
              <a:spcAft>
                <a:spcPts val="0"/>
              </a:spcAft>
              <a:buFontTx/>
              <a:buNone/>
              <a:defRPr sz="1200" b="1" spc="0"/>
            </a:lvl1pPr>
            <a:lvl2pPr marL="179996" indent="-179996" defTabSz="359991">
              <a:lnSpc>
                <a:spcPct val="100000"/>
              </a:lnSpc>
              <a:spcBef>
                <a:spcPts val="300"/>
              </a:spcBef>
              <a:spcAft>
                <a:spcPts val="0"/>
              </a:spcAft>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5802649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4_Two Content">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1A9ABC2A-DBB8-C02D-7517-BA53BE55B10B}"/>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Footer Placeholder 3">
            <a:extLst>
              <a:ext uri="{FF2B5EF4-FFF2-40B4-BE49-F238E27FC236}">
                <a16:creationId xmlns:a16="http://schemas.microsoft.com/office/drawing/2014/main" id="{1BB756D2-CC2D-A114-FAAD-0545E3E99ECF}"/>
              </a:ext>
            </a:extLst>
          </p:cNvPr>
          <p:cNvSpPr>
            <a:spLocks noGrp="1"/>
          </p:cNvSpPr>
          <p:nvPr>
            <p:ph type="ftr" sz="quarter" idx="3"/>
          </p:nvPr>
        </p:nvSpPr>
        <p:spPr>
          <a:xfrm>
            <a:off x="244142" y="4620553"/>
            <a:ext cx="3086100" cy="215348"/>
          </a:xfrm>
          <a:prstGeom prst="rect">
            <a:avLst/>
          </a:prstGeom>
        </p:spPr>
        <p:txBody>
          <a:bodyPr vert="horz"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5" name="Titre 1">
            <a:extLst>
              <a:ext uri="{FF2B5EF4-FFF2-40B4-BE49-F238E27FC236}">
                <a16:creationId xmlns:a16="http://schemas.microsoft.com/office/drawing/2014/main" id="{AD69F2E7-1F76-0727-7AF3-E45BCF75572C}"/>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1" name="Espace réservé du contenu 2">
            <a:extLst>
              <a:ext uri="{FF2B5EF4-FFF2-40B4-BE49-F238E27FC236}">
                <a16:creationId xmlns:a16="http://schemas.microsoft.com/office/drawing/2014/main" id="{0DFC94C6-F49D-F977-1233-1C7FA6C33D97}"/>
              </a:ext>
            </a:extLst>
          </p:cNvPr>
          <p:cNvSpPr>
            <a:spLocks noGrp="1"/>
          </p:cNvSpPr>
          <p:nvPr>
            <p:ph idx="12"/>
          </p:nvPr>
        </p:nvSpPr>
        <p:spPr>
          <a:xfrm>
            <a:off x="251448" y="1131566"/>
            <a:ext cx="4140529" cy="3051569"/>
          </a:xfrm>
          <a:prstGeom prst="rect">
            <a:avLst/>
          </a:prstGeom>
        </p:spPr>
        <p:txBody>
          <a:bodyPr lIns="0" tIns="0" rIns="0" bIns="0">
            <a:noAutofit/>
          </a:bodyPr>
          <a:lstStyle>
            <a:lvl1pPr marL="0" indent="-179996" defTabSz="359991">
              <a:lnSpc>
                <a:spcPct val="100000"/>
              </a:lnSpc>
              <a:spcBef>
                <a:spcPts val="300"/>
              </a:spcBef>
              <a:spcAft>
                <a:spcPts val="0"/>
              </a:spcAft>
              <a:buFontTx/>
              <a:buNone/>
              <a:defRPr sz="1200" b="1" spc="0"/>
            </a:lvl1pPr>
            <a:lvl2pPr marL="179996" indent="-179996" defTabSz="359991">
              <a:lnSpc>
                <a:spcPct val="100000"/>
              </a:lnSpc>
              <a:spcBef>
                <a:spcPts val="300"/>
              </a:spcBef>
              <a:spcAft>
                <a:spcPts val="0"/>
              </a:spcAft>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Espace réservé du contenu 2">
            <a:extLst>
              <a:ext uri="{FF2B5EF4-FFF2-40B4-BE49-F238E27FC236}">
                <a16:creationId xmlns:a16="http://schemas.microsoft.com/office/drawing/2014/main" id="{DCE8FBBA-8FB4-13A4-B7BF-83C9E3460164}"/>
              </a:ext>
            </a:extLst>
          </p:cNvPr>
          <p:cNvSpPr>
            <a:spLocks noGrp="1"/>
          </p:cNvSpPr>
          <p:nvPr>
            <p:ph idx="13"/>
          </p:nvPr>
        </p:nvSpPr>
        <p:spPr>
          <a:xfrm>
            <a:off x="4752024" y="1131566"/>
            <a:ext cx="4140529" cy="3051569"/>
          </a:xfrm>
          <a:prstGeom prst="rect">
            <a:avLst/>
          </a:prstGeom>
        </p:spPr>
        <p:txBody>
          <a:bodyPr lIns="0" tIns="0" rIns="0" bIns="0">
            <a:noAutofit/>
          </a:bodyPr>
          <a:lstStyle>
            <a:lvl1pPr marL="0" indent="-179996" defTabSz="359991">
              <a:lnSpc>
                <a:spcPct val="100000"/>
              </a:lnSpc>
              <a:spcBef>
                <a:spcPts val="300"/>
              </a:spcBef>
              <a:spcAft>
                <a:spcPts val="0"/>
              </a:spcAft>
              <a:buFontTx/>
              <a:buNone/>
              <a:defRPr sz="1200" b="1" spc="0"/>
            </a:lvl1pPr>
            <a:lvl2pPr marL="179996" indent="-179996" defTabSz="359991">
              <a:lnSpc>
                <a:spcPct val="100000"/>
              </a:lnSpc>
              <a:spcBef>
                <a:spcPts val="300"/>
              </a:spcBef>
              <a:spcAft>
                <a:spcPts val="0"/>
              </a:spcAft>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1172523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cover">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6CF53D57-A341-A70F-D8BB-2528A70E21A7}"/>
              </a:ext>
            </a:extLst>
          </p:cNvPr>
          <p:cNvSpPr>
            <a:spLocks noGrp="1"/>
          </p:cNvSpPr>
          <p:nvPr>
            <p:ph type="pic" sz="quarter" idx="10"/>
          </p:nvPr>
        </p:nvSpPr>
        <p:spPr>
          <a:xfrm>
            <a:off x="0" y="231451"/>
            <a:ext cx="8892552" cy="4034700"/>
          </a:xfrm>
          <a:prstGeom prst="rect">
            <a:avLst/>
          </a:prstGeom>
          <a:solidFill>
            <a:schemeClr val="bg1">
              <a:lumMod val="95000"/>
            </a:schemeClr>
          </a:solidFill>
        </p:spPr>
        <p:txBody>
          <a:bodyPr lIns="182880" tIns="91440" rIns="182880" bIns="91440"/>
          <a:lstStyle>
            <a:lvl1pPr marL="0" indent="0">
              <a:buFontTx/>
              <a:buNone/>
              <a:defRPr/>
            </a:lvl1pPr>
          </a:lstStyle>
          <a:p>
            <a:r>
              <a:rPr lang="en-US"/>
              <a:t>Click icon to add picture</a:t>
            </a:r>
            <a:endParaRPr lang="en-US" dirty="0"/>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0" y="1131566"/>
            <a:ext cx="3851907" cy="1980253"/>
          </a:xfrm>
          <a:prstGeom prst="rect">
            <a:avLst/>
          </a:prstGeom>
          <a:solidFill>
            <a:srgbClr val="4298D3"/>
          </a:solidFill>
        </p:spPr>
        <p:txBody>
          <a:bodyPr vert="horz" lIns="432000" tIns="0" rIns="360000" bIns="0" rtlCol="0" anchor="ctr">
            <a:noAutofit/>
          </a:bodyPr>
          <a:lstStyle>
            <a:lvl1pPr algn="l">
              <a:defRPr sz="2400" b="1" cap="all" baseline="0">
                <a:solidFill>
                  <a:schemeClr val="bg1"/>
                </a:solidFill>
              </a:defRPr>
            </a:lvl1pPr>
          </a:lstStyle>
          <a:p>
            <a:r>
              <a:rPr lang="en-US"/>
              <a:t>Click to edit Master title style</a:t>
            </a:r>
            <a:endParaRPr lang="fr-FR" dirty="0"/>
          </a:p>
        </p:txBody>
      </p:sp>
      <p:sp>
        <p:nvSpPr>
          <p:cNvPr id="2" name="Espace réservé du texte 3">
            <a:extLst>
              <a:ext uri="{FF2B5EF4-FFF2-40B4-BE49-F238E27FC236}">
                <a16:creationId xmlns:a16="http://schemas.microsoft.com/office/drawing/2014/main" id="{EA145D33-58C5-7379-B9C8-0B19A4B56773}"/>
              </a:ext>
            </a:extLst>
          </p:cNvPr>
          <p:cNvSpPr>
            <a:spLocks noGrp="1"/>
          </p:cNvSpPr>
          <p:nvPr>
            <p:ph type="body" sz="half" idx="2"/>
          </p:nvPr>
        </p:nvSpPr>
        <p:spPr>
          <a:xfrm>
            <a:off x="431470" y="2571750"/>
            <a:ext cx="3420437" cy="720092"/>
          </a:xfrm>
          <a:prstGeom prst="rect">
            <a:avLst/>
          </a:prstGeom>
        </p:spPr>
        <p:txBody>
          <a:bodyPr wrap="square" lIns="0" tIns="0" rIns="360000" bIns="0" anchor="t" anchorCtr="0">
            <a:no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ous-titre 2">
            <a:extLst>
              <a:ext uri="{FF2B5EF4-FFF2-40B4-BE49-F238E27FC236}">
                <a16:creationId xmlns:a16="http://schemas.microsoft.com/office/drawing/2014/main" id="{C44F9B39-B8B3-2EAD-3960-780E46311B68}"/>
              </a:ext>
            </a:extLst>
          </p:cNvPr>
          <p:cNvSpPr>
            <a:spLocks noGrp="1"/>
          </p:cNvSpPr>
          <p:nvPr>
            <p:ph type="subTitle" idx="1"/>
          </p:nvPr>
        </p:nvSpPr>
        <p:spPr>
          <a:xfrm>
            <a:off x="251447" y="4552003"/>
            <a:ext cx="2700345" cy="127288"/>
          </a:xfrm>
          <a:prstGeom prst="rect">
            <a:avLst/>
          </a:prstGeom>
        </p:spPr>
        <p:txBody>
          <a:bodyPr lIns="0" tIns="0" rIns="0" bIns="0" anchor="b">
            <a:noAutofit/>
          </a:bodyPr>
          <a:lstStyle>
            <a:lvl1pPr marL="0" indent="0" algn="l">
              <a:buNone/>
              <a:defRPr sz="800" cap="all"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dirty="0"/>
          </a:p>
        </p:txBody>
      </p:sp>
      <p:sp>
        <p:nvSpPr>
          <p:cNvPr id="4" name="Action Button: Forward or Next 33">
            <a:hlinkClick r:id="" action="ppaction://hlinkshowjump?jump=nextslide" highlightClick="1"/>
            <a:extLst>
              <a:ext uri="{FF2B5EF4-FFF2-40B4-BE49-F238E27FC236}">
                <a16:creationId xmlns:a16="http://schemas.microsoft.com/office/drawing/2014/main" id="{0CE68BEB-CB4C-48B8-D55C-AD8637DF0F76}"/>
              </a:ext>
            </a:extLst>
          </p:cNvPr>
          <p:cNvSpPr/>
          <p:nvPr userDrawn="1"/>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8" name="Action Button: Forward or Next 33">
            <a:hlinkClick r:id="" action="ppaction://hlinkshowjump?jump=nextslide" highlightClick="1"/>
            <a:extLst>
              <a:ext uri="{FF2B5EF4-FFF2-40B4-BE49-F238E27FC236}">
                <a16:creationId xmlns:a16="http://schemas.microsoft.com/office/drawing/2014/main" id="{101359A7-9490-1561-A1CB-353C164F2128}"/>
              </a:ext>
            </a:extLst>
          </p:cNvPr>
          <p:cNvSpPr/>
          <p:nvPr userDrawn="1"/>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9" name="Slide Number Placeholder 5">
            <a:extLst>
              <a:ext uri="{FF2B5EF4-FFF2-40B4-BE49-F238E27FC236}">
                <a16:creationId xmlns:a16="http://schemas.microsoft.com/office/drawing/2014/main" id="{76589C48-D6ED-AE7F-5A32-EDF1560F3971}"/>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ABCB9CE-F100-F4F5-424C-BFFA76E648D4}"/>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3E37762B-3EAA-E09D-AD41-69F8C695DDC9}"/>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3" name="Picture 29">
            <a:extLst>
              <a:ext uri="{FF2B5EF4-FFF2-40B4-BE49-F238E27FC236}">
                <a16:creationId xmlns:a16="http://schemas.microsoft.com/office/drawing/2014/main" id="{59BAD55E-077E-E1DD-A341-93D769DDDB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
        <p:nvSpPr>
          <p:cNvPr id="14" name="Slide Number Placeholder 5">
            <a:extLst>
              <a:ext uri="{FF2B5EF4-FFF2-40B4-BE49-F238E27FC236}">
                <a16:creationId xmlns:a16="http://schemas.microsoft.com/office/drawing/2014/main" id="{99882F5A-082E-FE72-B085-A4267F8A709F}"/>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5" name="Rectangle 9">
            <a:extLst>
              <a:ext uri="{FF2B5EF4-FFF2-40B4-BE49-F238E27FC236}">
                <a16:creationId xmlns:a16="http://schemas.microsoft.com/office/drawing/2014/main" id="{3A3855F1-E423-B21C-8F5E-79AEAE83B55C}"/>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6" name="Rectangle 9">
            <a:extLst>
              <a:ext uri="{FF2B5EF4-FFF2-40B4-BE49-F238E27FC236}">
                <a16:creationId xmlns:a16="http://schemas.microsoft.com/office/drawing/2014/main" id="{759D15FF-6BEB-6945-420C-792D19E52E91}"/>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7" name="Picture 29">
            <a:extLst>
              <a:ext uri="{FF2B5EF4-FFF2-40B4-BE49-F238E27FC236}">
                <a16:creationId xmlns:a16="http://schemas.microsoft.com/office/drawing/2014/main" id="{EF82DD43-6F68-B1D2-259D-10DF2A6187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
        <p:nvSpPr>
          <p:cNvPr id="18" name="Action Button: Forward or Next 33">
            <a:hlinkClick r:id="" action="ppaction://hlinkshowjump?jump=nextslide" highlightClick="1"/>
            <a:extLst>
              <a:ext uri="{FF2B5EF4-FFF2-40B4-BE49-F238E27FC236}">
                <a16:creationId xmlns:a16="http://schemas.microsoft.com/office/drawing/2014/main" id="{5842697F-9DFE-25CA-1A97-0D5FEEDE5243}"/>
              </a:ext>
            </a:extLst>
          </p:cNvPr>
          <p:cNvSpPr/>
          <p:nvPr userDrawn="1"/>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9" name="Action Button: Back or Previous 34">
            <a:hlinkClick r:id="" action="ppaction://hlinkshowjump?jump=previousslide" highlightClick="1"/>
            <a:extLst>
              <a:ext uri="{FF2B5EF4-FFF2-40B4-BE49-F238E27FC236}">
                <a16:creationId xmlns:a16="http://schemas.microsoft.com/office/drawing/2014/main" id="{F667DCFD-6CE8-5BAA-5952-579F091BCAFA}"/>
              </a:ext>
            </a:extLst>
          </p:cNvPr>
          <p:cNvSpPr/>
          <p:nvPr userDrawn="1"/>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dirty="0">
              <a:solidFill>
                <a:schemeClr val="bg2"/>
              </a:solidFill>
            </a:endParaRPr>
          </a:p>
        </p:txBody>
      </p:sp>
    </p:spTree>
    <p:extLst>
      <p:ext uri="{BB962C8B-B14F-4D97-AF65-F5344CB8AC3E}">
        <p14:creationId xmlns:p14="http://schemas.microsoft.com/office/powerpoint/2010/main" val="2216469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Four Tall Text Subtitle">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4066C1CA-87D4-4DDE-E226-8FC261A04C39}"/>
              </a:ext>
            </a:extLst>
          </p:cNvPr>
          <p:cNvSpPr>
            <a:spLocks noGrp="1"/>
          </p:cNvSpPr>
          <p:nvPr>
            <p:ph type="pic" sz="quarter" idx="10"/>
          </p:nvPr>
        </p:nvSpPr>
        <p:spPr>
          <a:xfrm>
            <a:off x="251447" y="1131566"/>
            <a:ext cx="1980253"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50"/>
            </a:lvl1pPr>
          </a:lstStyle>
          <a:p>
            <a:endParaRPr lang="en-US" dirty="0"/>
          </a:p>
        </p:txBody>
      </p:sp>
      <p:sp>
        <p:nvSpPr>
          <p:cNvPr id="27" name="Picture Placeholder 3">
            <a:extLst>
              <a:ext uri="{FF2B5EF4-FFF2-40B4-BE49-F238E27FC236}">
                <a16:creationId xmlns:a16="http://schemas.microsoft.com/office/drawing/2014/main" id="{2BE2D185-4226-1502-DFA7-687B3D84D654}"/>
              </a:ext>
            </a:extLst>
          </p:cNvPr>
          <p:cNvSpPr>
            <a:spLocks noGrp="1"/>
          </p:cNvSpPr>
          <p:nvPr>
            <p:ph type="pic" sz="quarter" idx="11"/>
          </p:nvPr>
        </p:nvSpPr>
        <p:spPr>
          <a:xfrm>
            <a:off x="2411724" y="1131566"/>
            <a:ext cx="1980253"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50"/>
            </a:lvl1pPr>
          </a:lstStyle>
          <a:p>
            <a:endParaRPr lang="en-US"/>
          </a:p>
        </p:txBody>
      </p:sp>
      <p:sp>
        <p:nvSpPr>
          <p:cNvPr id="28" name="Picture Placeholder 3">
            <a:extLst>
              <a:ext uri="{FF2B5EF4-FFF2-40B4-BE49-F238E27FC236}">
                <a16:creationId xmlns:a16="http://schemas.microsoft.com/office/drawing/2014/main" id="{1206F619-B5AD-EE8F-B330-FE0C21BA9B13}"/>
              </a:ext>
            </a:extLst>
          </p:cNvPr>
          <p:cNvSpPr>
            <a:spLocks noGrp="1"/>
          </p:cNvSpPr>
          <p:nvPr>
            <p:ph type="pic" sz="quarter" idx="12"/>
          </p:nvPr>
        </p:nvSpPr>
        <p:spPr>
          <a:xfrm>
            <a:off x="4572000" y="1131566"/>
            <a:ext cx="1986914"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50"/>
            </a:lvl1pPr>
          </a:lstStyle>
          <a:p>
            <a:endParaRPr lang="en-US"/>
          </a:p>
        </p:txBody>
      </p:sp>
      <p:sp>
        <p:nvSpPr>
          <p:cNvPr id="29" name="Picture Placeholder 3">
            <a:extLst>
              <a:ext uri="{FF2B5EF4-FFF2-40B4-BE49-F238E27FC236}">
                <a16:creationId xmlns:a16="http://schemas.microsoft.com/office/drawing/2014/main" id="{93D6EF10-AC20-8F0B-E3E4-685806E52BB0}"/>
              </a:ext>
            </a:extLst>
          </p:cNvPr>
          <p:cNvSpPr>
            <a:spLocks noGrp="1"/>
          </p:cNvSpPr>
          <p:nvPr>
            <p:ph type="pic" sz="quarter" idx="13"/>
          </p:nvPr>
        </p:nvSpPr>
        <p:spPr>
          <a:xfrm>
            <a:off x="6732276" y="1131566"/>
            <a:ext cx="1986914"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anchor="ctr">
            <a:normAutofit/>
          </a:bodyPr>
          <a:lstStyle>
            <a:lvl1pPr marL="0" indent="0" algn="ctr">
              <a:buNone/>
              <a:defRPr sz="1050"/>
            </a:lvl1pPr>
          </a:lstStyle>
          <a:p>
            <a:endParaRPr lang="en-US" dirty="0"/>
          </a:p>
        </p:txBody>
      </p:sp>
      <p:cxnSp>
        <p:nvCxnSpPr>
          <p:cNvPr id="30" name="Connecteur droit 29">
            <a:extLst>
              <a:ext uri="{FF2B5EF4-FFF2-40B4-BE49-F238E27FC236}">
                <a16:creationId xmlns:a16="http://schemas.microsoft.com/office/drawing/2014/main" id="{D7F8EEF6-0B67-A7BC-945A-E862CF817411}"/>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9" name="Text Placeholder 9">
            <a:extLst>
              <a:ext uri="{FF2B5EF4-FFF2-40B4-BE49-F238E27FC236}">
                <a16:creationId xmlns:a16="http://schemas.microsoft.com/office/drawing/2014/main" id="{BB1C990F-C07C-4C5F-8AA9-9B9E06B4004E}"/>
              </a:ext>
            </a:extLst>
          </p:cNvPr>
          <p:cNvSpPr>
            <a:spLocks noGrp="1"/>
          </p:cNvSpPr>
          <p:nvPr>
            <p:ph type="body" sz="quarter" idx="14" hasCustomPrompt="1"/>
          </p:nvPr>
        </p:nvSpPr>
        <p:spPr>
          <a:xfrm>
            <a:off x="251448" y="2392680"/>
            <a:ext cx="1979999" cy="1979299"/>
          </a:xfrm>
          <a:prstGeom prst="rect">
            <a:avLst/>
          </a:prstGeom>
        </p:spPr>
        <p:txBody>
          <a:bodyPr lIns="0" tIns="0" rIns="0" bIns="0">
            <a:noAutofit/>
          </a:bodyPr>
          <a:lstStyle>
            <a:lvl1pPr marL="0" indent="-108000">
              <a:spcBef>
                <a:spcPts val="200"/>
              </a:spcBef>
              <a:buNone/>
              <a:defRPr sz="120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 name="Text Placeholder 9">
            <a:extLst>
              <a:ext uri="{FF2B5EF4-FFF2-40B4-BE49-F238E27FC236}">
                <a16:creationId xmlns:a16="http://schemas.microsoft.com/office/drawing/2014/main" id="{B40D9E6B-5FED-82DD-AFBB-FFBFE3227D25}"/>
              </a:ext>
            </a:extLst>
          </p:cNvPr>
          <p:cNvSpPr>
            <a:spLocks noGrp="1"/>
          </p:cNvSpPr>
          <p:nvPr>
            <p:ph type="body" sz="quarter" idx="28" hasCustomPrompt="1"/>
          </p:nvPr>
        </p:nvSpPr>
        <p:spPr>
          <a:xfrm>
            <a:off x="2411724" y="2391727"/>
            <a:ext cx="1979999" cy="1979299"/>
          </a:xfrm>
          <a:prstGeom prst="rect">
            <a:avLst/>
          </a:prstGeom>
        </p:spPr>
        <p:txBody>
          <a:bodyPr lIns="0" tIns="0" rIns="0" bIns="0">
            <a:noAutofit/>
          </a:bodyPr>
          <a:lstStyle>
            <a:lvl1pPr marL="0" indent="-108000">
              <a:spcBef>
                <a:spcPts val="200"/>
              </a:spcBef>
              <a:buNone/>
              <a:defRPr sz="120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 name="Text Placeholder 9">
            <a:extLst>
              <a:ext uri="{FF2B5EF4-FFF2-40B4-BE49-F238E27FC236}">
                <a16:creationId xmlns:a16="http://schemas.microsoft.com/office/drawing/2014/main" id="{636B6B5C-0471-1B6F-5F98-30FBC3C4A152}"/>
              </a:ext>
            </a:extLst>
          </p:cNvPr>
          <p:cNvSpPr>
            <a:spLocks noGrp="1"/>
          </p:cNvSpPr>
          <p:nvPr>
            <p:ph type="body" sz="quarter" idx="29" hasCustomPrompt="1"/>
          </p:nvPr>
        </p:nvSpPr>
        <p:spPr>
          <a:xfrm>
            <a:off x="4572254" y="2391727"/>
            <a:ext cx="1979999" cy="1979299"/>
          </a:xfrm>
          <a:prstGeom prst="rect">
            <a:avLst/>
          </a:prstGeom>
        </p:spPr>
        <p:txBody>
          <a:bodyPr lIns="0" tIns="0" rIns="0" bIns="0">
            <a:noAutofit/>
          </a:bodyPr>
          <a:lstStyle>
            <a:lvl1pPr marL="0" indent="-108000">
              <a:spcBef>
                <a:spcPts val="200"/>
              </a:spcBef>
              <a:buNone/>
              <a:defRPr sz="120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Text Placeholder 9">
            <a:extLst>
              <a:ext uri="{FF2B5EF4-FFF2-40B4-BE49-F238E27FC236}">
                <a16:creationId xmlns:a16="http://schemas.microsoft.com/office/drawing/2014/main" id="{05C2CBFE-1D69-A197-8AAE-272076510124}"/>
              </a:ext>
            </a:extLst>
          </p:cNvPr>
          <p:cNvSpPr>
            <a:spLocks noGrp="1"/>
          </p:cNvSpPr>
          <p:nvPr>
            <p:ph type="body" sz="quarter" idx="30" hasCustomPrompt="1"/>
          </p:nvPr>
        </p:nvSpPr>
        <p:spPr>
          <a:xfrm>
            <a:off x="6732276" y="2391727"/>
            <a:ext cx="1979999" cy="1979299"/>
          </a:xfrm>
          <a:prstGeom prst="rect">
            <a:avLst/>
          </a:prstGeom>
        </p:spPr>
        <p:txBody>
          <a:bodyPr lIns="0" tIns="0" rIns="0" bIns="0">
            <a:noAutofit/>
          </a:bodyPr>
          <a:lstStyle>
            <a:lvl1pPr marL="0" indent="-108000">
              <a:spcBef>
                <a:spcPts val="200"/>
              </a:spcBef>
              <a:buNone/>
              <a:defRPr sz="120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8">
            <a:extLst>
              <a:ext uri="{FF2B5EF4-FFF2-40B4-BE49-F238E27FC236}">
                <a16:creationId xmlns:a16="http://schemas.microsoft.com/office/drawing/2014/main" id="{F4E8F298-37CA-CFB8-1E75-2F5A7C5F6CF6}"/>
              </a:ext>
            </a:extLst>
          </p:cNvPr>
          <p:cNvSpPr>
            <a:spLocks noGrp="1"/>
          </p:cNvSpPr>
          <p:nvPr>
            <p:ph type="body" sz="quarter" idx="31"/>
          </p:nvPr>
        </p:nvSpPr>
        <p:spPr>
          <a:xfrm>
            <a:off x="242888" y="222223"/>
            <a:ext cx="4333875" cy="365125"/>
          </a:xfrm>
          <a:prstGeom prst="rect">
            <a:avLst/>
          </a:prstGeom>
        </p:spPr>
        <p:txBody>
          <a:bodyPr/>
          <a:lstStyle>
            <a:lvl1pPr marL="0" indent="0">
              <a:buNone/>
              <a:defRPr/>
            </a:lvl1pPr>
            <a:lvl2pPr marL="457200" indent="0">
              <a:buNone/>
              <a:defRPr/>
            </a:lvl2pPr>
          </a:lstStyle>
          <a:p>
            <a:pPr lvl="0"/>
            <a:r>
              <a:rPr lang="en-US" dirty="0"/>
              <a:t>Click to edit Master text styles</a:t>
            </a:r>
          </a:p>
        </p:txBody>
      </p:sp>
      <p:sp>
        <p:nvSpPr>
          <p:cNvPr id="4" name="Footer Placeholder 3">
            <a:extLst>
              <a:ext uri="{FF2B5EF4-FFF2-40B4-BE49-F238E27FC236}">
                <a16:creationId xmlns:a16="http://schemas.microsoft.com/office/drawing/2014/main" id="{8F102B26-1E47-A929-0DC6-BC566184FA41}"/>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5" name="Slide Number Placeholder 5">
            <a:extLst>
              <a:ext uri="{FF2B5EF4-FFF2-40B4-BE49-F238E27FC236}">
                <a16:creationId xmlns:a16="http://schemas.microsoft.com/office/drawing/2014/main" id="{2E5684CF-5D61-E0EC-61B4-CDDAC5C8DDDA}"/>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6" name="Rectangle 9">
            <a:extLst>
              <a:ext uri="{FF2B5EF4-FFF2-40B4-BE49-F238E27FC236}">
                <a16:creationId xmlns:a16="http://schemas.microsoft.com/office/drawing/2014/main" id="{B9F2B683-A5A2-03C1-44C2-A7CC64B6964C}"/>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7" name="Rectangle 9">
            <a:extLst>
              <a:ext uri="{FF2B5EF4-FFF2-40B4-BE49-F238E27FC236}">
                <a16:creationId xmlns:a16="http://schemas.microsoft.com/office/drawing/2014/main" id="{9AE5FD7B-22BF-5D50-87D4-7A31E79C8857}"/>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8" name="Picture 29">
            <a:extLst>
              <a:ext uri="{FF2B5EF4-FFF2-40B4-BE49-F238E27FC236}">
                <a16:creationId xmlns:a16="http://schemas.microsoft.com/office/drawing/2014/main" id="{9BDCE213-E16D-916F-34E7-9058061331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Tree>
    <p:extLst>
      <p:ext uri="{BB962C8B-B14F-4D97-AF65-F5344CB8AC3E}">
        <p14:creationId xmlns:p14="http://schemas.microsoft.com/office/powerpoint/2010/main" val="21938323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3_Two Content with Subtitle">
    <p:spTree>
      <p:nvGrpSpPr>
        <p:cNvPr id="1" name=""/>
        <p:cNvGrpSpPr/>
        <p:nvPr/>
      </p:nvGrpSpPr>
      <p:grpSpPr>
        <a:xfrm>
          <a:off x="0" y="0"/>
          <a:ext cx="0" cy="0"/>
          <a:chOff x="0" y="0"/>
          <a:chExt cx="0" cy="0"/>
        </a:xfrm>
      </p:grpSpPr>
      <p:cxnSp>
        <p:nvCxnSpPr>
          <p:cNvPr id="12" name="Connecteur droit 11">
            <a:extLst>
              <a:ext uri="{FF2B5EF4-FFF2-40B4-BE49-F238E27FC236}">
                <a16:creationId xmlns:a16="http://schemas.microsoft.com/office/drawing/2014/main" id="{5A7C567B-3998-4854-F492-C6C7DE7DAFB2}"/>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Footer Placeholder 3">
            <a:extLst>
              <a:ext uri="{FF2B5EF4-FFF2-40B4-BE49-F238E27FC236}">
                <a16:creationId xmlns:a16="http://schemas.microsoft.com/office/drawing/2014/main" id="{639FB47D-A791-6471-5C97-6A74DA13D470}"/>
              </a:ext>
            </a:extLst>
          </p:cNvPr>
          <p:cNvSpPr>
            <a:spLocks noGrp="1"/>
          </p:cNvSpPr>
          <p:nvPr>
            <p:ph type="ftr" sz="quarter" idx="3"/>
          </p:nvPr>
        </p:nvSpPr>
        <p:spPr>
          <a:xfrm>
            <a:off x="244142" y="4620553"/>
            <a:ext cx="3086100" cy="215348"/>
          </a:xfrm>
          <a:prstGeom prst="rect">
            <a:avLst/>
          </a:prstGeom>
        </p:spPr>
        <p:txBody>
          <a:bodyPr vert="horz"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19" name="Espace réservé du texte 3">
            <a:extLst>
              <a:ext uri="{FF2B5EF4-FFF2-40B4-BE49-F238E27FC236}">
                <a16:creationId xmlns:a16="http://schemas.microsoft.com/office/drawing/2014/main" id="{6A4B9230-E8BA-F15E-C88F-3AD78674F9E2}"/>
              </a:ext>
            </a:extLst>
          </p:cNvPr>
          <p:cNvSpPr>
            <a:spLocks noGrp="1"/>
          </p:cNvSpPr>
          <p:nvPr>
            <p:ph type="body" sz="half" idx="10"/>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1" name="Titre 1">
            <a:extLst>
              <a:ext uri="{FF2B5EF4-FFF2-40B4-BE49-F238E27FC236}">
                <a16:creationId xmlns:a16="http://schemas.microsoft.com/office/drawing/2014/main" id="{E03EE171-40B3-2DDB-5495-95D1CDBFA0DD}"/>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22" name="Espace réservé du contenu 2">
            <a:extLst>
              <a:ext uri="{FF2B5EF4-FFF2-40B4-BE49-F238E27FC236}">
                <a16:creationId xmlns:a16="http://schemas.microsoft.com/office/drawing/2014/main" id="{4276E060-14F7-A5F2-27D2-6EE28997F22D}"/>
              </a:ext>
            </a:extLst>
          </p:cNvPr>
          <p:cNvSpPr>
            <a:spLocks noGrp="1"/>
          </p:cNvSpPr>
          <p:nvPr>
            <p:ph idx="12"/>
          </p:nvPr>
        </p:nvSpPr>
        <p:spPr>
          <a:xfrm>
            <a:off x="251448" y="1131566"/>
            <a:ext cx="4140529" cy="3051569"/>
          </a:xfrm>
          <a:prstGeom prst="rect">
            <a:avLst/>
          </a:prstGeom>
        </p:spPr>
        <p:txBody>
          <a:bodyPr lIns="0" tIns="0" rIns="0" bIns="0">
            <a:noAutofit/>
          </a:bodyPr>
          <a:lstStyle>
            <a:lvl1pPr marL="0" indent="-179996" defTabSz="359991">
              <a:lnSpc>
                <a:spcPct val="100000"/>
              </a:lnSpc>
              <a:spcBef>
                <a:spcPts val="300"/>
              </a:spcBef>
              <a:spcAft>
                <a:spcPts val="0"/>
              </a:spcAft>
              <a:buFontTx/>
              <a:buNone/>
              <a:defRPr sz="1200" b="1" spc="0"/>
            </a:lvl1pPr>
            <a:lvl2pPr marL="179996" indent="-179996" defTabSz="359991">
              <a:lnSpc>
                <a:spcPct val="100000"/>
              </a:lnSpc>
              <a:spcBef>
                <a:spcPts val="300"/>
              </a:spcBef>
              <a:spcAft>
                <a:spcPts val="0"/>
              </a:spcAft>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3" name="Espace réservé du contenu 2">
            <a:extLst>
              <a:ext uri="{FF2B5EF4-FFF2-40B4-BE49-F238E27FC236}">
                <a16:creationId xmlns:a16="http://schemas.microsoft.com/office/drawing/2014/main" id="{6FCFA2D8-8E51-D35A-0E8E-7D09C4872174}"/>
              </a:ext>
            </a:extLst>
          </p:cNvPr>
          <p:cNvSpPr>
            <a:spLocks noGrp="1"/>
          </p:cNvSpPr>
          <p:nvPr>
            <p:ph idx="13"/>
          </p:nvPr>
        </p:nvSpPr>
        <p:spPr>
          <a:xfrm>
            <a:off x="4752024" y="1131566"/>
            <a:ext cx="4140529" cy="3051569"/>
          </a:xfrm>
          <a:prstGeom prst="rect">
            <a:avLst/>
          </a:prstGeom>
        </p:spPr>
        <p:txBody>
          <a:bodyPr lIns="0" tIns="0" rIns="0" bIns="0">
            <a:noAutofit/>
          </a:bodyPr>
          <a:lstStyle>
            <a:lvl1pPr marL="0" indent="-179996" defTabSz="359991">
              <a:lnSpc>
                <a:spcPct val="100000"/>
              </a:lnSpc>
              <a:spcBef>
                <a:spcPts val="300"/>
              </a:spcBef>
              <a:spcAft>
                <a:spcPts val="0"/>
              </a:spcAft>
              <a:buFontTx/>
              <a:buNone/>
              <a:defRPr sz="1200" b="1" spc="0"/>
            </a:lvl1pPr>
            <a:lvl2pPr marL="179996" indent="-179996" defTabSz="359991">
              <a:lnSpc>
                <a:spcPct val="100000"/>
              </a:lnSpc>
              <a:spcBef>
                <a:spcPts val="300"/>
              </a:spcBef>
              <a:spcAft>
                <a:spcPts val="0"/>
              </a:spcAft>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148632078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3_Comparison">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C5F189D9-D98F-D742-AAFD-4E00BAAE56D0}"/>
              </a:ext>
            </a:extLst>
          </p:cNvPr>
          <p:cNvSpPr>
            <a:spLocks noGrp="1"/>
          </p:cNvSpPr>
          <p:nvPr>
            <p:ph type="body" idx="1" hasCustomPrompt="1"/>
          </p:nvPr>
        </p:nvSpPr>
        <p:spPr>
          <a:xfrm>
            <a:off x="251448" y="1131566"/>
            <a:ext cx="4140529" cy="230832"/>
          </a:xfrm>
          <a:prstGeom prst="rect">
            <a:avLst/>
          </a:prstGeom>
        </p:spPr>
        <p:txBody>
          <a:bodyPr wrap="square" lIns="0" tIns="0" rIns="0" bIns="0" anchor="b">
            <a:noAutofit/>
          </a:bodyPr>
          <a:lstStyle>
            <a:lvl1pPr marL="0" indent="0">
              <a:spcBef>
                <a:spcPts val="0"/>
              </a:spcBef>
              <a:buNone/>
              <a:defRPr sz="1500" b="1" spc="0">
                <a:latin typeface="+mn-lt"/>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3A796384-3677-9F43-A0A2-31D14966B411}"/>
              </a:ext>
            </a:extLst>
          </p:cNvPr>
          <p:cNvSpPr>
            <a:spLocks noGrp="1"/>
          </p:cNvSpPr>
          <p:nvPr>
            <p:ph type="body" sz="quarter" idx="3" hasCustomPrompt="1"/>
          </p:nvPr>
        </p:nvSpPr>
        <p:spPr>
          <a:xfrm>
            <a:off x="4752023" y="1131566"/>
            <a:ext cx="4140527" cy="230832"/>
          </a:xfrm>
          <a:prstGeom prst="rect">
            <a:avLst/>
          </a:prstGeom>
        </p:spPr>
        <p:txBody>
          <a:bodyPr wrap="square" lIns="0" tIns="0" rIns="0" bIns="0" anchor="b">
            <a:noAutofit/>
          </a:bodyPr>
          <a:lstStyle>
            <a:lvl1pPr marL="0" indent="0">
              <a:spcBef>
                <a:spcPts val="0"/>
              </a:spcBef>
              <a:buNone/>
              <a:defRPr sz="1500" b="1" spc="0"/>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cxnSp>
        <p:nvCxnSpPr>
          <p:cNvPr id="4" name="Connecteur droit 3">
            <a:extLst>
              <a:ext uri="{FF2B5EF4-FFF2-40B4-BE49-F238E27FC236}">
                <a16:creationId xmlns:a16="http://schemas.microsoft.com/office/drawing/2014/main" id="{52BA312D-B4A9-0594-BA13-950195980382}"/>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30CDBEA0-E6D4-9127-00B9-7DE24AE96691}"/>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atin typeface="+mj-lt"/>
              </a:defRPr>
            </a:lvl1pPr>
          </a:lstStyle>
          <a:p>
            <a:r>
              <a:rPr lang="en-US"/>
              <a:t>Click to edit Master title style</a:t>
            </a:r>
            <a:endParaRPr lang="fr-FR"/>
          </a:p>
        </p:txBody>
      </p:sp>
      <p:sp>
        <p:nvSpPr>
          <p:cNvPr id="13" name="Espace réservé du pied de page 12">
            <a:extLst>
              <a:ext uri="{FF2B5EF4-FFF2-40B4-BE49-F238E27FC236}">
                <a16:creationId xmlns:a16="http://schemas.microsoft.com/office/drawing/2014/main" id="{075C61B3-5216-9F24-234B-C158FF69D1A5}"/>
              </a:ext>
            </a:extLst>
          </p:cNvPr>
          <p:cNvSpPr>
            <a:spLocks noGrp="1"/>
          </p:cNvSpPr>
          <p:nvPr>
            <p:ph type="ftr" sz="quarter" idx="12"/>
          </p:nvPr>
        </p:nvSpPr>
        <p:spPr/>
        <p:txBody>
          <a:bodyPr/>
          <a:lstStyle/>
          <a:p>
            <a:r>
              <a:rPr lang="en-US" cap="all"/>
              <a:t>PROPRIETARY &amp; CONFIDENTIAL // PRODUCT LINE, DIVISION OR BUSINESS UNIT</a:t>
            </a:r>
          </a:p>
        </p:txBody>
      </p:sp>
      <p:sp>
        <p:nvSpPr>
          <p:cNvPr id="14" name="Espace réservé du contenu 2">
            <a:extLst>
              <a:ext uri="{FF2B5EF4-FFF2-40B4-BE49-F238E27FC236}">
                <a16:creationId xmlns:a16="http://schemas.microsoft.com/office/drawing/2014/main" id="{7652D673-B8EA-9B68-1BDD-06D7826A08C4}"/>
              </a:ext>
            </a:extLst>
          </p:cNvPr>
          <p:cNvSpPr>
            <a:spLocks noGrp="1"/>
          </p:cNvSpPr>
          <p:nvPr>
            <p:ph idx="13"/>
          </p:nvPr>
        </p:nvSpPr>
        <p:spPr>
          <a:xfrm>
            <a:off x="251448" y="1491613"/>
            <a:ext cx="4140529" cy="2880368"/>
          </a:xfrm>
          <a:prstGeom prst="rect">
            <a:avLst/>
          </a:prstGeom>
        </p:spPr>
        <p:txBody>
          <a:bodyPr lIns="0" tIns="0" rIns="0" bIns="0">
            <a:noAutofit/>
          </a:bodyPr>
          <a:lstStyle>
            <a:lvl1pPr marL="0" indent="-179996" defTabSz="359991">
              <a:lnSpc>
                <a:spcPct val="100000"/>
              </a:lnSpc>
              <a:spcBef>
                <a:spcPts val="300"/>
              </a:spcBef>
              <a:spcAft>
                <a:spcPts val="0"/>
              </a:spcAft>
              <a:buFontTx/>
              <a:buNone/>
              <a:defRPr sz="1200" b="0" spc="0">
                <a:latin typeface="+mn-lt"/>
              </a:defRPr>
            </a:lvl1pPr>
            <a:lvl2pPr marL="179996" indent="-179996" defTabSz="359991">
              <a:lnSpc>
                <a:spcPct val="100000"/>
              </a:lnSpc>
              <a:spcBef>
                <a:spcPts val="300"/>
              </a:spcBef>
              <a:spcAft>
                <a:spcPts val="0"/>
              </a:spcAft>
              <a:buFont typeface="Wingdings" pitchFamily="2" charset="2"/>
              <a:buChar char="§"/>
              <a:defRPr sz="1000" spc="0">
                <a:latin typeface="+mn-lt"/>
              </a:defRPr>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5" name="Espace réservé du contenu 2">
            <a:extLst>
              <a:ext uri="{FF2B5EF4-FFF2-40B4-BE49-F238E27FC236}">
                <a16:creationId xmlns:a16="http://schemas.microsoft.com/office/drawing/2014/main" id="{1E4884FB-46FB-BF06-0EE2-8714CF3B853D}"/>
              </a:ext>
            </a:extLst>
          </p:cNvPr>
          <p:cNvSpPr>
            <a:spLocks noGrp="1"/>
          </p:cNvSpPr>
          <p:nvPr>
            <p:ph idx="14"/>
          </p:nvPr>
        </p:nvSpPr>
        <p:spPr>
          <a:xfrm>
            <a:off x="4752024" y="1491613"/>
            <a:ext cx="4140529" cy="2880368"/>
          </a:xfrm>
          <a:prstGeom prst="rect">
            <a:avLst/>
          </a:prstGeom>
        </p:spPr>
        <p:txBody>
          <a:bodyPr lIns="0" tIns="0" rIns="0" bIns="0">
            <a:noAutofit/>
          </a:bodyPr>
          <a:lstStyle>
            <a:lvl1pPr marL="0" indent="-179996" defTabSz="359991">
              <a:lnSpc>
                <a:spcPct val="100000"/>
              </a:lnSpc>
              <a:spcBef>
                <a:spcPts val="300"/>
              </a:spcBef>
              <a:spcAft>
                <a:spcPts val="0"/>
              </a:spcAft>
              <a:buFontTx/>
              <a:buNone/>
              <a:defRPr sz="1200" b="0" spc="0"/>
            </a:lvl1pPr>
            <a:lvl2pPr marL="179996" indent="-179996" defTabSz="359991">
              <a:lnSpc>
                <a:spcPct val="100000"/>
              </a:lnSpc>
              <a:spcBef>
                <a:spcPts val="300"/>
              </a:spcBef>
              <a:spcAft>
                <a:spcPts val="0"/>
              </a:spcAft>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75214329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3_Comparison Sub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93072C-491D-03DC-1B39-0391488BB887}"/>
              </a:ext>
            </a:extLst>
          </p:cNvPr>
          <p:cNvSpPr>
            <a:spLocks noGrp="1"/>
          </p:cNvSpPr>
          <p:nvPr>
            <p:ph type="body" idx="1" hasCustomPrompt="1"/>
          </p:nvPr>
        </p:nvSpPr>
        <p:spPr>
          <a:xfrm>
            <a:off x="251448" y="1131566"/>
            <a:ext cx="4140529" cy="230832"/>
          </a:xfrm>
          <a:prstGeom prst="rect">
            <a:avLst/>
          </a:prstGeom>
        </p:spPr>
        <p:txBody>
          <a:bodyPr wrap="square" lIns="0" tIns="0" rIns="0" bIns="0" anchor="b">
            <a:noAutofit/>
          </a:bodyPr>
          <a:lstStyle>
            <a:lvl1pPr marL="0" indent="0">
              <a:spcBef>
                <a:spcPts val="0"/>
              </a:spcBef>
              <a:buNone/>
              <a:defRPr sz="1500" b="1" spc="0">
                <a:latin typeface="+mn-lt"/>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Text Placeholder 4">
            <a:extLst>
              <a:ext uri="{FF2B5EF4-FFF2-40B4-BE49-F238E27FC236}">
                <a16:creationId xmlns:a16="http://schemas.microsoft.com/office/drawing/2014/main" id="{CD90330C-571C-0D63-2337-EBC134D8EF1E}"/>
              </a:ext>
            </a:extLst>
          </p:cNvPr>
          <p:cNvSpPr>
            <a:spLocks noGrp="1"/>
          </p:cNvSpPr>
          <p:nvPr>
            <p:ph type="body" sz="quarter" idx="3" hasCustomPrompt="1"/>
          </p:nvPr>
        </p:nvSpPr>
        <p:spPr>
          <a:xfrm>
            <a:off x="4752023" y="1131566"/>
            <a:ext cx="4140527" cy="230832"/>
          </a:xfrm>
          <a:prstGeom prst="rect">
            <a:avLst/>
          </a:prstGeom>
        </p:spPr>
        <p:txBody>
          <a:bodyPr wrap="square" lIns="0" tIns="0" rIns="0" bIns="0" anchor="b">
            <a:noAutofit/>
          </a:bodyPr>
          <a:lstStyle>
            <a:lvl1pPr marL="0" indent="0">
              <a:spcBef>
                <a:spcPts val="0"/>
              </a:spcBef>
              <a:buNone/>
              <a:defRPr sz="1500" b="1" spc="0"/>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cxnSp>
        <p:nvCxnSpPr>
          <p:cNvPr id="5" name="Connecteur droit 4">
            <a:extLst>
              <a:ext uri="{FF2B5EF4-FFF2-40B4-BE49-F238E27FC236}">
                <a16:creationId xmlns:a16="http://schemas.microsoft.com/office/drawing/2014/main" id="{B3505A59-34A3-E6E4-6790-43AA33F2B1B7}"/>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Espace réservé du pied de page 12">
            <a:extLst>
              <a:ext uri="{FF2B5EF4-FFF2-40B4-BE49-F238E27FC236}">
                <a16:creationId xmlns:a16="http://schemas.microsoft.com/office/drawing/2014/main" id="{DFE12F53-C235-B36A-DE50-8C04E6F9560D}"/>
              </a:ext>
            </a:extLst>
          </p:cNvPr>
          <p:cNvSpPr>
            <a:spLocks noGrp="1"/>
          </p:cNvSpPr>
          <p:nvPr>
            <p:ph type="ftr" sz="quarter" idx="12"/>
          </p:nvPr>
        </p:nvSpPr>
        <p:spPr>
          <a:xfrm>
            <a:off x="244142" y="4620553"/>
            <a:ext cx="3086100" cy="215348"/>
          </a:xfrm>
        </p:spPr>
        <p:txBody>
          <a:bodyPr/>
          <a:lstStyle/>
          <a:p>
            <a:r>
              <a:rPr lang="en-US" cap="all"/>
              <a:t>PROPRIETARY &amp; CONFIDENTIAL // PRODUCT LINE, DIVISION OR BUSINESS UNIT</a:t>
            </a:r>
          </a:p>
        </p:txBody>
      </p:sp>
      <p:sp>
        <p:nvSpPr>
          <p:cNvPr id="11" name="Espace réservé du contenu 2">
            <a:extLst>
              <a:ext uri="{FF2B5EF4-FFF2-40B4-BE49-F238E27FC236}">
                <a16:creationId xmlns:a16="http://schemas.microsoft.com/office/drawing/2014/main" id="{94D6E1E9-9CFA-7B07-9E9E-F5AA7ABC6B31}"/>
              </a:ext>
            </a:extLst>
          </p:cNvPr>
          <p:cNvSpPr>
            <a:spLocks noGrp="1"/>
          </p:cNvSpPr>
          <p:nvPr>
            <p:ph idx="13"/>
          </p:nvPr>
        </p:nvSpPr>
        <p:spPr>
          <a:xfrm>
            <a:off x="251448" y="1491613"/>
            <a:ext cx="4140529" cy="2880368"/>
          </a:xfrm>
          <a:prstGeom prst="rect">
            <a:avLst/>
          </a:prstGeom>
        </p:spPr>
        <p:txBody>
          <a:bodyPr lIns="0" tIns="0" rIns="0" bIns="0">
            <a:noAutofit/>
          </a:bodyPr>
          <a:lstStyle>
            <a:lvl1pPr marL="0" indent="-179996" defTabSz="359991">
              <a:lnSpc>
                <a:spcPct val="100000"/>
              </a:lnSpc>
              <a:spcBef>
                <a:spcPts val="300"/>
              </a:spcBef>
              <a:spcAft>
                <a:spcPts val="0"/>
              </a:spcAft>
              <a:buFontTx/>
              <a:buNone/>
              <a:defRPr sz="1200" b="0" spc="0">
                <a:latin typeface="+mn-lt"/>
              </a:defRPr>
            </a:lvl1pPr>
            <a:lvl2pPr marL="179996" indent="-179996" defTabSz="359991">
              <a:lnSpc>
                <a:spcPct val="100000"/>
              </a:lnSpc>
              <a:spcBef>
                <a:spcPts val="300"/>
              </a:spcBef>
              <a:spcAft>
                <a:spcPts val="0"/>
              </a:spcAft>
              <a:buFont typeface="Wingdings" pitchFamily="2" charset="2"/>
              <a:buChar char="§"/>
              <a:defRPr sz="1000" spc="0">
                <a:latin typeface="+mn-lt"/>
              </a:defRPr>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Espace réservé du contenu 2">
            <a:extLst>
              <a:ext uri="{FF2B5EF4-FFF2-40B4-BE49-F238E27FC236}">
                <a16:creationId xmlns:a16="http://schemas.microsoft.com/office/drawing/2014/main" id="{53A9DCED-C75E-4414-060B-58AD7D97197C}"/>
              </a:ext>
            </a:extLst>
          </p:cNvPr>
          <p:cNvSpPr>
            <a:spLocks noGrp="1"/>
          </p:cNvSpPr>
          <p:nvPr>
            <p:ph idx="14"/>
          </p:nvPr>
        </p:nvSpPr>
        <p:spPr>
          <a:xfrm>
            <a:off x="4752024" y="1491613"/>
            <a:ext cx="4140529" cy="2880368"/>
          </a:xfrm>
          <a:prstGeom prst="rect">
            <a:avLst/>
          </a:prstGeom>
        </p:spPr>
        <p:txBody>
          <a:bodyPr lIns="0" tIns="0" rIns="0" bIns="0">
            <a:noAutofit/>
          </a:bodyPr>
          <a:lstStyle>
            <a:lvl1pPr marL="0" indent="-179996" defTabSz="359991">
              <a:lnSpc>
                <a:spcPct val="100000"/>
              </a:lnSpc>
              <a:spcBef>
                <a:spcPts val="300"/>
              </a:spcBef>
              <a:spcAft>
                <a:spcPts val="0"/>
              </a:spcAft>
              <a:buFontTx/>
              <a:buNone/>
              <a:defRPr sz="1200" b="0" spc="0"/>
            </a:lvl1pPr>
            <a:lvl2pPr marL="179996" indent="-179996" defTabSz="359991">
              <a:lnSpc>
                <a:spcPct val="100000"/>
              </a:lnSpc>
              <a:spcBef>
                <a:spcPts val="300"/>
              </a:spcBef>
              <a:spcAft>
                <a:spcPts val="0"/>
              </a:spcAft>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3" name="Titre 1">
            <a:extLst>
              <a:ext uri="{FF2B5EF4-FFF2-40B4-BE49-F238E27FC236}">
                <a16:creationId xmlns:a16="http://schemas.microsoft.com/office/drawing/2014/main" id="{5FF87C55-9ABE-C53A-DE56-5AEB5A5EF52F}"/>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atin typeface="+mj-lt"/>
              </a:defRPr>
            </a:lvl1pPr>
          </a:lstStyle>
          <a:p>
            <a:r>
              <a:rPr lang="en-US"/>
              <a:t>Click to edit Master title style</a:t>
            </a:r>
            <a:endParaRPr lang="fr-FR"/>
          </a:p>
        </p:txBody>
      </p:sp>
      <p:sp>
        <p:nvSpPr>
          <p:cNvPr id="15" name="Espace réservé du texte 3">
            <a:extLst>
              <a:ext uri="{FF2B5EF4-FFF2-40B4-BE49-F238E27FC236}">
                <a16:creationId xmlns:a16="http://schemas.microsoft.com/office/drawing/2014/main" id="{D2A9CA50-E3CD-1C94-BAC4-924AE509C733}"/>
              </a:ext>
            </a:extLst>
          </p:cNvPr>
          <p:cNvSpPr>
            <a:spLocks noGrp="1"/>
          </p:cNvSpPr>
          <p:nvPr>
            <p:ph type="body" sz="half" idx="10"/>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307345787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3_Title Subtitle Only">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7936D89C-502D-A6A7-0690-99E37AE8FBCB}"/>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Espace réservé du pied de page 7">
            <a:extLst>
              <a:ext uri="{FF2B5EF4-FFF2-40B4-BE49-F238E27FC236}">
                <a16:creationId xmlns:a16="http://schemas.microsoft.com/office/drawing/2014/main" id="{E08330C7-B415-3FA6-F23D-13A91EC1F564}"/>
              </a:ext>
            </a:extLst>
          </p:cNvPr>
          <p:cNvSpPr>
            <a:spLocks noGrp="1"/>
          </p:cNvSpPr>
          <p:nvPr>
            <p:ph type="ftr" sz="quarter" idx="12"/>
          </p:nvPr>
        </p:nvSpPr>
        <p:spPr/>
        <p:txBody>
          <a:bodyPr/>
          <a:lstStyle/>
          <a:p>
            <a:r>
              <a:rPr lang="en-US" cap="all"/>
              <a:t>PROPRIETARY &amp; CONFIDENTIAL // PRODUCT LINE, DIVISION OR BUSINESS UNIT</a:t>
            </a:r>
          </a:p>
        </p:txBody>
      </p:sp>
      <p:sp>
        <p:nvSpPr>
          <p:cNvPr id="11" name="Titre 1">
            <a:extLst>
              <a:ext uri="{FF2B5EF4-FFF2-40B4-BE49-F238E27FC236}">
                <a16:creationId xmlns:a16="http://schemas.microsoft.com/office/drawing/2014/main" id="{D17DEED2-ABAF-DFD0-40E8-5700B8453B82}"/>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atin typeface="+mj-lt"/>
              </a:defRPr>
            </a:lvl1pPr>
          </a:lstStyle>
          <a:p>
            <a:r>
              <a:rPr lang="en-US"/>
              <a:t>Click to edit Master title style</a:t>
            </a:r>
            <a:endParaRPr lang="fr-FR"/>
          </a:p>
        </p:txBody>
      </p:sp>
      <p:sp>
        <p:nvSpPr>
          <p:cNvPr id="12" name="Espace réservé du texte 3">
            <a:extLst>
              <a:ext uri="{FF2B5EF4-FFF2-40B4-BE49-F238E27FC236}">
                <a16:creationId xmlns:a16="http://schemas.microsoft.com/office/drawing/2014/main" id="{B5296122-B2FE-AE31-DF19-F09BE093AA2C}"/>
              </a:ext>
            </a:extLst>
          </p:cNvPr>
          <p:cNvSpPr>
            <a:spLocks noGrp="1"/>
          </p:cNvSpPr>
          <p:nvPr>
            <p:ph type="body" sz="half" idx="10"/>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228592640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2_Title and Content">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02C554C-0015-2A49-878F-559D30D643A6}"/>
              </a:ext>
            </a:extLst>
          </p:cNvPr>
          <p:cNvSpPr txBox="1"/>
          <p:nvPr/>
        </p:nvSpPr>
        <p:spPr>
          <a:xfrm>
            <a:off x="6064624" y="1586753"/>
            <a:ext cx="685800" cy="685800"/>
          </a:xfrm>
          <a:prstGeom prst="rect">
            <a:avLst/>
          </a:prstGeom>
        </p:spPr>
        <p:txBody>
          <a:bodyPr vert="horz" wrap="none" lIns="0" tIns="0" rIns="0" bIns="0" rtlCol="0" anchor="b">
            <a:normAutofit/>
          </a:bodyPr>
          <a:lstStyle/>
          <a:p>
            <a:pPr algn="l"/>
            <a:endParaRPr lang="fr-FR" sz="1350"/>
          </a:p>
        </p:txBody>
      </p:sp>
      <p:cxnSp>
        <p:nvCxnSpPr>
          <p:cNvPr id="5" name="Connecteur droit 4">
            <a:extLst>
              <a:ext uri="{FF2B5EF4-FFF2-40B4-BE49-F238E27FC236}">
                <a16:creationId xmlns:a16="http://schemas.microsoft.com/office/drawing/2014/main" id="{491B3D25-0D6B-573B-0DE8-952FA8B59A57}"/>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Titre 1">
            <a:extLst>
              <a:ext uri="{FF2B5EF4-FFF2-40B4-BE49-F238E27FC236}">
                <a16:creationId xmlns:a16="http://schemas.microsoft.com/office/drawing/2014/main" id="{D6D56801-F3B8-6EB7-9DE7-F8254D6DFA6C}"/>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6" name="Espace réservé du texte 3">
            <a:extLst>
              <a:ext uri="{FF2B5EF4-FFF2-40B4-BE49-F238E27FC236}">
                <a16:creationId xmlns:a16="http://schemas.microsoft.com/office/drawing/2014/main" id="{0601BE98-5A46-0998-CD37-F786B187D99D}"/>
              </a:ext>
            </a:extLst>
          </p:cNvPr>
          <p:cNvSpPr>
            <a:spLocks noGrp="1"/>
          </p:cNvSpPr>
          <p:nvPr>
            <p:ph type="body" sz="half" idx="11"/>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 name="Espace réservé du contenu 2">
            <a:extLst>
              <a:ext uri="{FF2B5EF4-FFF2-40B4-BE49-F238E27FC236}">
                <a16:creationId xmlns:a16="http://schemas.microsoft.com/office/drawing/2014/main" id="{11103DE0-6AFB-217C-D7EA-2290DD9022F7}"/>
              </a:ext>
            </a:extLst>
          </p:cNvPr>
          <p:cNvSpPr>
            <a:spLocks noGrp="1"/>
          </p:cNvSpPr>
          <p:nvPr>
            <p:ph idx="12"/>
          </p:nvPr>
        </p:nvSpPr>
        <p:spPr>
          <a:xfrm>
            <a:off x="251448" y="1131566"/>
            <a:ext cx="8641104" cy="3060391"/>
          </a:xfrm>
          <a:prstGeom prst="rect">
            <a:avLst/>
          </a:prstGeom>
        </p:spPr>
        <p:txBody>
          <a:bodyPr lIns="0" tIns="0" rIns="0" bIns="0">
            <a:noAutofit/>
          </a:bodyPr>
          <a:lstStyle>
            <a:lvl1pPr marL="0" indent="-179996" defTabSz="359991">
              <a:lnSpc>
                <a:spcPct val="100000"/>
              </a:lnSpc>
              <a:spcBef>
                <a:spcPts val="300"/>
              </a:spcBef>
              <a:spcAft>
                <a:spcPts val="0"/>
              </a:spcAft>
              <a:buClr>
                <a:schemeClr val="accent1"/>
              </a:buClr>
              <a:buFontTx/>
              <a:buNone/>
              <a:defRPr sz="1200" b="1" spc="0"/>
            </a:lvl1pPr>
            <a:lvl2pPr marL="179996" indent="-179996" defTabSz="359991">
              <a:lnSpc>
                <a:spcPct val="100000"/>
              </a:lnSpc>
              <a:spcBef>
                <a:spcPts val="300"/>
              </a:spcBef>
              <a:spcAft>
                <a:spcPts val="0"/>
              </a:spcAft>
              <a:buClr>
                <a:schemeClr val="accent1"/>
              </a:buClr>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Clr>
                <a:schemeClr val="accent1"/>
              </a:buClr>
              <a:buFont typeface="Wingdings" pitchFamily="2" charset="2"/>
              <a:buChar char="§"/>
              <a:defRPr sz="1000" spc="0"/>
            </a:lvl4pPr>
            <a:lvl5pPr marL="179996" indent="-179996" defTabSz="359991">
              <a:lnSpc>
                <a:spcPct val="100000"/>
              </a:lnSpc>
              <a:spcBef>
                <a:spcPts val="300"/>
              </a:spcBef>
              <a:spcAft>
                <a:spcPts val="0"/>
              </a:spcAft>
              <a:buClr>
                <a:schemeClr val="accent1"/>
              </a:buClr>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u pied de page 3">
            <a:extLst>
              <a:ext uri="{FF2B5EF4-FFF2-40B4-BE49-F238E27FC236}">
                <a16:creationId xmlns:a16="http://schemas.microsoft.com/office/drawing/2014/main" id="{08254548-00F2-3244-8B0C-19613C57393C}"/>
              </a:ext>
            </a:extLst>
          </p:cNvPr>
          <p:cNvSpPr>
            <a:spLocks noGrp="1"/>
          </p:cNvSpPr>
          <p:nvPr>
            <p:ph type="ftr" sz="quarter" idx="13"/>
          </p:nvPr>
        </p:nvSpPr>
        <p:spPr/>
        <p:txBody>
          <a:bodyPr/>
          <a:lstStyle/>
          <a:p>
            <a:r>
              <a:rPr lang="en-US" cap="all"/>
              <a:t>PROPRIETARY &amp; CONFIDENTIAL // PRODUCT LINE, DIVISION OR BUSINESS UNIT</a:t>
            </a:r>
          </a:p>
        </p:txBody>
      </p:sp>
    </p:spTree>
    <p:extLst>
      <p:ext uri="{BB962C8B-B14F-4D97-AF65-F5344CB8AC3E}">
        <p14:creationId xmlns:p14="http://schemas.microsoft.com/office/powerpoint/2010/main" val="406737525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p:cSld name="2_Title Subtitle and Content">
    <p:spTree>
      <p:nvGrpSpPr>
        <p:cNvPr id="1" name=""/>
        <p:cNvGrpSpPr/>
        <p:nvPr/>
      </p:nvGrpSpPr>
      <p:grpSpPr>
        <a:xfrm>
          <a:off x="0" y="0"/>
          <a:ext cx="0" cy="0"/>
          <a:chOff x="0" y="0"/>
          <a:chExt cx="0" cy="0"/>
        </a:xfrm>
      </p:grpSpPr>
      <p:cxnSp>
        <p:nvCxnSpPr>
          <p:cNvPr id="8" name="Connecteur droit 7">
            <a:extLst>
              <a:ext uri="{FF2B5EF4-FFF2-40B4-BE49-F238E27FC236}">
                <a16:creationId xmlns:a16="http://schemas.microsoft.com/office/drawing/2014/main" id="{C04B54AB-959E-CC3A-8F28-3E606B5669BE}"/>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AB12DADD-AC86-5BBA-C5C5-5C0FBF0327D1}"/>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4" name="Espace réservé du texte 3">
            <a:extLst>
              <a:ext uri="{FF2B5EF4-FFF2-40B4-BE49-F238E27FC236}">
                <a16:creationId xmlns:a16="http://schemas.microsoft.com/office/drawing/2014/main" id="{84182C8D-E517-4624-9BFB-5CB814E92DB0}"/>
              </a:ext>
            </a:extLst>
          </p:cNvPr>
          <p:cNvSpPr>
            <a:spLocks noGrp="1"/>
          </p:cNvSpPr>
          <p:nvPr>
            <p:ph type="body" sz="half" idx="2"/>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Espace réservé du texte 3">
            <a:extLst>
              <a:ext uri="{FF2B5EF4-FFF2-40B4-BE49-F238E27FC236}">
                <a16:creationId xmlns:a16="http://schemas.microsoft.com/office/drawing/2014/main" id="{FAF3FFBD-BC4D-267D-493D-77B867059DAC}"/>
              </a:ext>
            </a:extLst>
          </p:cNvPr>
          <p:cNvSpPr>
            <a:spLocks noGrp="1"/>
          </p:cNvSpPr>
          <p:nvPr>
            <p:ph type="body" sz="half" idx="11"/>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1" name="Espace réservé du contenu 2">
            <a:extLst>
              <a:ext uri="{FF2B5EF4-FFF2-40B4-BE49-F238E27FC236}">
                <a16:creationId xmlns:a16="http://schemas.microsoft.com/office/drawing/2014/main" id="{37FE4AA6-23DA-5B47-F2D3-1720983A1109}"/>
              </a:ext>
            </a:extLst>
          </p:cNvPr>
          <p:cNvSpPr>
            <a:spLocks noGrp="1"/>
          </p:cNvSpPr>
          <p:nvPr>
            <p:ph idx="12"/>
          </p:nvPr>
        </p:nvSpPr>
        <p:spPr>
          <a:xfrm>
            <a:off x="251448" y="1131565"/>
            <a:ext cx="8641104" cy="3060386"/>
          </a:xfrm>
          <a:prstGeom prst="rect">
            <a:avLst/>
          </a:prstGeom>
        </p:spPr>
        <p:txBody>
          <a:bodyPr lIns="0" tIns="0" rIns="0" bIns="0">
            <a:noAutofit/>
          </a:bodyPr>
          <a:lstStyle>
            <a:lvl1pPr marL="0" indent="-179996" defTabSz="359991">
              <a:lnSpc>
                <a:spcPct val="100000"/>
              </a:lnSpc>
              <a:spcBef>
                <a:spcPts val="300"/>
              </a:spcBef>
              <a:spcAft>
                <a:spcPts val="0"/>
              </a:spcAft>
              <a:buFontTx/>
              <a:buNone/>
              <a:defRPr sz="1200" b="1" spc="0"/>
            </a:lvl1pPr>
            <a:lvl2pPr marL="179996" indent="-179996" defTabSz="359991">
              <a:lnSpc>
                <a:spcPct val="100000"/>
              </a:lnSpc>
              <a:spcBef>
                <a:spcPts val="300"/>
              </a:spcBef>
              <a:spcAft>
                <a:spcPts val="0"/>
              </a:spcAft>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 name="Espace réservé du pied de page 2">
            <a:extLst>
              <a:ext uri="{FF2B5EF4-FFF2-40B4-BE49-F238E27FC236}">
                <a16:creationId xmlns:a16="http://schemas.microsoft.com/office/drawing/2014/main" id="{7D9BB119-708D-805F-C6B9-31DA5C161035}"/>
              </a:ext>
            </a:extLst>
          </p:cNvPr>
          <p:cNvSpPr>
            <a:spLocks noGrp="1"/>
          </p:cNvSpPr>
          <p:nvPr>
            <p:ph type="ftr" sz="quarter" idx="13"/>
          </p:nvPr>
        </p:nvSpPr>
        <p:spPr/>
        <p:txBody>
          <a:bodyPr/>
          <a:lstStyle/>
          <a:p>
            <a:r>
              <a:rPr lang="en-US" cap="all"/>
              <a:t>PROPRIETARY &amp; CONFIDENTIAL // PRODUCT LINE, DIVISION OR BUSINESS UNIT</a:t>
            </a:r>
          </a:p>
        </p:txBody>
      </p:sp>
    </p:spTree>
    <p:extLst>
      <p:ext uri="{BB962C8B-B14F-4D97-AF65-F5344CB8AC3E}">
        <p14:creationId xmlns:p14="http://schemas.microsoft.com/office/powerpoint/2010/main" val="34393144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p:cSld name="2_One column text no subtitle">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50BEBE6-C940-F614-7143-BFD134BB051E}"/>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3">
            <a:extLst>
              <a:ext uri="{FF2B5EF4-FFF2-40B4-BE49-F238E27FC236}">
                <a16:creationId xmlns:a16="http://schemas.microsoft.com/office/drawing/2014/main" id="{2F5E03EE-2D4D-B302-2FC0-D92762A02746}"/>
              </a:ext>
            </a:extLst>
          </p:cNvPr>
          <p:cNvSpPr>
            <a:spLocks noGrp="1"/>
          </p:cNvSpPr>
          <p:nvPr>
            <p:ph type="ftr" sz="quarter" idx="3"/>
          </p:nvPr>
        </p:nvSpPr>
        <p:spPr>
          <a:xfrm>
            <a:off x="244142" y="4620553"/>
            <a:ext cx="3086100" cy="215348"/>
          </a:xfrm>
          <a:prstGeom prst="rect">
            <a:avLst/>
          </a:prstGeom>
        </p:spPr>
        <p:txBody>
          <a:bodyPr vert="horz"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7" name="Titre 1">
            <a:extLst>
              <a:ext uri="{FF2B5EF4-FFF2-40B4-BE49-F238E27FC236}">
                <a16:creationId xmlns:a16="http://schemas.microsoft.com/office/drawing/2014/main" id="{A9C84A57-4591-03AD-4E9F-5482B58E6B6C}"/>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1" name="Espace réservé du texte 3">
            <a:extLst>
              <a:ext uri="{FF2B5EF4-FFF2-40B4-BE49-F238E27FC236}">
                <a16:creationId xmlns:a16="http://schemas.microsoft.com/office/drawing/2014/main" id="{F518DC69-9F1B-6296-9FF9-DFA022174175}"/>
              </a:ext>
            </a:extLst>
          </p:cNvPr>
          <p:cNvSpPr>
            <a:spLocks noGrp="1"/>
          </p:cNvSpPr>
          <p:nvPr>
            <p:ph type="body" sz="half" idx="11"/>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3" name="Espace réservé du contenu 2">
            <a:extLst>
              <a:ext uri="{FF2B5EF4-FFF2-40B4-BE49-F238E27FC236}">
                <a16:creationId xmlns:a16="http://schemas.microsoft.com/office/drawing/2014/main" id="{89FA9AFA-84A4-7575-B822-8E7503510D36}"/>
              </a:ext>
            </a:extLst>
          </p:cNvPr>
          <p:cNvSpPr>
            <a:spLocks noGrp="1"/>
          </p:cNvSpPr>
          <p:nvPr>
            <p:ph idx="12"/>
          </p:nvPr>
        </p:nvSpPr>
        <p:spPr>
          <a:xfrm>
            <a:off x="251448" y="1131565"/>
            <a:ext cx="8641104" cy="3060386"/>
          </a:xfrm>
          <a:prstGeom prst="rect">
            <a:avLst/>
          </a:prstGeom>
        </p:spPr>
        <p:txBody>
          <a:bodyPr lIns="0" tIns="0" rIns="0" bIns="0" numCol="2">
            <a:noAutofit/>
          </a:bodyPr>
          <a:lstStyle>
            <a:lvl1pPr marL="0" indent="-179996" defTabSz="359991">
              <a:lnSpc>
                <a:spcPct val="100000"/>
              </a:lnSpc>
              <a:spcBef>
                <a:spcPts val="300"/>
              </a:spcBef>
              <a:spcAft>
                <a:spcPts val="0"/>
              </a:spcAft>
              <a:buFontTx/>
              <a:buNone/>
              <a:defRPr sz="1200" b="1" spc="0"/>
            </a:lvl1pPr>
            <a:lvl2pPr marL="179996" indent="-179996" defTabSz="359991">
              <a:lnSpc>
                <a:spcPct val="100000"/>
              </a:lnSpc>
              <a:spcBef>
                <a:spcPts val="300"/>
              </a:spcBef>
              <a:spcAft>
                <a:spcPts val="0"/>
              </a:spcAft>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161000384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p:cSld name="2_One column text subtitle">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CCE5287-E44D-C96E-9803-CD8AFEF151E5}"/>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3">
            <a:extLst>
              <a:ext uri="{FF2B5EF4-FFF2-40B4-BE49-F238E27FC236}">
                <a16:creationId xmlns:a16="http://schemas.microsoft.com/office/drawing/2014/main" id="{F45DB35D-0DDF-0DB5-FB7D-FE483F810DCB}"/>
              </a:ext>
            </a:extLst>
          </p:cNvPr>
          <p:cNvSpPr>
            <a:spLocks noGrp="1"/>
          </p:cNvSpPr>
          <p:nvPr>
            <p:ph type="ftr" sz="quarter" idx="3"/>
          </p:nvPr>
        </p:nvSpPr>
        <p:spPr>
          <a:xfrm>
            <a:off x="244142" y="4620553"/>
            <a:ext cx="3086100" cy="215348"/>
          </a:xfrm>
          <a:prstGeom prst="rect">
            <a:avLst/>
          </a:prstGeom>
        </p:spPr>
        <p:txBody>
          <a:bodyPr vert="horz"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6" name="Titre 1">
            <a:extLst>
              <a:ext uri="{FF2B5EF4-FFF2-40B4-BE49-F238E27FC236}">
                <a16:creationId xmlns:a16="http://schemas.microsoft.com/office/drawing/2014/main" id="{438BF8EC-F2D4-2A9E-556C-76412B2AB07D}"/>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9" name="Espace réservé du texte 3">
            <a:extLst>
              <a:ext uri="{FF2B5EF4-FFF2-40B4-BE49-F238E27FC236}">
                <a16:creationId xmlns:a16="http://schemas.microsoft.com/office/drawing/2014/main" id="{9EE9319B-50F0-23AB-C87E-64BD5E6BC2B6}"/>
              </a:ext>
            </a:extLst>
          </p:cNvPr>
          <p:cNvSpPr>
            <a:spLocks noGrp="1"/>
          </p:cNvSpPr>
          <p:nvPr>
            <p:ph type="body" sz="half" idx="2"/>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2" name="Espace réservé du texte 3">
            <a:extLst>
              <a:ext uri="{FF2B5EF4-FFF2-40B4-BE49-F238E27FC236}">
                <a16:creationId xmlns:a16="http://schemas.microsoft.com/office/drawing/2014/main" id="{CBAF9CD1-5773-A1CD-9EDF-CB143187E8AE}"/>
              </a:ext>
            </a:extLst>
          </p:cNvPr>
          <p:cNvSpPr>
            <a:spLocks noGrp="1"/>
          </p:cNvSpPr>
          <p:nvPr>
            <p:ph type="body" sz="half" idx="11"/>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3" name="Espace réservé du contenu 2">
            <a:extLst>
              <a:ext uri="{FF2B5EF4-FFF2-40B4-BE49-F238E27FC236}">
                <a16:creationId xmlns:a16="http://schemas.microsoft.com/office/drawing/2014/main" id="{30876B56-83A5-5E67-BA3E-8F29D36F5F96}"/>
              </a:ext>
            </a:extLst>
          </p:cNvPr>
          <p:cNvSpPr>
            <a:spLocks noGrp="1"/>
          </p:cNvSpPr>
          <p:nvPr>
            <p:ph idx="12"/>
          </p:nvPr>
        </p:nvSpPr>
        <p:spPr>
          <a:xfrm>
            <a:off x="251448" y="1131565"/>
            <a:ext cx="8641104" cy="3060386"/>
          </a:xfrm>
          <a:prstGeom prst="rect">
            <a:avLst/>
          </a:prstGeom>
        </p:spPr>
        <p:txBody>
          <a:bodyPr lIns="0" tIns="0" rIns="0" bIns="0" numCol="2">
            <a:noAutofit/>
          </a:bodyPr>
          <a:lstStyle>
            <a:lvl1pPr marL="0" indent="-179996" defTabSz="359991">
              <a:lnSpc>
                <a:spcPct val="100000"/>
              </a:lnSpc>
              <a:spcBef>
                <a:spcPts val="300"/>
              </a:spcBef>
              <a:spcAft>
                <a:spcPts val="0"/>
              </a:spcAft>
              <a:buFontTx/>
              <a:buNone/>
              <a:defRPr sz="1200" b="1" spc="0"/>
            </a:lvl1pPr>
            <a:lvl2pPr marL="179996" indent="-179996" defTabSz="359991">
              <a:lnSpc>
                <a:spcPct val="100000"/>
              </a:lnSpc>
              <a:spcBef>
                <a:spcPts val="300"/>
              </a:spcBef>
              <a:spcAft>
                <a:spcPts val="0"/>
              </a:spcAft>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403740630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3_Two Content">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1A9ABC2A-DBB8-C02D-7517-BA53BE55B10B}"/>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Footer Placeholder 3">
            <a:extLst>
              <a:ext uri="{FF2B5EF4-FFF2-40B4-BE49-F238E27FC236}">
                <a16:creationId xmlns:a16="http://schemas.microsoft.com/office/drawing/2014/main" id="{1BB756D2-CC2D-A114-FAAD-0545E3E99ECF}"/>
              </a:ext>
            </a:extLst>
          </p:cNvPr>
          <p:cNvSpPr>
            <a:spLocks noGrp="1"/>
          </p:cNvSpPr>
          <p:nvPr>
            <p:ph type="ftr" sz="quarter" idx="3"/>
          </p:nvPr>
        </p:nvSpPr>
        <p:spPr>
          <a:xfrm>
            <a:off x="244142" y="4620553"/>
            <a:ext cx="3086100" cy="215348"/>
          </a:xfrm>
          <a:prstGeom prst="rect">
            <a:avLst/>
          </a:prstGeom>
        </p:spPr>
        <p:txBody>
          <a:bodyPr vert="horz"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5" name="Titre 1">
            <a:extLst>
              <a:ext uri="{FF2B5EF4-FFF2-40B4-BE49-F238E27FC236}">
                <a16:creationId xmlns:a16="http://schemas.microsoft.com/office/drawing/2014/main" id="{AD69F2E7-1F76-0727-7AF3-E45BCF75572C}"/>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9" name="Espace réservé du texte 3">
            <a:extLst>
              <a:ext uri="{FF2B5EF4-FFF2-40B4-BE49-F238E27FC236}">
                <a16:creationId xmlns:a16="http://schemas.microsoft.com/office/drawing/2014/main" id="{48BC4C46-0B40-B917-FA5A-6F3B6E3A1FFB}"/>
              </a:ext>
            </a:extLst>
          </p:cNvPr>
          <p:cNvSpPr>
            <a:spLocks noGrp="1"/>
          </p:cNvSpPr>
          <p:nvPr>
            <p:ph type="body" sz="half" idx="11"/>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1" name="Espace réservé du contenu 2">
            <a:extLst>
              <a:ext uri="{FF2B5EF4-FFF2-40B4-BE49-F238E27FC236}">
                <a16:creationId xmlns:a16="http://schemas.microsoft.com/office/drawing/2014/main" id="{0DFC94C6-F49D-F977-1233-1C7FA6C33D97}"/>
              </a:ext>
            </a:extLst>
          </p:cNvPr>
          <p:cNvSpPr>
            <a:spLocks noGrp="1"/>
          </p:cNvSpPr>
          <p:nvPr>
            <p:ph idx="12"/>
          </p:nvPr>
        </p:nvSpPr>
        <p:spPr>
          <a:xfrm>
            <a:off x="251448" y="1131566"/>
            <a:ext cx="4140529" cy="3051569"/>
          </a:xfrm>
          <a:prstGeom prst="rect">
            <a:avLst/>
          </a:prstGeom>
        </p:spPr>
        <p:txBody>
          <a:bodyPr lIns="0" tIns="0" rIns="0" bIns="0">
            <a:noAutofit/>
          </a:bodyPr>
          <a:lstStyle>
            <a:lvl1pPr marL="0" indent="-179996" defTabSz="359991">
              <a:lnSpc>
                <a:spcPct val="100000"/>
              </a:lnSpc>
              <a:spcBef>
                <a:spcPts val="300"/>
              </a:spcBef>
              <a:spcAft>
                <a:spcPts val="0"/>
              </a:spcAft>
              <a:buFontTx/>
              <a:buNone/>
              <a:defRPr sz="1200" b="1" spc="0"/>
            </a:lvl1pPr>
            <a:lvl2pPr marL="179996" indent="-179996" defTabSz="359991">
              <a:lnSpc>
                <a:spcPct val="100000"/>
              </a:lnSpc>
              <a:spcBef>
                <a:spcPts val="300"/>
              </a:spcBef>
              <a:spcAft>
                <a:spcPts val="0"/>
              </a:spcAft>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Espace réservé du contenu 2">
            <a:extLst>
              <a:ext uri="{FF2B5EF4-FFF2-40B4-BE49-F238E27FC236}">
                <a16:creationId xmlns:a16="http://schemas.microsoft.com/office/drawing/2014/main" id="{DCE8FBBA-8FB4-13A4-B7BF-83C9E3460164}"/>
              </a:ext>
            </a:extLst>
          </p:cNvPr>
          <p:cNvSpPr>
            <a:spLocks noGrp="1"/>
          </p:cNvSpPr>
          <p:nvPr>
            <p:ph idx="13"/>
          </p:nvPr>
        </p:nvSpPr>
        <p:spPr>
          <a:xfrm>
            <a:off x="4752024" y="1131566"/>
            <a:ext cx="4140529" cy="3051569"/>
          </a:xfrm>
          <a:prstGeom prst="rect">
            <a:avLst/>
          </a:prstGeom>
        </p:spPr>
        <p:txBody>
          <a:bodyPr lIns="0" tIns="0" rIns="0" bIns="0">
            <a:noAutofit/>
          </a:bodyPr>
          <a:lstStyle>
            <a:lvl1pPr marL="0" indent="-179996" defTabSz="359991">
              <a:lnSpc>
                <a:spcPct val="100000"/>
              </a:lnSpc>
              <a:spcBef>
                <a:spcPts val="300"/>
              </a:spcBef>
              <a:spcAft>
                <a:spcPts val="0"/>
              </a:spcAft>
              <a:buFontTx/>
              <a:buNone/>
              <a:defRPr sz="1200" b="1" spc="0"/>
            </a:lvl1pPr>
            <a:lvl2pPr marL="179996" indent="-179996" defTabSz="359991">
              <a:lnSpc>
                <a:spcPct val="100000"/>
              </a:lnSpc>
              <a:spcBef>
                <a:spcPts val="300"/>
              </a:spcBef>
              <a:spcAft>
                <a:spcPts val="0"/>
              </a:spcAft>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144762042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p:cSld name="2_Two Content with Subtitle">
    <p:spTree>
      <p:nvGrpSpPr>
        <p:cNvPr id="1" name=""/>
        <p:cNvGrpSpPr/>
        <p:nvPr/>
      </p:nvGrpSpPr>
      <p:grpSpPr>
        <a:xfrm>
          <a:off x="0" y="0"/>
          <a:ext cx="0" cy="0"/>
          <a:chOff x="0" y="0"/>
          <a:chExt cx="0" cy="0"/>
        </a:xfrm>
      </p:grpSpPr>
      <p:cxnSp>
        <p:nvCxnSpPr>
          <p:cNvPr id="12" name="Connecteur droit 11">
            <a:extLst>
              <a:ext uri="{FF2B5EF4-FFF2-40B4-BE49-F238E27FC236}">
                <a16:creationId xmlns:a16="http://schemas.microsoft.com/office/drawing/2014/main" id="{5A7C567B-3998-4854-F492-C6C7DE7DAFB2}"/>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Footer Placeholder 3">
            <a:extLst>
              <a:ext uri="{FF2B5EF4-FFF2-40B4-BE49-F238E27FC236}">
                <a16:creationId xmlns:a16="http://schemas.microsoft.com/office/drawing/2014/main" id="{639FB47D-A791-6471-5C97-6A74DA13D470}"/>
              </a:ext>
            </a:extLst>
          </p:cNvPr>
          <p:cNvSpPr>
            <a:spLocks noGrp="1"/>
          </p:cNvSpPr>
          <p:nvPr>
            <p:ph type="ftr" sz="quarter" idx="3"/>
          </p:nvPr>
        </p:nvSpPr>
        <p:spPr>
          <a:xfrm>
            <a:off x="244142" y="4620553"/>
            <a:ext cx="3086100" cy="215348"/>
          </a:xfrm>
          <a:prstGeom prst="rect">
            <a:avLst/>
          </a:prstGeom>
        </p:spPr>
        <p:txBody>
          <a:bodyPr vert="horz"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19" name="Espace réservé du texte 3">
            <a:extLst>
              <a:ext uri="{FF2B5EF4-FFF2-40B4-BE49-F238E27FC236}">
                <a16:creationId xmlns:a16="http://schemas.microsoft.com/office/drawing/2014/main" id="{6A4B9230-E8BA-F15E-C88F-3AD78674F9E2}"/>
              </a:ext>
            </a:extLst>
          </p:cNvPr>
          <p:cNvSpPr>
            <a:spLocks noGrp="1"/>
          </p:cNvSpPr>
          <p:nvPr>
            <p:ph type="body" sz="half" idx="10"/>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1" name="Titre 1">
            <a:extLst>
              <a:ext uri="{FF2B5EF4-FFF2-40B4-BE49-F238E27FC236}">
                <a16:creationId xmlns:a16="http://schemas.microsoft.com/office/drawing/2014/main" id="{E03EE171-40B3-2DDB-5495-95D1CDBFA0DD}"/>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22" name="Espace réservé du contenu 2">
            <a:extLst>
              <a:ext uri="{FF2B5EF4-FFF2-40B4-BE49-F238E27FC236}">
                <a16:creationId xmlns:a16="http://schemas.microsoft.com/office/drawing/2014/main" id="{4276E060-14F7-A5F2-27D2-6EE28997F22D}"/>
              </a:ext>
            </a:extLst>
          </p:cNvPr>
          <p:cNvSpPr>
            <a:spLocks noGrp="1"/>
          </p:cNvSpPr>
          <p:nvPr>
            <p:ph idx="12"/>
          </p:nvPr>
        </p:nvSpPr>
        <p:spPr>
          <a:xfrm>
            <a:off x="251448" y="1131566"/>
            <a:ext cx="4140529" cy="3051569"/>
          </a:xfrm>
          <a:prstGeom prst="rect">
            <a:avLst/>
          </a:prstGeom>
        </p:spPr>
        <p:txBody>
          <a:bodyPr lIns="0" tIns="0" rIns="0" bIns="0">
            <a:noAutofit/>
          </a:bodyPr>
          <a:lstStyle>
            <a:lvl1pPr marL="0" indent="-179996" defTabSz="359991">
              <a:lnSpc>
                <a:spcPct val="100000"/>
              </a:lnSpc>
              <a:spcBef>
                <a:spcPts val="300"/>
              </a:spcBef>
              <a:spcAft>
                <a:spcPts val="0"/>
              </a:spcAft>
              <a:buFontTx/>
              <a:buNone/>
              <a:defRPr sz="1200" b="1" spc="0"/>
            </a:lvl1pPr>
            <a:lvl2pPr marL="179996" indent="-179996" defTabSz="359991">
              <a:lnSpc>
                <a:spcPct val="100000"/>
              </a:lnSpc>
              <a:spcBef>
                <a:spcPts val="300"/>
              </a:spcBef>
              <a:spcAft>
                <a:spcPts val="0"/>
              </a:spcAft>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3" name="Espace réservé du contenu 2">
            <a:extLst>
              <a:ext uri="{FF2B5EF4-FFF2-40B4-BE49-F238E27FC236}">
                <a16:creationId xmlns:a16="http://schemas.microsoft.com/office/drawing/2014/main" id="{6FCFA2D8-8E51-D35A-0E8E-7D09C4872174}"/>
              </a:ext>
            </a:extLst>
          </p:cNvPr>
          <p:cNvSpPr>
            <a:spLocks noGrp="1"/>
          </p:cNvSpPr>
          <p:nvPr>
            <p:ph idx="13"/>
          </p:nvPr>
        </p:nvSpPr>
        <p:spPr>
          <a:xfrm>
            <a:off x="4752024" y="1131566"/>
            <a:ext cx="4140529" cy="3051569"/>
          </a:xfrm>
          <a:prstGeom prst="rect">
            <a:avLst/>
          </a:prstGeom>
        </p:spPr>
        <p:txBody>
          <a:bodyPr lIns="0" tIns="0" rIns="0" bIns="0">
            <a:noAutofit/>
          </a:bodyPr>
          <a:lstStyle>
            <a:lvl1pPr marL="0" indent="-179996" defTabSz="359991">
              <a:lnSpc>
                <a:spcPct val="100000"/>
              </a:lnSpc>
              <a:spcBef>
                <a:spcPts val="300"/>
              </a:spcBef>
              <a:spcAft>
                <a:spcPts val="0"/>
              </a:spcAft>
              <a:buFontTx/>
              <a:buNone/>
              <a:defRPr sz="1200" b="1" spc="0"/>
            </a:lvl1pPr>
            <a:lvl2pPr marL="179996" indent="-179996" defTabSz="359991">
              <a:lnSpc>
                <a:spcPct val="100000"/>
              </a:lnSpc>
              <a:spcBef>
                <a:spcPts val="300"/>
              </a:spcBef>
              <a:spcAft>
                <a:spcPts val="0"/>
              </a:spcAft>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 name="Espace réservé du texte 3">
            <a:extLst>
              <a:ext uri="{FF2B5EF4-FFF2-40B4-BE49-F238E27FC236}">
                <a16:creationId xmlns:a16="http://schemas.microsoft.com/office/drawing/2014/main" id="{87D197B4-B1BE-1DCA-0FA1-DF7C851B3770}"/>
              </a:ext>
            </a:extLst>
          </p:cNvPr>
          <p:cNvSpPr>
            <a:spLocks noGrp="1"/>
          </p:cNvSpPr>
          <p:nvPr>
            <p:ph type="body" sz="half" idx="11"/>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2940511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Four Image Text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8" y="951543"/>
            <a:ext cx="1980253"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2411724" y="951543"/>
            <a:ext cx="1980253"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4572000" y="951543"/>
            <a:ext cx="1980000"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50"/>
            </a:lvl1pPr>
          </a:lstStyle>
          <a:p>
            <a:pPr lvl="0"/>
            <a:endParaRPr lang="en-US"/>
          </a:p>
        </p:txBody>
      </p:sp>
      <p:sp>
        <p:nvSpPr>
          <p:cNvPr id="7" name="Picture Placeholder 3"/>
          <p:cNvSpPr>
            <a:spLocks noGrp="1"/>
          </p:cNvSpPr>
          <p:nvPr>
            <p:ph type="pic" sz="quarter" idx="13"/>
          </p:nvPr>
        </p:nvSpPr>
        <p:spPr>
          <a:xfrm>
            <a:off x="6732276" y="951571"/>
            <a:ext cx="1980000" cy="2520733"/>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endParaRPr lang="en-US" dirty="0"/>
          </a:p>
        </p:txBody>
      </p:sp>
      <p:sp>
        <p:nvSpPr>
          <p:cNvPr id="10" name="Text Placeholder 9"/>
          <p:cNvSpPr>
            <a:spLocks noGrp="1"/>
          </p:cNvSpPr>
          <p:nvPr>
            <p:ph type="body" sz="quarter" idx="14" hasCustomPrompt="1"/>
          </p:nvPr>
        </p:nvSpPr>
        <p:spPr>
          <a:xfrm>
            <a:off x="251448" y="3652842"/>
            <a:ext cx="1979999"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Connecteur droit 7">
            <a:extLst>
              <a:ext uri="{FF2B5EF4-FFF2-40B4-BE49-F238E27FC236}">
                <a16:creationId xmlns:a16="http://schemas.microsoft.com/office/drawing/2014/main" id="{D6EA484F-30AD-59E3-6E7A-8D63AD865180}"/>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9">
            <a:extLst>
              <a:ext uri="{FF2B5EF4-FFF2-40B4-BE49-F238E27FC236}">
                <a16:creationId xmlns:a16="http://schemas.microsoft.com/office/drawing/2014/main" id="{C3A3277F-0B20-E506-C5D6-03E042DF222E}"/>
              </a:ext>
            </a:extLst>
          </p:cNvPr>
          <p:cNvSpPr>
            <a:spLocks noGrp="1"/>
          </p:cNvSpPr>
          <p:nvPr>
            <p:ph type="body" sz="quarter" idx="21" hasCustomPrompt="1"/>
          </p:nvPr>
        </p:nvSpPr>
        <p:spPr>
          <a:xfrm>
            <a:off x="2411724" y="3652842"/>
            <a:ext cx="1979999"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9">
            <a:extLst>
              <a:ext uri="{FF2B5EF4-FFF2-40B4-BE49-F238E27FC236}">
                <a16:creationId xmlns:a16="http://schemas.microsoft.com/office/drawing/2014/main" id="{1E67AFC4-74FE-2D92-964A-CB562ABD231D}"/>
              </a:ext>
            </a:extLst>
          </p:cNvPr>
          <p:cNvSpPr>
            <a:spLocks noGrp="1"/>
          </p:cNvSpPr>
          <p:nvPr>
            <p:ph type="body" sz="quarter" idx="22" hasCustomPrompt="1"/>
          </p:nvPr>
        </p:nvSpPr>
        <p:spPr>
          <a:xfrm>
            <a:off x="4572000" y="3652842"/>
            <a:ext cx="1979999"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9">
            <a:extLst>
              <a:ext uri="{FF2B5EF4-FFF2-40B4-BE49-F238E27FC236}">
                <a16:creationId xmlns:a16="http://schemas.microsoft.com/office/drawing/2014/main" id="{18050BC4-03DB-09CE-4601-A2A26FD5D375}"/>
              </a:ext>
            </a:extLst>
          </p:cNvPr>
          <p:cNvSpPr>
            <a:spLocks noGrp="1"/>
          </p:cNvSpPr>
          <p:nvPr>
            <p:ph type="body" sz="quarter" idx="23" hasCustomPrompt="1"/>
          </p:nvPr>
        </p:nvSpPr>
        <p:spPr>
          <a:xfrm>
            <a:off x="6732276" y="3652842"/>
            <a:ext cx="1979999"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a:extLst>
              <a:ext uri="{FF2B5EF4-FFF2-40B4-BE49-F238E27FC236}">
                <a16:creationId xmlns:a16="http://schemas.microsoft.com/office/drawing/2014/main" id="{5DA9FA2C-F51D-1332-9B38-CE354BF65931}"/>
              </a:ext>
            </a:extLst>
          </p:cNvPr>
          <p:cNvSpPr>
            <a:spLocks noGrp="1"/>
          </p:cNvSpPr>
          <p:nvPr>
            <p:ph type="body" sz="quarter" idx="24"/>
          </p:nvPr>
        </p:nvSpPr>
        <p:spPr>
          <a:xfrm>
            <a:off x="242888" y="222223"/>
            <a:ext cx="4333875" cy="365125"/>
          </a:xfrm>
          <a:prstGeom prst="rect">
            <a:avLst/>
          </a:prstGeom>
        </p:spPr>
        <p:txBody>
          <a:bodyPr/>
          <a:lstStyle>
            <a:lvl1pPr marL="0" indent="0">
              <a:buNone/>
              <a:defRPr/>
            </a:lvl1pPr>
            <a:lvl2pPr marL="457200" indent="0">
              <a:buNone/>
              <a:defRPr/>
            </a:lvl2pPr>
          </a:lstStyle>
          <a:p>
            <a:pPr lvl="0"/>
            <a:r>
              <a:rPr lang="en-US" dirty="0"/>
              <a:t>Click to edit Master text styles</a:t>
            </a:r>
          </a:p>
        </p:txBody>
      </p:sp>
      <p:sp>
        <p:nvSpPr>
          <p:cNvPr id="2" name="Footer Placeholder 3">
            <a:extLst>
              <a:ext uri="{FF2B5EF4-FFF2-40B4-BE49-F238E27FC236}">
                <a16:creationId xmlns:a16="http://schemas.microsoft.com/office/drawing/2014/main" id="{79DEB102-489C-A083-CE8B-2FD5080C50F7}"/>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3" name="Slide Number Placeholder 5">
            <a:extLst>
              <a:ext uri="{FF2B5EF4-FFF2-40B4-BE49-F238E27FC236}">
                <a16:creationId xmlns:a16="http://schemas.microsoft.com/office/drawing/2014/main" id="{2A834A2E-38D2-A399-C3D4-F604FB6A7D95}"/>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1" name="Rectangle 9">
            <a:extLst>
              <a:ext uri="{FF2B5EF4-FFF2-40B4-BE49-F238E27FC236}">
                <a16:creationId xmlns:a16="http://schemas.microsoft.com/office/drawing/2014/main" id="{A17CFC91-2D39-96A0-515A-5ACDA400DA90}"/>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3620EC58-40B2-76AB-5802-DA7ED9B2D7C4}"/>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3" name="Picture 29">
            <a:extLst>
              <a:ext uri="{FF2B5EF4-FFF2-40B4-BE49-F238E27FC236}">
                <a16:creationId xmlns:a16="http://schemas.microsoft.com/office/drawing/2014/main" id="{F45EE760-C1A3-C42E-6A5E-438088A833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Tree>
    <p:extLst>
      <p:ext uri="{BB962C8B-B14F-4D97-AF65-F5344CB8AC3E}">
        <p14:creationId xmlns:p14="http://schemas.microsoft.com/office/powerpoint/2010/main" val="71352332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p:cSld name="2_Comparison">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C5F189D9-D98F-D742-AAFD-4E00BAAE56D0}"/>
              </a:ext>
            </a:extLst>
          </p:cNvPr>
          <p:cNvSpPr>
            <a:spLocks noGrp="1"/>
          </p:cNvSpPr>
          <p:nvPr>
            <p:ph type="body" idx="1" hasCustomPrompt="1"/>
          </p:nvPr>
        </p:nvSpPr>
        <p:spPr>
          <a:xfrm>
            <a:off x="251448" y="1131566"/>
            <a:ext cx="4140529" cy="230832"/>
          </a:xfrm>
          <a:prstGeom prst="rect">
            <a:avLst/>
          </a:prstGeom>
        </p:spPr>
        <p:txBody>
          <a:bodyPr wrap="square" lIns="0" tIns="0" rIns="0" bIns="0" anchor="b">
            <a:noAutofit/>
          </a:bodyPr>
          <a:lstStyle>
            <a:lvl1pPr marL="0" indent="0">
              <a:spcBef>
                <a:spcPts val="0"/>
              </a:spcBef>
              <a:buNone/>
              <a:defRPr sz="1500" b="1" spc="0">
                <a:latin typeface="+mn-lt"/>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3A796384-3677-9F43-A0A2-31D14966B411}"/>
              </a:ext>
            </a:extLst>
          </p:cNvPr>
          <p:cNvSpPr>
            <a:spLocks noGrp="1"/>
          </p:cNvSpPr>
          <p:nvPr>
            <p:ph type="body" sz="quarter" idx="3" hasCustomPrompt="1"/>
          </p:nvPr>
        </p:nvSpPr>
        <p:spPr>
          <a:xfrm>
            <a:off x="4752023" y="1131566"/>
            <a:ext cx="4140527" cy="230832"/>
          </a:xfrm>
          <a:prstGeom prst="rect">
            <a:avLst/>
          </a:prstGeom>
        </p:spPr>
        <p:txBody>
          <a:bodyPr wrap="square" lIns="0" tIns="0" rIns="0" bIns="0" anchor="b">
            <a:noAutofit/>
          </a:bodyPr>
          <a:lstStyle>
            <a:lvl1pPr marL="0" indent="0">
              <a:spcBef>
                <a:spcPts val="0"/>
              </a:spcBef>
              <a:buNone/>
              <a:defRPr sz="1500" b="1" spc="0"/>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cxnSp>
        <p:nvCxnSpPr>
          <p:cNvPr id="4" name="Connecteur droit 3">
            <a:extLst>
              <a:ext uri="{FF2B5EF4-FFF2-40B4-BE49-F238E27FC236}">
                <a16:creationId xmlns:a16="http://schemas.microsoft.com/office/drawing/2014/main" id="{52BA312D-B4A9-0594-BA13-950195980382}"/>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30CDBEA0-E6D4-9127-00B9-7DE24AE96691}"/>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atin typeface="+mj-lt"/>
              </a:defRPr>
            </a:lvl1pPr>
          </a:lstStyle>
          <a:p>
            <a:r>
              <a:rPr lang="en-US"/>
              <a:t>Click to edit Master title style</a:t>
            </a:r>
            <a:endParaRPr lang="fr-FR"/>
          </a:p>
        </p:txBody>
      </p:sp>
      <p:sp>
        <p:nvSpPr>
          <p:cNvPr id="8" name="Espace réservé du texte 3">
            <a:extLst>
              <a:ext uri="{FF2B5EF4-FFF2-40B4-BE49-F238E27FC236}">
                <a16:creationId xmlns:a16="http://schemas.microsoft.com/office/drawing/2014/main" id="{F2862923-932A-1D16-C86E-9B528A96D3E9}"/>
              </a:ext>
            </a:extLst>
          </p:cNvPr>
          <p:cNvSpPr>
            <a:spLocks noGrp="1"/>
          </p:cNvSpPr>
          <p:nvPr>
            <p:ph type="body" sz="half" idx="11"/>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3" name="Espace réservé du pied de page 12">
            <a:extLst>
              <a:ext uri="{FF2B5EF4-FFF2-40B4-BE49-F238E27FC236}">
                <a16:creationId xmlns:a16="http://schemas.microsoft.com/office/drawing/2014/main" id="{075C61B3-5216-9F24-234B-C158FF69D1A5}"/>
              </a:ext>
            </a:extLst>
          </p:cNvPr>
          <p:cNvSpPr>
            <a:spLocks noGrp="1"/>
          </p:cNvSpPr>
          <p:nvPr>
            <p:ph type="ftr" sz="quarter" idx="12"/>
          </p:nvPr>
        </p:nvSpPr>
        <p:spPr/>
        <p:txBody>
          <a:bodyPr/>
          <a:lstStyle/>
          <a:p>
            <a:r>
              <a:rPr lang="en-US" cap="all"/>
              <a:t>PROPRIETARY &amp; CONFIDENTIAL // PRODUCT LINE, DIVISION OR BUSINESS UNIT</a:t>
            </a:r>
          </a:p>
        </p:txBody>
      </p:sp>
      <p:sp>
        <p:nvSpPr>
          <p:cNvPr id="14" name="Espace réservé du contenu 2">
            <a:extLst>
              <a:ext uri="{FF2B5EF4-FFF2-40B4-BE49-F238E27FC236}">
                <a16:creationId xmlns:a16="http://schemas.microsoft.com/office/drawing/2014/main" id="{7652D673-B8EA-9B68-1BDD-06D7826A08C4}"/>
              </a:ext>
            </a:extLst>
          </p:cNvPr>
          <p:cNvSpPr>
            <a:spLocks noGrp="1"/>
          </p:cNvSpPr>
          <p:nvPr>
            <p:ph idx="13"/>
          </p:nvPr>
        </p:nvSpPr>
        <p:spPr>
          <a:xfrm>
            <a:off x="251448" y="1491613"/>
            <a:ext cx="4140529" cy="2880368"/>
          </a:xfrm>
          <a:prstGeom prst="rect">
            <a:avLst/>
          </a:prstGeom>
        </p:spPr>
        <p:txBody>
          <a:bodyPr lIns="0" tIns="0" rIns="0" bIns="0">
            <a:noAutofit/>
          </a:bodyPr>
          <a:lstStyle>
            <a:lvl1pPr marL="0" indent="-179996" defTabSz="359991">
              <a:lnSpc>
                <a:spcPct val="100000"/>
              </a:lnSpc>
              <a:spcBef>
                <a:spcPts val="300"/>
              </a:spcBef>
              <a:spcAft>
                <a:spcPts val="0"/>
              </a:spcAft>
              <a:buFontTx/>
              <a:buNone/>
              <a:defRPr sz="1200" b="0" spc="0">
                <a:latin typeface="+mn-lt"/>
              </a:defRPr>
            </a:lvl1pPr>
            <a:lvl2pPr marL="179996" indent="-179996" defTabSz="359991">
              <a:lnSpc>
                <a:spcPct val="100000"/>
              </a:lnSpc>
              <a:spcBef>
                <a:spcPts val="300"/>
              </a:spcBef>
              <a:spcAft>
                <a:spcPts val="0"/>
              </a:spcAft>
              <a:buFont typeface="Wingdings" pitchFamily="2" charset="2"/>
              <a:buChar char="§"/>
              <a:defRPr sz="1000" spc="0">
                <a:latin typeface="+mn-lt"/>
              </a:defRPr>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5" name="Espace réservé du contenu 2">
            <a:extLst>
              <a:ext uri="{FF2B5EF4-FFF2-40B4-BE49-F238E27FC236}">
                <a16:creationId xmlns:a16="http://schemas.microsoft.com/office/drawing/2014/main" id="{1E4884FB-46FB-BF06-0EE2-8714CF3B853D}"/>
              </a:ext>
            </a:extLst>
          </p:cNvPr>
          <p:cNvSpPr>
            <a:spLocks noGrp="1"/>
          </p:cNvSpPr>
          <p:nvPr>
            <p:ph idx="14"/>
          </p:nvPr>
        </p:nvSpPr>
        <p:spPr>
          <a:xfrm>
            <a:off x="4752024" y="1491613"/>
            <a:ext cx="4140529" cy="2880368"/>
          </a:xfrm>
          <a:prstGeom prst="rect">
            <a:avLst/>
          </a:prstGeom>
        </p:spPr>
        <p:txBody>
          <a:bodyPr lIns="0" tIns="0" rIns="0" bIns="0">
            <a:noAutofit/>
          </a:bodyPr>
          <a:lstStyle>
            <a:lvl1pPr marL="0" indent="-179996" defTabSz="359991">
              <a:lnSpc>
                <a:spcPct val="100000"/>
              </a:lnSpc>
              <a:spcBef>
                <a:spcPts val="300"/>
              </a:spcBef>
              <a:spcAft>
                <a:spcPts val="0"/>
              </a:spcAft>
              <a:buFontTx/>
              <a:buNone/>
              <a:defRPr sz="1200" b="0" spc="0"/>
            </a:lvl1pPr>
            <a:lvl2pPr marL="179996" indent="-179996" defTabSz="359991">
              <a:lnSpc>
                <a:spcPct val="100000"/>
              </a:lnSpc>
              <a:spcBef>
                <a:spcPts val="300"/>
              </a:spcBef>
              <a:spcAft>
                <a:spcPts val="0"/>
              </a:spcAft>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287013128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p:cSld name="2_Comparison Sub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93072C-491D-03DC-1B39-0391488BB887}"/>
              </a:ext>
            </a:extLst>
          </p:cNvPr>
          <p:cNvSpPr>
            <a:spLocks noGrp="1"/>
          </p:cNvSpPr>
          <p:nvPr>
            <p:ph type="body" idx="1" hasCustomPrompt="1"/>
          </p:nvPr>
        </p:nvSpPr>
        <p:spPr>
          <a:xfrm>
            <a:off x="251448" y="1131566"/>
            <a:ext cx="4140529" cy="230832"/>
          </a:xfrm>
          <a:prstGeom prst="rect">
            <a:avLst/>
          </a:prstGeom>
        </p:spPr>
        <p:txBody>
          <a:bodyPr wrap="square" lIns="0" tIns="0" rIns="0" bIns="0" anchor="b">
            <a:noAutofit/>
          </a:bodyPr>
          <a:lstStyle>
            <a:lvl1pPr marL="0" indent="0">
              <a:spcBef>
                <a:spcPts val="0"/>
              </a:spcBef>
              <a:buNone/>
              <a:defRPr sz="1500" b="1" spc="0">
                <a:latin typeface="+mn-lt"/>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Text Placeholder 4">
            <a:extLst>
              <a:ext uri="{FF2B5EF4-FFF2-40B4-BE49-F238E27FC236}">
                <a16:creationId xmlns:a16="http://schemas.microsoft.com/office/drawing/2014/main" id="{CD90330C-571C-0D63-2337-EBC134D8EF1E}"/>
              </a:ext>
            </a:extLst>
          </p:cNvPr>
          <p:cNvSpPr>
            <a:spLocks noGrp="1"/>
          </p:cNvSpPr>
          <p:nvPr>
            <p:ph type="body" sz="quarter" idx="3" hasCustomPrompt="1"/>
          </p:nvPr>
        </p:nvSpPr>
        <p:spPr>
          <a:xfrm>
            <a:off x="4752023" y="1131566"/>
            <a:ext cx="4140527" cy="230832"/>
          </a:xfrm>
          <a:prstGeom prst="rect">
            <a:avLst/>
          </a:prstGeom>
        </p:spPr>
        <p:txBody>
          <a:bodyPr wrap="square" lIns="0" tIns="0" rIns="0" bIns="0" anchor="b">
            <a:noAutofit/>
          </a:bodyPr>
          <a:lstStyle>
            <a:lvl1pPr marL="0" indent="0">
              <a:spcBef>
                <a:spcPts val="0"/>
              </a:spcBef>
              <a:buNone/>
              <a:defRPr sz="1500" b="1" spc="0"/>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cxnSp>
        <p:nvCxnSpPr>
          <p:cNvPr id="5" name="Connecteur droit 4">
            <a:extLst>
              <a:ext uri="{FF2B5EF4-FFF2-40B4-BE49-F238E27FC236}">
                <a16:creationId xmlns:a16="http://schemas.microsoft.com/office/drawing/2014/main" id="{B3505A59-34A3-E6E4-6790-43AA33F2B1B7}"/>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Espace réservé du texte 3">
            <a:extLst>
              <a:ext uri="{FF2B5EF4-FFF2-40B4-BE49-F238E27FC236}">
                <a16:creationId xmlns:a16="http://schemas.microsoft.com/office/drawing/2014/main" id="{6B862F82-B500-BE37-EA33-49B0345E5699}"/>
              </a:ext>
            </a:extLst>
          </p:cNvPr>
          <p:cNvSpPr>
            <a:spLocks noGrp="1"/>
          </p:cNvSpPr>
          <p:nvPr>
            <p:ph type="body" sz="half" idx="11"/>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0" name="Espace réservé du pied de page 12">
            <a:extLst>
              <a:ext uri="{FF2B5EF4-FFF2-40B4-BE49-F238E27FC236}">
                <a16:creationId xmlns:a16="http://schemas.microsoft.com/office/drawing/2014/main" id="{DFE12F53-C235-B36A-DE50-8C04E6F9560D}"/>
              </a:ext>
            </a:extLst>
          </p:cNvPr>
          <p:cNvSpPr>
            <a:spLocks noGrp="1"/>
          </p:cNvSpPr>
          <p:nvPr>
            <p:ph type="ftr" sz="quarter" idx="12"/>
          </p:nvPr>
        </p:nvSpPr>
        <p:spPr>
          <a:xfrm>
            <a:off x="244142" y="4620553"/>
            <a:ext cx="3086100" cy="215348"/>
          </a:xfrm>
        </p:spPr>
        <p:txBody>
          <a:bodyPr/>
          <a:lstStyle/>
          <a:p>
            <a:r>
              <a:rPr lang="en-US" cap="all"/>
              <a:t>PROPRIETARY &amp; CONFIDENTIAL // PRODUCT LINE, DIVISION OR BUSINESS UNIT</a:t>
            </a:r>
          </a:p>
        </p:txBody>
      </p:sp>
      <p:sp>
        <p:nvSpPr>
          <p:cNvPr id="11" name="Espace réservé du contenu 2">
            <a:extLst>
              <a:ext uri="{FF2B5EF4-FFF2-40B4-BE49-F238E27FC236}">
                <a16:creationId xmlns:a16="http://schemas.microsoft.com/office/drawing/2014/main" id="{94D6E1E9-9CFA-7B07-9E9E-F5AA7ABC6B31}"/>
              </a:ext>
            </a:extLst>
          </p:cNvPr>
          <p:cNvSpPr>
            <a:spLocks noGrp="1"/>
          </p:cNvSpPr>
          <p:nvPr>
            <p:ph idx="13"/>
          </p:nvPr>
        </p:nvSpPr>
        <p:spPr>
          <a:xfrm>
            <a:off x="251448" y="1491613"/>
            <a:ext cx="4140529" cy="2880368"/>
          </a:xfrm>
          <a:prstGeom prst="rect">
            <a:avLst/>
          </a:prstGeom>
        </p:spPr>
        <p:txBody>
          <a:bodyPr lIns="0" tIns="0" rIns="0" bIns="0">
            <a:noAutofit/>
          </a:bodyPr>
          <a:lstStyle>
            <a:lvl1pPr marL="0" indent="-179996" defTabSz="359991">
              <a:lnSpc>
                <a:spcPct val="100000"/>
              </a:lnSpc>
              <a:spcBef>
                <a:spcPts val="300"/>
              </a:spcBef>
              <a:spcAft>
                <a:spcPts val="0"/>
              </a:spcAft>
              <a:buFontTx/>
              <a:buNone/>
              <a:defRPr sz="1200" b="0" spc="0">
                <a:latin typeface="+mn-lt"/>
              </a:defRPr>
            </a:lvl1pPr>
            <a:lvl2pPr marL="179996" indent="-179996" defTabSz="359991">
              <a:lnSpc>
                <a:spcPct val="100000"/>
              </a:lnSpc>
              <a:spcBef>
                <a:spcPts val="300"/>
              </a:spcBef>
              <a:spcAft>
                <a:spcPts val="0"/>
              </a:spcAft>
              <a:buFont typeface="Wingdings" pitchFamily="2" charset="2"/>
              <a:buChar char="§"/>
              <a:defRPr sz="1000" spc="0">
                <a:latin typeface="+mn-lt"/>
              </a:defRPr>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Espace réservé du contenu 2">
            <a:extLst>
              <a:ext uri="{FF2B5EF4-FFF2-40B4-BE49-F238E27FC236}">
                <a16:creationId xmlns:a16="http://schemas.microsoft.com/office/drawing/2014/main" id="{53A9DCED-C75E-4414-060B-58AD7D97197C}"/>
              </a:ext>
            </a:extLst>
          </p:cNvPr>
          <p:cNvSpPr>
            <a:spLocks noGrp="1"/>
          </p:cNvSpPr>
          <p:nvPr>
            <p:ph idx="14"/>
          </p:nvPr>
        </p:nvSpPr>
        <p:spPr>
          <a:xfrm>
            <a:off x="4752024" y="1491613"/>
            <a:ext cx="4140529" cy="2880368"/>
          </a:xfrm>
          <a:prstGeom prst="rect">
            <a:avLst/>
          </a:prstGeom>
        </p:spPr>
        <p:txBody>
          <a:bodyPr lIns="0" tIns="0" rIns="0" bIns="0">
            <a:noAutofit/>
          </a:bodyPr>
          <a:lstStyle>
            <a:lvl1pPr marL="0" indent="-179996" defTabSz="359991">
              <a:lnSpc>
                <a:spcPct val="100000"/>
              </a:lnSpc>
              <a:spcBef>
                <a:spcPts val="300"/>
              </a:spcBef>
              <a:spcAft>
                <a:spcPts val="0"/>
              </a:spcAft>
              <a:buFontTx/>
              <a:buNone/>
              <a:defRPr sz="1200" b="0" spc="0"/>
            </a:lvl1pPr>
            <a:lvl2pPr marL="179996" indent="-179996" defTabSz="359991">
              <a:lnSpc>
                <a:spcPct val="100000"/>
              </a:lnSpc>
              <a:spcBef>
                <a:spcPts val="300"/>
              </a:spcBef>
              <a:spcAft>
                <a:spcPts val="0"/>
              </a:spcAft>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3" name="Titre 1">
            <a:extLst>
              <a:ext uri="{FF2B5EF4-FFF2-40B4-BE49-F238E27FC236}">
                <a16:creationId xmlns:a16="http://schemas.microsoft.com/office/drawing/2014/main" id="{5FF87C55-9ABE-C53A-DE56-5AEB5A5EF52F}"/>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atin typeface="+mj-lt"/>
              </a:defRPr>
            </a:lvl1pPr>
          </a:lstStyle>
          <a:p>
            <a:r>
              <a:rPr lang="en-US"/>
              <a:t>Click to edit Master title style</a:t>
            </a:r>
            <a:endParaRPr lang="fr-FR"/>
          </a:p>
        </p:txBody>
      </p:sp>
      <p:sp>
        <p:nvSpPr>
          <p:cNvPr id="15" name="Espace réservé du texte 3">
            <a:extLst>
              <a:ext uri="{FF2B5EF4-FFF2-40B4-BE49-F238E27FC236}">
                <a16:creationId xmlns:a16="http://schemas.microsoft.com/office/drawing/2014/main" id="{D2A9CA50-E3CD-1C94-BAC4-924AE509C733}"/>
              </a:ext>
            </a:extLst>
          </p:cNvPr>
          <p:cNvSpPr>
            <a:spLocks noGrp="1"/>
          </p:cNvSpPr>
          <p:nvPr>
            <p:ph type="body" sz="half" idx="10"/>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47513014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p:cSld name="2_Title Only">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DD1BB06E-54DA-98A8-C5DE-A30EC97CB05A}"/>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85F05297-08F9-7266-CA66-1195FDDD7BEF}"/>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atin typeface="+mj-lt"/>
              </a:defRPr>
            </a:lvl1pPr>
          </a:lstStyle>
          <a:p>
            <a:r>
              <a:rPr lang="en-US"/>
              <a:t>Click to edit Master title style</a:t>
            </a:r>
            <a:endParaRPr lang="fr-FR"/>
          </a:p>
        </p:txBody>
      </p:sp>
      <p:sp>
        <p:nvSpPr>
          <p:cNvPr id="4" name="Espace réservé du texte 3">
            <a:extLst>
              <a:ext uri="{FF2B5EF4-FFF2-40B4-BE49-F238E27FC236}">
                <a16:creationId xmlns:a16="http://schemas.microsoft.com/office/drawing/2014/main" id="{F21C5A99-E7B6-2FCE-9D2B-2487F98C41EA}"/>
              </a:ext>
            </a:extLst>
          </p:cNvPr>
          <p:cNvSpPr>
            <a:spLocks noGrp="1"/>
          </p:cNvSpPr>
          <p:nvPr>
            <p:ph type="body" sz="half" idx="11"/>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Espace réservé du pied de page 4">
            <a:extLst>
              <a:ext uri="{FF2B5EF4-FFF2-40B4-BE49-F238E27FC236}">
                <a16:creationId xmlns:a16="http://schemas.microsoft.com/office/drawing/2014/main" id="{D7AF2FAF-22C9-07A5-2B40-56204E4F87F7}"/>
              </a:ext>
            </a:extLst>
          </p:cNvPr>
          <p:cNvSpPr>
            <a:spLocks noGrp="1"/>
          </p:cNvSpPr>
          <p:nvPr>
            <p:ph type="ftr" sz="quarter" idx="12"/>
          </p:nvPr>
        </p:nvSpPr>
        <p:spPr/>
        <p:txBody>
          <a:bodyPr/>
          <a:lstStyle/>
          <a:p>
            <a:r>
              <a:rPr lang="en-US" cap="all"/>
              <a:t>PROPRIETARY &amp; CONFIDENTIAL // PRODUCT LINE, DIVISION OR BUSINESS UNIT</a:t>
            </a:r>
          </a:p>
        </p:txBody>
      </p:sp>
    </p:spTree>
    <p:extLst>
      <p:ext uri="{BB962C8B-B14F-4D97-AF65-F5344CB8AC3E}">
        <p14:creationId xmlns:p14="http://schemas.microsoft.com/office/powerpoint/2010/main" val="117024366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p:cSld name="2_Title Subtitle Only">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7936D89C-502D-A6A7-0690-99E37AE8FBCB}"/>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 name="Espace réservé du texte 3">
            <a:extLst>
              <a:ext uri="{FF2B5EF4-FFF2-40B4-BE49-F238E27FC236}">
                <a16:creationId xmlns:a16="http://schemas.microsoft.com/office/drawing/2014/main" id="{D5522C01-81B3-0AA1-5493-4ED9FE255882}"/>
              </a:ext>
            </a:extLst>
          </p:cNvPr>
          <p:cNvSpPr>
            <a:spLocks noGrp="1"/>
          </p:cNvSpPr>
          <p:nvPr>
            <p:ph type="body" sz="half" idx="11"/>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Espace réservé du pied de page 7">
            <a:extLst>
              <a:ext uri="{FF2B5EF4-FFF2-40B4-BE49-F238E27FC236}">
                <a16:creationId xmlns:a16="http://schemas.microsoft.com/office/drawing/2014/main" id="{E08330C7-B415-3FA6-F23D-13A91EC1F564}"/>
              </a:ext>
            </a:extLst>
          </p:cNvPr>
          <p:cNvSpPr>
            <a:spLocks noGrp="1"/>
          </p:cNvSpPr>
          <p:nvPr>
            <p:ph type="ftr" sz="quarter" idx="12"/>
          </p:nvPr>
        </p:nvSpPr>
        <p:spPr/>
        <p:txBody>
          <a:bodyPr/>
          <a:lstStyle/>
          <a:p>
            <a:r>
              <a:rPr lang="en-US" cap="all"/>
              <a:t>PROPRIETARY &amp; CONFIDENTIAL // PRODUCT LINE, DIVISION OR BUSINESS UNIT</a:t>
            </a:r>
          </a:p>
        </p:txBody>
      </p:sp>
      <p:sp>
        <p:nvSpPr>
          <p:cNvPr id="11" name="Titre 1">
            <a:extLst>
              <a:ext uri="{FF2B5EF4-FFF2-40B4-BE49-F238E27FC236}">
                <a16:creationId xmlns:a16="http://schemas.microsoft.com/office/drawing/2014/main" id="{D17DEED2-ABAF-DFD0-40E8-5700B8453B82}"/>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atin typeface="+mj-lt"/>
              </a:defRPr>
            </a:lvl1pPr>
          </a:lstStyle>
          <a:p>
            <a:r>
              <a:rPr lang="en-US"/>
              <a:t>Click to edit Master title style</a:t>
            </a:r>
            <a:endParaRPr lang="fr-FR"/>
          </a:p>
        </p:txBody>
      </p:sp>
      <p:sp>
        <p:nvSpPr>
          <p:cNvPr id="12" name="Espace réservé du texte 3">
            <a:extLst>
              <a:ext uri="{FF2B5EF4-FFF2-40B4-BE49-F238E27FC236}">
                <a16:creationId xmlns:a16="http://schemas.microsoft.com/office/drawing/2014/main" id="{B5296122-B2FE-AE31-DF19-F09BE093AA2C}"/>
              </a:ext>
            </a:extLst>
          </p:cNvPr>
          <p:cNvSpPr>
            <a:spLocks noGrp="1"/>
          </p:cNvSpPr>
          <p:nvPr>
            <p:ph type="body" sz="half" idx="10"/>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210591622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p:cSld name="1_Four Image Tex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951543"/>
            <a:ext cx="1980253"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5" name="Picture Placeholder 3"/>
          <p:cNvSpPr>
            <a:spLocks noGrp="1"/>
          </p:cNvSpPr>
          <p:nvPr>
            <p:ph type="pic" sz="quarter" idx="11"/>
          </p:nvPr>
        </p:nvSpPr>
        <p:spPr>
          <a:xfrm>
            <a:off x="2411725" y="951543"/>
            <a:ext cx="1980253"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6" name="Picture Placeholder 3"/>
          <p:cNvSpPr>
            <a:spLocks noGrp="1"/>
          </p:cNvSpPr>
          <p:nvPr>
            <p:ph type="pic" sz="quarter" idx="12"/>
          </p:nvPr>
        </p:nvSpPr>
        <p:spPr>
          <a:xfrm>
            <a:off x="4572000" y="951543"/>
            <a:ext cx="1980000"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7" name="Picture Placeholder 3"/>
          <p:cNvSpPr>
            <a:spLocks noGrp="1"/>
          </p:cNvSpPr>
          <p:nvPr>
            <p:ph type="pic" sz="quarter" idx="13"/>
          </p:nvPr>
        </p:nvSpPr>
        <p:spPr>
          <a:xfrm>
            <a:off x="6732276" y="951572"/>
            <a:ext cx="1980000" cy="2520733"/>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10" name="Text Placeholder 9"/>
          <p:cNvSpPr>
            <a:spLocks noGrp="1"/>
          </p:cNvSpPr>
          <p:nvPr>
            <p:ph type="body" sz="quarter" idx="14" hasCustomPrompt="1"/>
          </p:nvPr>
        </p:nvSpPr>
        <p:spPr>
          <a:xfrm>
            <a:off x="251449" y="3652843"/>
            <a:ext cx="1979999"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Connecteur droit 7">
            <a:extLst>
              <a:ext uri="{FF2B5EF4-FFF2-40B4-BE49-F238E27FC236}">
                <a16:creationId xmlns:a16="http://schemas.microsoft.com/office/drawing/2014/main" id="{D6EA484F-30AD-59E3-6E7A-8D63AD865180}"/>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50F2D139-0E5F-48B3-F592-80810A2F5023}"/>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6" name="Espace réservé du texte 3">
            <a:extLst>
              <a:ext uri="{FF2B5EF4-FFF2-40B4-BE49-F238E27FC236}">
                <a16:creationId xmlns:a16="http://schemas.microsoft.com/office/drawing/2014/main" id="{2A172090-BFAA-AAAE-580B-C964984DAA43}"/>
              </a:ext>
            </a:extLst>
          </p:cNvPr>
          <p:cNvSpPr>
            <a:spLocks noGrp="1"/>
          </p:cNvSpPr>
          <p:nvPr>
            <p:ph type="body" sz="half" idx="19"/>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7" name="Espace réservé du pied de page 16">
            <a:extLst>
              <a:ext uri="{FF2B5EF4-FFF2-40B4-BE49-F238E27FC236}">
                <a16:creationId xmlns:a16="http://schemas.microsoft.com/office/drawing/2014/main" id="{02813480-3285-DF01-7779-B0CE8240EAAB}"/>
              </a:ext>
            </a:extLst>
          </p:cNvPr>
          <p:cNvSpPr>
            <a:spLocks noGrp="1"/>
          </p:cNvSpPr>
          <p:nvPr>
            <p:ph type="ftr" sz="quarter" idx="20"/>
          </p:nvPr>
        </p:nvSpPr>
        <p:spPr/>
        <p:txBody>
          <a:bodyPr/>
          <a:lstStyle/>
          <a:p>
            <a:r>
              <a:rPr lang="en-US" cap="all"/>
              <a:t>PROPRIETARY &amp; CONFIDENTIAL // PRODUCT LINE, DIVISION OR BUSINESS UNIT</a:t>
            </a:r>
          </a:p>
        </p:txBody>
      </p:sp>
      <p:sp>
        <p:nvSpPr>
          <p:cNvPr id="21" name="Text Placeholder 9">
            <a:extLst>
              <a:ext uri="{FF2B5EF4-FFF2-40B4-BE49-F238E27FC236}">
                <a16:creationId xmlns:a16="http://schemas.microsoft.com/office/drawing/2014/main" id="{C3A3277F-0B20-E506-C5D6-03E042DF222E}"/>
              </a:ext>
            </a:extLst>
          </p:cNvPr>
          <p:cNvSpPr>
            <a:spLocks noGrp="1"/>
          </p:cNvSpPr>
          <p:nvPr>
            <p:ph type="body" sz="quarter" idx="21" hasCustomPrompt="1"/>
          </p:nvPr>
        </p:nvSpPr>
        <p:spPr>
          <a:xfrm>
            <a:off x="2411725" y="3652843"/>
            <a:ext cx="1979999"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9">
            <a:extLst>
              <a:ext uri="{FF2B5EF4-FFF2-40B4-BE49-F238E27FC236}">
                <a16:creationId xmlns:a16="http://schemas.microsoft.com/office/drawing/2014/main" id="{1E67AFC4-74FE-2D92-964A-CB562ABD231D}"/>
              </a:ext>
            </a:extLst>
          </p:cNvPr>
          <p:cNvSpPr>
            <a:spLocks noGrp="1"/>
          </p:cNvSpPr>
          <p:nvPr>
            <p:ph type="body" sz="quarter" idx="22" hasCustomPrompt="1"/>
          </p:nvPr>
        </p:nvSpPr>
        <p:spPr>
          <a:xfrm>
            <a:off x="4572001" y="3652843"/>
            <a:ext cx="1979999"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9">
            <a:extLst>
              <a:ext uri="{FF2B5EF4-FFF2-40B4-BE49-F238E27FC236}">
                <a16:creationId xmlns:a16="http://schemas.microsoft.com/office/drawing/2014/main" id="{18050BC4-03DB-09CE-4601-A2A26FD5D375}"/>
              </a:ext>
            </a:extLst>
          </p:cNvPr>
          <p:cNvSpPr>
            <a:spLocks noGrp="1"/>
          </p:cNvSpPr>
          <p:nvPr>
            <p:ph type="body" sz="quarter" idx="23" hasCustomPrompt="1"/>
          </p:nvPr>
        </p:nvSpPr>
        <p:spPr>
          <a:xfrm>
            <a:off x="6732277" y="3652843"/>
            <a:ext cx="1979999"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617557"/>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p:cSld name="2_Four Image Text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951543"/>
            <a:ext cx="1980253"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5" name="Picture Placeholder 3"/>
          <p:cNvSpPr>
            <a:spLocks noGrp="1"/>
          </p:cNvSpPr>
          <p:nvPr>
            <p:ph type="pic" sz="quarter" idx="11"/>
          </p:nvPr>
        </p:nvSpPr>
        <p:spPr>
          <a:xfrm>
            <a:off x="2411725" y="951543"/>
            <a:ext cx="1980253"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6" name="Picture Placeholder 3"/>
          <p:cNvSpPr>
            <a:spLocks noGrp="1"/>
          </p:cNvSpPr>
          <p:nvPr>
            <p:ph type="pic" sz="quarter" idx="12"/>
          </p:nvPr>
        </p:nvSpPr>
        <p:spPr>
          <a:xfrm>
            <a:off x="4572000" y="951543"/>
            <a:ext cx="1980000"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7" name="Picture Placeholder 3"/>
          <p:cNvSpPr>
            <a:spLocks noGrp="1"/>
          </p:cNvSpPr>
          <p:nvPr>
            <p:ph type="pic" sz="quarter" idx="13"/>
          </p:nvPr>
        </p:nvSpPr>
        <p:spPr>
          <a:xfrm>
            <a:off x="6732276" y="951572"/>
            <a:ext cx="1980000" cy="2520733"/>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10" name="Text Placeholder 9"/>
          <p:cNvSpPr>
            <a:spLocks noGrp="1"/>
          </p:cNvSpPr>
          <p:nvPr>
            <p:ph type="body" sz="quarter" idx="14" hasCustomPrompt="1"/>
          </p:nvPr>
        </p:nvSpPr>
        <p:spPr>
          <a:xfrm>
            <a:off x="251449" y="3652843"/>
            <a:ext cx="1979999"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Connecteur droit 7">
            <a:extLst>
              <a:ext uri="{FF2B5EF4-FFF2-40B4-BE49-F238E27FC236}">
                <a16:creationId xmlns:a16="http://schemas.microsoft.com/office/drawing/2014/main" id="{D6EA484F-30AD-59E3-6E7A-8D63AD865180}"/>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50F2D139-0E5F-48B3-F592-80810A2F5023}"/>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4" name="Espace réservé du texte 3">
            <a:extLst>
              <a:ext uri="{FF2B5EF4-FFF2-40B4-BE49-F238E27FC236}">
                <a16:creationId xmlns:a16="http://schemas.microsoft.com/office/drawing/2014/main" id="{88E65C0F-22CA-BB5B-490B-8321F52402FF}"/>
              </a:ext>
            </a:extLst>
          </p:cNvPr>
          <p:cNvSpPr>
            <a:spLocks noGrp="1"/>
          </p:cNvSpPr>
          <p:nvPr>
            <p:ph type="body" sz="half" idx="18"/>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6" name="Espace réservé du texte 3">
            <a:extLst>
              <a:ext uri="{FF2B5EF4-FFF2-40B4-BE49-F238E27FC236}">
                <a16:creationId xmlns:a16="http://schemas.microsoft.com/office/drawing/2014/main" id="{2A172090-BFAA-AAAE-580B-C964984DAA43}"/>
              </a:ext>
            </a:extLst>
          </p:cNvPr>
          <p:cNvSpPr>
            <a:spLocks noGrp="1"/>
          </p:cNvSpPr>
          <p:nvPr>
            <p:ph type="body" sz="half" idx="19"/>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7" name="Espace réservé du pied de page 16">
            <a:extLst>
              <a:ext uri="{FF2B5EF4-FFF2-40B4-BE49-F238E27FC236}">
                <a16:creationId xmlns:a16="http://schemas.microsoft.com/office/drawing/2014/main" id="{02813480-3285-DF01-7779-B0CE8240EAAB}"/>
              </a:ext>
            </a:extLst>
          </p:cNvPr>
          <p:cNvSpPr>
            <a:spLocks noGrp="1"/>
          </p:cNvSpPr>
          <p:nvPr>
            <p:ph type="ftr" sz="quarter" idx="20"/>
          </p:nvPr>
        </p:nvSpPr>
        <p:spPr/>
        <p:txBody>
          <a:bodyPr/>
          <a:lstStyle/>
          <a:p>
            <a:r>
              <a:rPr lang="en-US" cap="all"/>
              <a:t>PROPRIETARY &amp; CONFIDENTIAL // PRODUCT LINE, DIVISION OR BUSINESS UNIT</a:t>
            </a:r>
          </a:p>
        </p:txBody>
      </p:sp>
      <p:sp>
        <p:nvSpPr>
          <p:cNvPr id="21" name="Text Placeholder 9">
            <a:extLst>
              <a:ext uri="{FF2B5EF4-FFF2-40B4-BE49-F238E27FC236}">
                <a16:creationId xmlns:a16="http://schemas.microsoft.com/office/drawing/2014/main" id="{C3A3277F-0B20-E506-C5D6-03E042DF222E}"/>
              </a:ext>
            </a:extLst>
          </p:cNvPr>
          <p:cNvSpPr>
            <a:spLocks noGrp="1"/>
          </p:cNvSpPr>
          <p:nvPr>
            <p:ph type="body" sz="quarter" idx="21" hasCustomPrompt="1"/>
          </p:nvPr>
        </p:nvSpPr>
        <p:spPr>
          <a:xfrm>
            <a:off x="2411725" y="3652843"/>
            <a:ext cx="1979999"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9">
            <a:extLst>
              <a:ext uri="{FF2B5EF4-FFF2-40B4-BE49-F238E27FC236}">
                <a16:creationId xmlns:a16="http://schemas.microsoft.com/office/drawing/2014/main" id="{1E67AFC4-74FE-2D92-964A-CB562ABD231D}"/>
              </a:ext>
            </a:extLst>
          </p:cNvPr>
          <p:cNvSpPr>
            <a:spLocks noGrp="1"/>
          </p:cNvSpPr>
          <p:nvPr>
            <p:ph type="body" sz="quarter" idx="22" hasCustomPrompt="1"/>
          </p:nvPr>
        </p:nvSpPr>
        <p:spPr>
          <a:xfrm>
            <a:off x="4572001" y="3652843"/>
            <a:ext cx="1979999"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9">
            <a:extLst>
              <a:ext uri="{FF2B5EF4-FFF2-40B4-BE49-F238E27FC236}">
                <a16:creationId xmlns:a16="http://schemas.microsoft.com/office/drawing/2014/main" id="{18050BC4-03DB-09CE-4601-A2A26FD5D375}"/>
              </a:ext>
            </a:extLst>
          </p:cNvPr>
          <p:cNvSpPr>
            <a:spLocks noGrp="1"/>
          </p:cNvSpPr>
          <p:nvPr>
            <p:ph type="body" sz="quarter" idx="23" hasCustomPrompt="1"/>
          </p:nvPr>
        </p:nvSpPr>
        <p:spPr>
          <a:xfrm>
            <a:off x="6732277" y="3652843"/>
            <a:ext cx="1979999"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0991833"/>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p:cSld name="1_Three Image Text ">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951543"/>
            <a:ext cx="2700344" cy="234028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5" name="Picture Placeholder 3"/>
          <p:cNvSpPr>
            <a:spLocks noGrp="1"/>
          </p:cNvSpPr>
          <p:nvPr>
            <p:ph type="pic" sz="quarter" idx="11"/>
          </p:nvPr>
        </p:nvSpPr>
        <p:spPr>
          <a:xfrm>
            <a:off x="3131816" y="951543"/>
            <a:ext cx="2700000" cy="234028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6" name="Picture Placeholder 3"/>
          <p:cNvSpPr>
            <a:spLocks noGrp="1"/>
          </p:cNvSpPr>
          <p:nvPr>
            <p:ph type="pic" sz="quarter" idx="12"/>
          </p:nvPr>
        </p:nvSpPr>
        <p:spPr>
          <a:xfrm>
            <a:off x="6012184" y="951543"/>
            <a:ext cx="2700000" cy="234028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cxnSp>
        <p:nvCxnSpPr>
          <p:cNvPr id="7" name="Connecteur droit 6">
            <a:extLst>
              <a:ext uri="{FF2B5EF4-FFF2-40B4-BE49-F238E27FC236}">
                <a16:creationId xmlns:a16="http://schemas.microsoft.com/office/drawing/2014/main" id="{4876AB57-4BC8-1316-3D05-8E64E5345A3E}"/>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6" name="Titre 1">
            <a:extLst>
              <a:ext uri="{FF2B5EF4-FFF2-40B4-BE49-F238E27FC236}">
                <a16:creationId xmlns:a16="http://schemas.microsoft.com/office/drawing/2014/main" id="{249736DE-5EB6-12CE-8281-A156A06AB04B}"/>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8" name="Espace réservé du texte 3">
            <a:extLst>
              <a:ext uri="{FF2B5EF4-FFF2-40B4-BE49-F238E27FC236}">
                <a16:creationId xmlns:a16="http://schemas.microsoft.com/office/drawing/2014/main" id="{43914A5D-02DD-1976-0D64-D077580708D7}"/>
              </a:ext>
            </a:extLst>
          </p:cNvPr>
          <p:cNvSpPr>
            <a:spLocks noGrp="1"/>
          </p:cNvSpPr>
          <p:nvPr>
            <p:ph type="body" sz="half" idx="19"/>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9" name="Espace réservé du pied de page 18">
            <a:extLst>
              <a:ext uri="{FF2B5EF4-FFF2-40B4-BE49-F238E27FC236}">
                <a16:creationId xmlns:a16="http://schemas.microsoft.com/office/drawing/2014/main" id="{B19F8FF2-0CD5-5DA3-52E4-9BFC391C8584}"/>
              </a:ext>
            </a:extLst>
          </p:cNvPr>
          <p:cNvSpPr>
            <a:spLocks noGrp="1"/>
          </p:cNvSpPr>
          <p:nvPr>
            <p:ph type="ftr" sz="quarter" idx="20"/>
          </p:nvPr>
        </p:nvSpPr>
        <p:spPr/>
        <p:txBody>
          <a:bodyPr/>
          <a:lstStyle/>
          <a:p>
            <a:r>
              <a:rPr lang="en-US" cap="all"/>
              <a:t>PROPRIETARY &amp; CONFIDENTIAL // PRODUCT LINE, DIVISION OR BUSINESS UNIT</a:t>
            </a:r>
          </a:p>
        </p:txBody>
      </p:sp>
      <p:sp>
        <p:nvSpPr>
          <p:cNvPr id="20" name="Text Placeholder 9">
            <a:extLst>
              <a:ext uri="{FF2B5EF4-FFF2-40B4-BE49-F238E27FC236}">
                <a16:creationId xmlns:a16="http://schemas.microsoft.com/office/drawing/2014/main" id="{57884FA0-BE93-244A-D468-0D008922CA33}"/>
              </a:ext>
            </a:extLst>
          </p:cNvPr>
          <p:cNvSpPr>
            <a:spLocks noGrp="1"/>
          </p:cNvSpPr>
          <p:nvPr>
            <p:ph type="body" sz="quarter" idx="14" hasCustomPrompt="1"/>
          </p:nvPr>
        </p:nvSpPr>
        <p:spPr>
          <a:xfrm>
            <a:off x="251448" y="3472813"/>
            <a:ext cx="2700000"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9">
            <a:extLst>
              <a:ext uri="{FF2B5EF4-FFF2-40B4-BE49-F238E27FC236}">
                <a16:creationId xmlns:a16="http://schemas.microsoft.com/office/drawing/2014/main" id="{90BC6DC8-1AD6-54C7-21D5-6C836F6C2C52}"/>
              </a:ext>
            </a:extLst>
          </p:cNvPr>
          <p:cNvSpPr>
            <a:spLocks noGrp="1"/>
          </p:cNvSpPr>
          <p:nvPr>
            <p:ph type="body" sz="quarter" idx="21" hasCustomPrompt="1"/>
          </p:nvPr>
        </p:nvSpPr>
        <p:spPr>
          <a:xfrm>
            <a:off x="3131816" y="3472813"/>
            <a:ext cx="2700000"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9">
            <a:extLst>
              <a:ext uri="{FF2B5EF4-FFF2-40B4-BE49-F238E27FC236}">
                <a16:creationId xmlns:a16="http://schemas.microsoft.com/office/drawing/2014/main" id="{7107C5C6-30B4-75EF-2440-F56FDE57F2A6}"/>
              </a:ext>
            </a:extLst>
          </p:cNvPr>
          <p:cNvSpPr>
            <a:spLocks noGrp="1"/>
          </p:cNvSpPr>
          <p:nvPr>
            <p:ph type="body" sz="quarter" idx="22" hasCustomPrompt="1"/>
          </p:nvPr>
        </p:nvSpPr>
        <p:spPr>
          <a:xfrm>
            <a:off x="6012184" y="3472813"/>
            <a:ext cx="2700000"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27498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p:cSld name="1_Three Image Text Subtitl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B0FB65A5-566F-23BA-0671-0B4EC39E8DED}"/>
              </a:ext>
            </a:extLst>
          </p:cNvPr>
          <p:cNvSpPr>
            <a:spLocks noGrp="1"/>
          </p:cNvSpPr>
          <p:nvPr>
            <p:ph type="pic" sz="quarter" idx="10"/>
          </p:nvPr>
        </p:nvSpPr>
        <p:spPr>
          <a:xfrm>
            <a:off x="251449" y="951543"/>
            <a:ext cx="2700344" cy="234028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11" name="Picture Placeholder 3">
            <a:extLst>
              <a:ext uri="{FF2B5EF4-FFF2-40B4-BE49-F238E27FC236}">
                <a16:creationId xmlns:a16="http://schemas.microsoft.com/office/drawing/2014/main" id="{9380E27A-7A5E-5A8A-289C-FF8CAA26709D}"/>
              </a:ext>
            </a:extLst>
          </p:cNvPr>
          <p:cNvSpPr>
            <a:spLocks noGrp="1"/>
          </p:cNvSpPr>
          <p:nvPr>
            <p:ph type="pic" sz="quarter" idx="11"/>
          </p:nvPr>
        </p:nvSpPr>
        <p:spPr>
          <a:xfrm>
            <a:off x="3131816" y="951543"/>
            <a:ext cx="2700000" cy="234028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14" name="Picture Placeholder 3">
            <a:extLst>
              <a:ext uri="{FF2B5EF4-FFF2-40B4-BE49-F238E27FC236}">
                <a16:creationId xmlns:a16="http://schemas.microsoft.com/office/drawing/2014/main" id="{D1A78CE1-B084-14B3-C471-9F05157E0D4A}"/>
              </a:ext>
            </a:extLst>
          </p:cNvPr>
          <p:cNvSpPr>
            <a:spLocks noGrp="1"/>
          </p:cNvSpPr>
          <p:nvPr>
            <p:ph type="pic" sz="quarter" idx="12"/>
          </p:nvPr>
        </p:nvSpPr>
        <p:spPr>
          <a:xfrm>
            <a:off x="6012184" y="951543"/>
            <a:ext cx="2700000" cy="234028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cxnSp>
        <p:nvCxnSpPr>
          <p:cNvPr id="15" name="Connecteur droit 14">
            <a:extLst>
              <a:ext uri="{FF2B5EF4-FFF2-40B4-BE49-F238E27FC236}">
                <a16:creationId xmlns:a16="http://schemas.microsoft.com/office/drawing/2014/main" id="{7C5B3E7A-F29A-F8FC-8E68-8D62FE80E84A}"/>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Espace réservé du texte 3">
            <a:extLst>
              <a:ext uri="{FF2B5EF4-FFF2-40B4-BE49-F238E27FC236}">
                <a16:creationId xmlns:a16="http://schemas.microsoft.com/office/drawing/2014/main" id="{E16F6197-F880-7E72-7617-259AE4F6C628}"/>
              </a:ext>
            </a:extLst>
          </p:cNvPr>
          <p:cNvSpPr>
            <a:spLocks noGrp="1"/>
          </p:cNvSpPr>
          <p:nvPr>
            <p:ph type="body" sz="half" idx="19"/>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9" name="Espace réservé du pied de page 18">
            <a:extLst>
              <a:ext uri="{FF2B5EF4-FFF2-40B4-BE49-F238E27FC236}">
                <a16:creationId xmlns:a16="http://schemas.microsoft.com/office/drawing/2014/main" id="{2AF81343-8CB9-17FF-879A-CAD04EB6E28E}"/>
              </a:ext>
            </a:extLst>
          </p:cNvPr>
          <p:cNvSpPr>
            <a:spLocks noGrp="1"/>
          </p:cNvSpPr>
          <p:nvPr>
            <p:ph type="ftr" sz="quarter" idx="20"/>
          </p:nvPr>
        </p:nvSpPr>
        <p:spPr>
          <a:xfrm>
            <a:off x="244142" y="4620553"/>
            <a:ext cx="3086100" cy="215348"/>
          </a:xfrm>
        </p:spPr>
        <p:txBody>
          <a:bodyPr/>
          <a:lstStyle/>
          <a:p>
            <a:r>
              <a:rPr lang="en-US" cap="all"/>
              <a:t>PROPRIETARY &amp; CONFIDENTIAL // PRODUCT LINE, DIVISION OR BUSINESS UNIT</a:t>
            </a:r>
          </a:p>
        </p:txBody>
      </p:sp>
      <p:sp>
        <p:nvSpPr>
          <p:cNvPr id="23" name="Titre 1">
            <a:extLst>
              <a:ext uri="{FF2B5EF4-FFF2-40B4-BE49-F238E27FC236}">
                <a16:creationId xmlns:a16="http://schemas.microsoft.com/office/drawing/2014/main" id="{E1335A8F-6EF3-0ECA-07B6-EC00A0F7612C}"/>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24" name="Espace réservé du texte 3">
            <a:extLst>
              <a:ext uri="{FF2B5EF4-FFF2-40B4-BE49-F238E27FC236}">
                <a16:creationId xmlns:a16="http://schemas.microsoft.com/office/drawing/2014/main" id="{63A21787-F25E-D0DF-6D85-2ADED8009D4A}"/>
              </a:ext>
            </a:extLst>
          </p:cNvPr>
          <p:cNvSpPr>
            <a:spLocks noGrp="1"/>
          </p:cNvSpPr>
          <p:nvPr>
            <p:ph type="body" sz="half" idx="18"/>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5" name="Text Placeholder 9">
            <a:extLst>
              <a:ext uri="{FF2B5EF4-FFF2-40B4-BE49-F238E27FC236}">
                <a16:creationId xmlns:a16="http://schemas.microsoft.com/office/drawing/2014/main" id="{72F3FC9C-15AA-5379-00BB-2BD1D0B71292}"/>
              </a:ext>
            </a:extLst>
          </p:cNvPr>
          <p:cNvSpPr>
            <a:spLocks noGrp="1"/>
          </p:cNvSpPr>
          <p:nvPr>
            <p:ph type="body" sz="quarter" idx="14" hasCustomPrompt="1"/>
          </p:nvPr>
        </p:nvSpPr>
        <p:spPr>
          <a:xfrm>
            <a:off x="251448" y="3472813"/>
            <a:ext cx="2700000"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9">
            <a:extLst>
              <a:ext uri="{FF2B5EF4-FFF2-40B4-BE49-F238E27FC236}">
                <a16:creationId xmlns:a16="http://schemas.microsoft.com/office/drawing/2014/main" id="{53A5EE7F-BF90-F294-2A79-72C67A1A4F94}"/>
              </a:ext>
            </a:extLst>
          </p:cNvPr>
          <p:cNvSpPr>
            <a:spLocks noGrp="1"/>
          </p:cNvSpPr>
          <p:nvPr>
            <p:ph type="body" sz="quarter" idx="21" hasCustomPrompt="1"/>
          </p:nvPr>
        </p:nvSpPr>
        <p:spPr>
          <a:xfrm>
            <a:off x="3131816" y="3472813"/>
            <a:ext cx="2700000"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9">
            <a:extLst>
              <a:ext uri="{FF2B5EF4-FFF2-40B4-BE49-F238E27FC236}">
                <a16:creationId xmlns:a16="http://schemas.microsoft.com/office/drawing/2014/main" id="{7761275A-492A-71A2-4A64-981DFDC2E4B3}"/>
              </a:ext>
            </a:extLst>
          </p:cNvPr>
          <p:cNvSpPr>
            <a:spLocks noGrp="1"/>
          </p:cNvSpPr>
          <p:nvPr>
            <p:ph type="body" sz="quarter" idx="22" hasCustomPrompt="1"/>
          </p:nvPr>
        </p:nvSpPr>
        <p:spPr>
          <a:xfrm>
            <a:off x="6012184" y="3472813"/>
            <a:ext cx="2700000"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93822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p:cSld name="1_Two Image Text ">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8" y="1131567"/>
            <a:ext cx="4140528" cy="234029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5" name="Picture Placeholder 3"/>
          <p:cNvSpPr>
            <a:spLocks noGrp="1"/>
          </p:cNvSpPr>
          <p:nvPr>
            <p:ph type="pic" sz="quarter" idx="11"/>
          </p:nvPr>
        </p:nvSpPr>
        <p:spPr>
          <a:xfrm>
            <a:off x="4572001" y="1131568"/>
            <a:ext cx="4140529" cy="2340291"/>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cxnSp>
        <p:nvCxnSpPr>
          <p:cNvPr id="3" name="Connecteur droit 2">
            <a:extLst>
              <a:ext uri="{FF2B5EF4-FFF2-40B4-BE49-F238E27FC236}">
                <a16:creationId xmlns:a16="http://schemas.microsoft.com/office/drawing/2014/main" id="{651A637B-F47A-0261-0403-95085B88BE0F}"/>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6" name="Titre 1">
            <a:extLst>
              <a:ext uri="{FF2B5EF4-FFF2-40B4-BE49-F238E27FC236}">
                <a16:creationId xmlns:a16="http://schemas.microsoft.com/office/drawing/2014/main" id="{A6ECCDA0-7C88-D37F-6673-5A71F60A3FD5}"/>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1" name="Espace réservé du texte 3">
            <a:extLst>
              <a:ext uri="{FF2B5EF4-FFF2-40B4-BE49-F238E27FC236}">
                <a16:creationId xmlns:a16="http://schemas.microsoft.com/office/drawing/2014/main" id="{9601B984-65EB-C74D-37C3-B9F82D6EA0DA}"/>
              </a:ext>
            </a:extLst>
          </p:cNvPr>
          <p:cNvSpPr>
            <a:spLocks noGrp="1"/>
          </p:cNvSpPr>
          <p:nvPr>
            <p:ph type="body" sz="half" idx="19"/>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2" name="Text Placeholder 9">
            <a:extLst>
              <a:ext uri="{FF2B5EF4-FFF2-40B4-BE49-F238E27FC236}">
                <a16:creationId xmlns:a16="http://schemas.microsoft.com/office/drawing/2014/main" id="{44E0CE46-2295-ADB9-0A54-8D3A251DA677}"/>
              </a:ext>
            </a:extLst>
          </p:cNvPr>
          <p:cNvSpPr>
            <a:spLocks noGrp="1"/>
          </p:cNvSpPr>
          <p:nvPr>
            <p:ph type="body" sz="quarter" idx="14" hasCustomPrompt="1"/>
          </p:nvPr>
        </p:nvSpPr>
        <p:spPr>
          <a:xfrm>
            <a:off x="251448" y="3651889"/>
            <a:ext cx="4140528"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a:extLst>
              <a:ext uri="{FF2B5EF4-FFF2-40B4-BE49-F238E27FC236}">
                <a16:creationId xmlns:a16="http://schemas.microsoft.com/office/drawing/2014/main" id="{0D60CF79-891A-FA4A-19CC-9369C20CFE32}"/>
              </a:ext>
            </a:extLst>
          </p:cNvPr>
          <p:cNvSpPr>
            <a:spLocks noGrp="1"/>
          </p:cNvSpPr>
          <p:nvPr>
            <p:ph type="body" sz="quarter" idx="20" hasCustomPrompt="1"/>
          </p:nvPr>
        </p:nvSpPr>
        <p:spPr>
          <a:xfrm>
            <a:off x="4572000" y="3651889"/>
            <a:ext cx="4140528"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Espace réservé du pied de page 13">
            <a:extLst>
              <a:ext uri="{FF2B5EF4-FFF2-40B4-BE49-F238E27FC236}">
                <a16:creationId xmlns:a16="http://schemas.microsoft.com/office/drawing/2014/main" id="{771921D2-6D81-2C63-65B8-2FB628356897}"/>
              </a:ext>
            </a:extLst>
          </p:cNvPr>
          <p:cNvSpPr>
            <a:spLocks noGrp="1"/>
          </p:cNvSpPr>
          <p:nvPr>
            <p:ph type="ftr" sz="quarter" idx="21"/>
          </p:nvPr>
        </p:nvSpPr>
        <p:spPr/>
        <p:txBody>
          <a:bodyPr/>
          <a:lstStyle/>
          <a:p>
            <a:r>
              <a:rPr lang="en-US" cap="all"/>
              <a:t>PROPRIETARY &amp; CONFIDENTIAL // PRODUCT LINE, DIVISION OR BUSINESS UNIT</a:t>
            </a:r>
          </a:p>
        </p:txBody>
      </p:sp>
    </p:spTree>
    <p:extLst>
      <p:ext uri="{BB962C8B-B14F-4D97-AF65-F5344CB8AC3E}">
        <p14:creationId xmlns:p14="http://schemas.microsoft.com/office/powerpoint/2010/main" val="35722294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p:cSld name="1_Two Image Text Subtitle">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E9727C5-3F0A-A928-1C80-A542DA0BD961}"/>
              </a:ext>
            </a:extLst>
          </p:cNvPr>
          <p:cNvSpPr>
            <a:spLocks noGrp="1"/>
          </p:cNvSpPr>
          <p:nvPr>
            <p:ph type="pic" sz="quarter" idx="10"/>
          </p:nvPr>
        </p:nvSpPr>
        <p:spPr>
          <a:xfrm>
            <a:off x="251448" y="1131567"/>
            <a:ext cx="4140528" cy="234029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7" name="Picture Placeholder 3">
            <a:extLst>
              <a:ext uri="{FF2B5EF4-FFF2-40B4-BE49-F238E27FC236}">
                <a16:creationId xmlns:a16="http://schemas.microsoft.com/office/drawing/2014/main" id="{686B5ED9-A032-8504-A61A-DFE02B8F9E7A}"/>
              </a:ext>
            </a:extLst>
          </p:cNvPr>
          <p:cNvSpPr>
            <a:spLocks noGrp="1"/>
          </p:cNvSpPr>
          <p:nvPr>
            <p:ph type="pic" sz="quarter" idx="11"/>
          </p:nvPr>
        </p:nvSpPr>
        <p:spPr>
          <a:xfrm>
            <a:off x="4572001" y="1131568"/>
            <a:ext cx="4140529" cy="2340291"/>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cxnSp>
        <p:nvCxnSpPr>
          <p:cNvPr id="11" name="Connecteur droit 10">
            <a:extLst>
              <a:ext uri="{FF2B5EF4-FFF2-40B4-BE49-F238E27FC236}">
                <a16:creationId xmlns:a16="http://schemas.microsoft.com/office/drawing/2014/main" id="{69963BA7-25E7-F440-A98B-0D3EB7EDBC64}"/>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Titre 1">
            <a:extLst>
              <a:ext uri="{FF2B5EF4-FFF2-40B4-BE49-F238E27FC236}">
                <a16:creationId xmlns:a16="http://schemas.microsoft.com/office/drawing/2014/main" id="{497CD528-443F-B322-5A3D-1DF97437BBE3}"/>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4" name="Espace réservé du texte 3">
            <a:extLst>
              <a:ext uri="{FF2B5EF4-FFF2-40B4-BE49-F238E27FC236}">
                <a16:creationId xmlns:a16="http://schemas.microsoft.com/office/drawing/2014/main" id="{FA4F345F-5178-1D8C-709E-672D277E8C4E}"/>
              </a:ext>
            </a:extLst>
          </p:cNvPr>
          <p:cNvSpPr>
            <a:spLocks noGrp="1"/>
          </p:cNvSpPr>
          <p:nvPr>
            <p:ph type="body" sz="half" idx="18"/>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5" name="Espace réservé du texte 3">
            <a:extLst>
              <a:ext uri="{FF2B5EF4-FFF2-40B4-BE49-F238E27FC236}">
                <a16:creationId xmlns:a16="http://schemas.microsoft.com/office/drawing/2014/main" id="{6F5B06A1-6F48-B5A9-C394-817D0E3C5924}"/>
              </a:ext>
            </a:extLst>
          </p:cNvPr>
          <p:cNvSpPr>
            <a:spLocks noGrp="1"/>
          </p:cNvSpPr>
          <p:nvPr>
            <p:ph type="body" sz="half" idx="19"/>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8" name="Espace réservé du pied de page 13">
            <a:extLst>
              <a:ext uri="{FF2B5EF4-FFF2-40B4-BE49-F238E27FC236}">
                <a16:creationId xmlns:a16="http://schemas.microsoft.com/office/drawing/2014/main" id="{AF13881A-204D-DCB0-B802-A0FFD9254991}"/>
              </a:ext>
            </a:extLst>
          </p:cNvPr>
          <p:cNvSpPr>
            <a:spLocks noGrp="1"/>
          </p:cNvSpPr>
          <p:nvPr>
            <p:ph type="ftr" sz="quarter" idx="21"/>
          </p:nvPr>
        </p:nvSpPr>
        <p:spPr>
          <a:xfrm>
            <a:off x="244142" y="4620553"/>
            <a:ext cx="3086100" cy="215348"/>
          </a:xfrm>
        </p:spPr>
        <p:txBody>
          <a:bodyPr/>
          <a:lstStyle/>
          <a:p>
            <a:r>
              <a:rPr lang="en-US" cap="all"/>
              <a:t>PROPRIETARY &amp; CONFIDENTIAL // PRODUCT LINE, DIVISION OR BUSINESS UNIT</a:t>
            </a:r>
          </a:p>
        </p:txBody>
      </p:sp>
      <p:sp>
        <p:nvSpPr>
          <p:cNvPr id="19" name="Text Placeholder 9">
            <a:extLst>
              <a:ext uri="{FF2B5EF4-FFF2-40B4-BE49-F238E27FC236}">
                <a16:creationId xmlns:a16="http://schemas.microsoft.com/office/drawing/2014/main" id="{38015CB2-93E1-611D-9C21-42F7D7566217}"/>
              </a:ext>
            </a:extLst>
          </p:cNvPr>
          <p:cNvSpPr>
            <a:spLocks noGrp="1"/>
          </p:cNvSpPr>
          <p:nvPr>
            <p:ph type="body" sz="quarter" idx="14" hasCustomPrompt="1"/>
          </p:nvPr>
        </p:nvSpPr>
        <p:spPr>
          <a:xfrm>
            <a:off x="251448" y="3651889"/>
            <a:ext cx="4140528"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9">
            <a:extLst>
              <a:ext uri="{FF2B5EF4-FFF2-40B4-BE49-F238E27FC236}">
                <a16:creationId xmlns:a16="http://schemas.microsoft.com/office/drawing/2014/main" id="{78F302CC-D142-9480-B46D-FC62E1273A70}"/>
              </a:ext>
            </a:extLst>
          </p:cNvPr>
          <p:cNvSpPr>
            <a:spLocks noGrp="1"/>
          </p:cNvSpPr>
          <p:nvPr>
            <p:ph type="body" sz="quarter" idx="20" hasCustomPrompt="1"/>
          </p:nvPr>
        </p:nvSpPr>
        <p:spPr>
          <a:xfrm>
            <a:off x="4572000" y="3651889"/>
            <a:ext cx="4140528"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6095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Four Grid Text Subtitle">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C192E8C6-AC20-6A14-738A-E3D4153CC61C}"/>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6" name="Picture Placeholder 3">
            <a:extLst>
              <a:ext uri="{FF2B5EF4-FFF2-40B4-BE49-F238E27FC236}">
                <a16:creationId xmlns:a16="http://schemas.microsoft.com/office/drawing/2014/main" id="{39D5F7C5-2DB4-ABE4-7B9B-1F18596A5824}"/>
              </a:ext>
            </a:extLst>
          </p:cNvPr>
          <p:cNvSpPr>
            <a:spLocks noGrp="1"/>
          </p:cNvSpPr>
          <p:nvPr>
            <p:ph type="pic" sz="quarter" idx="11"/>
          </p:nvPr>
        </p:nvSpPr>
        <p:spPr>
          <a:xfrm>
            <a:off x="244141" y="951543"/>
            <a:ext cx="415514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7" name="Picture Placeholder 3">
            <a:extLst>
              <a:ext uri="{FF2B5EF4-FFF2-40B4-BE49-F238E27FC236}">
                <a16:creationId xmlns:a16="http://schemas.microsoft.com/office/drawing/2014/main" id="{059A46B2-21F8-4498-9710-3362F2AB166C}"/>
              </a:ext>
            </a:extLst>
          </p:cNvPr>
          <p:cNvSpPr>
            <a:spLocks noGrp="1"/>
          </p:cNvSpPr>
          <p:nvPr>
            <p:ph type="pic" sz="quarter" idx="31"/>
          </p:nvPr>
        </p:nvSpPr>
        <p:spPr>
          <a:xfrm>
            <a:off x="244141" y="2211704"/>
            <a:ext cx="415514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8" name="Picture Placeholder 3">
            <a:extLst>
              <a:ext uri="{FF2B5EF4-FFF2-40B4-BE49-F238E27FC236}">
                <a16:creationId xmlns:a16="http://schemas.microsoft.com/office/drawing/2014/main" id="{D92DF2AE-917A-4740-C23D-92B9549FE365}"/>
              </a:ext>
            </a:extLst>
          </p:cNvPr>
          <p:cNvSpPr>
            <a:spLocks noGrp="1"/>
          </p:cNvSpPr>
          <p:nvPr>
            <p:ph type="pic" sz="quarter" idx="33"/>
          </p:nvPr>
        </p:nvSpPr>
        <p:spPr>
          <a:xfrm>
            <a:off x="4572000" y="2211704"/>
            <a:ext cx="4155143"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9" name="Text Placeholder 9">
            <a:extLst>
              <a:ext uri="{FF2B5EF4-FFF2-40B4-BE49-F238E27FC236}">
                <a16:creationId xmlns:a16="http://schemas.microsoft.com/office/drawing/2014/main" id="{AB5E943C-4A4C-4A75-9660-CA01746BBA6B}"/>
              </a:ext>
            </a:extLst>
          </p:cNvPr>
          <p:cNvSpPr>
            <a:spLocks noGrp="1"/>
          </p:cNvSpPr>
          <p:nvPr>
            <p:ph type="body" sz="quarter" idx="14" hasCustomPrompt="1"/>
          </p:nvPr>
        </p:nvSpPr>
        <p:spPr>
          <a:xfrm>
            <a:off x="251448" y="3471865"/>
            <a:ext cx="4155141"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3">
            <a:extLst>
              <a:ext uri="{FF2B5EF4-FFF2-40B4-BE49-F238E27FC236}">
                <a16:creationId xmlns:a16="http://schemas.microsoft.com/office/drawing/2014/main" id="{BEC443AF-695D-944E-98B5-8FB12C4582A4}"/>
              </a:ext>
            </a:extLst>
          </p:cNvPr>
          <p:cNvSpPr>
            <a:spLocks noGrp="1"/>
          </p:cNvSpPr>
          <p:nvPr>
            <p:ph type="pic" sz="quarter" idx="36"/>
          </p:nvPr>
        </p:nvSpPr>
        <p:spPr>
          <a:xfrm>
            <a:off x="4572000" y="951543"/>
            <a:ext cx="415514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2" name="Text Placeholder 9">
            <a:extLst>
              <a:ext uri="{FF2B5EF4-FFF2-40B4-BE49-F238E27FC236}">
                <a16:creationId xmlns:a16="http://schemas.microsoft.com/office/drawing/2014/main" id="{DAE24088-4774-8527-DB4C-BAE912255EC5}"/>
              </a:ext>
            </a:extLst>
          </p:cNvPr>
          <p:cNvSpPr>
            <a:spLocks noGrp="1"/>
          </p:cNvSpPr>
          <p:nvPr>
            <p:ph type="body" sz="quarter" idx="39" hasCustomPrompt="1"/>
          </p:nvPr>
        </p:nvSpPr>
        <p:spPr>
          <a:xfrm>
            <a:off x="4572000" y="3471865"/>
            <a:ext cx="4155141"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8">
            <a:extLst>
              <a:ext uri="{FF2B5EF4-FFF2-40B4-BE49-F238E27FC236}">
                <a16:creationId xmlns:a16="http://schemas.microsoft.com/office/drawing/2014/main" id="{ADD929EC-E490-B8F3-AD49-02C20DA0C4DE}"/>
              </a:ext>
            </a:extLst>
          </p:cNvPr>
          <p:cNvSpPr>
            <a:spLocks noGrp="1"/>
          </p:cNvSpPr>
          <p:nvPr>
            <p:ph type="body" sz="quarter" idx="40"/>
          </p:nvPr>
        </p:nvSpPr>
        <p:spPr>
          <a:xfrm>
            <a:off x="242888" y="222223"/>
            <a:ext cx="4333875" cy="365125"/>
          </a:xfrm>
          <a:prstGeom prst="rect">
            <a:avLst/>
          </a:prstGeom>
        </p:spPr>
        <p:txBody>
          <a:bodyPr/>
          <a:lstStyle>
            <a:lvl1pPr marL="0" indent="0">
              <a:buNone/>
              <a:defRPr/>
            </a:lvl1pPr>
            <a:lvl2pPr marL="457200" indent="0">
              <a:buNone/>
              <a:defRPr/>
            </a:lvl2pPr>
          </a:lstStyle>
          <a:p>
            <a:pPr lvl="0"/>
            <a:r>
              <a:rPr lang="en-US" dirty="0"/>
              <a:t>Click to edit Master text styles</a:t>
            </a:r>
          </a:p>
        </p:txBody>
      </p:sp>
      <p:sp>
        <p:nvSpPr>
          <p:cNvPr id="2" name="Footer Placeholder 3">
            <a:extLst>
              <a:ext uri="{FF2B5EF4-FFF2-40B4-BE49-F238E27FC236}">
                <a16:creationId xmlns:a16="http://schemas.microsoft.com/office/drawing/2014/main" id="{6EABB175-15B1-4439-AF75-DD49C005D16B}"/>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4" name="Slide Number Placeholder 5">
            <a:extLst>
              <a:ext uri="{FF2B5EF4-FFF2-40B4-BE49-F238E27FC236}">
                <a16:creationId xmlns:a16="http://schemas.microsoft.com/office/drawing/2014/main" id="{B53F6D89-2B01-7BCA-B5EC-0937B8BD0176}"/>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6E302C73-474D-6D5E-4524-73C6D990E187}"/>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7" name="Rectangle 9">
            <a:extLst>
              <a:ext uri="{FF2B5EF4-FFF2-40B4-BE49-F238E27FC236}">
                <a16:creationId xmlns:a16="http://schemas.microsoft.com/office/drawing/2014/main" id="{7946039E-CFE8-3D9C-9186-D77FA5A0DB95}"/>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8" name="Picture 29">
            <a:extLst>
              <a:ext uri="{FF2B5EF4-FFF2-40B4-BE49-F238E27FC236}">
                <a16:creationId xmlns:a16="http://schemas.microsoft.com/office/drawing/2014/main" id="{53BBA302-8646-8B39-B317-36C7A8FEA5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Tree>
    <p:extLst>
      <p:ext uri="{BB962C8B-B14F-4D97-AF65-F5344CB8AC3E}">
        <p14:creationId xmlns:p14="http://schemas.microsoft.com/office/powerpoint/2010/main" val="268126563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p:cSld name="1_Four Tall Tex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8" y="1131567"/>
            <a:ext cx="1980253"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50"/>
            </a:lvl1pPr>
          </a:lstStyle>
          <a:p>
            <a:r>
              <a:rPr lang="en-US"/>
              <a:t>Click icon to add picture</a:t>
            </a:r>
          </a:p>
        </p:txBody>
      </p:sp>
      <p:sp>
        <p:nvSpPr>
          <p:cNvPr id="5" name="Picture Placeholder 3"/>
          <p:cNvSpPr>
            <a:spLocks noGrp="1"/>
          </p:cNvSpPr>
          <p:nvPr>
            <p:ph type="pic" sz="quarter" idx="11"/>
          </p:nvPr>
        </p:nvSpPr>
        <p:spPr>
          <a:xfrm>
            <a:off x="2411725" y="1131567"/>
            <a:ext cx="1980253"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50"/>
            </a:lvl1pPr>
          </a:lstStyle>
          <a:p>
            <a:r>
              <a:rPr lang="en-US"/>
              <a:t>Click icon to add picture</a:t>
            </a:r>
          </a:p>
        </p:txBody>
      </p:sp>
      <p:sp>
        <p:nvSpPr>
          <p:cNvPr id="6" name="Picture Placeholder 3"/>
          <p:cNvSpPr>
            <a:spLocks noGrp="1"/>
          </p:cNvSpPr>
          <p:nvPr>
            <p:ph type="pic" sz="quarter" idx="12"/>
          </p:nvPr>
        </p:nvSpPr>
        <p:spPr>
          <a:xfrm>
            <a:off x="4572001" y="1131567"/>
            <a:ext cx="1986914"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50"/>
            </a:lvl1pPr>
          </a:lstStyle>
          <a:p>
            <a:r>
              <a:rPr lang="en-US"/>
              <a:t>Click icon to add picture</a:t>
            </a:r>
          </a:p>
        </p:txBody>
      </p:sp>
      <p:sp>
        <p:nvSpPr>
          <p:cNvPr id="7" name="Picture Placeholder 3"/>
          <p:cNvSpPr>
            <a:spLocks noGrp="1"/>
          </p:cNvSpPr>
          <p:nvPr>
            <p:ph type="pic" sz="quarter" idx="13"/>
          </p:nvPr>
        </p:nvSpPr>
        <p:spPr>
          <a:xfrm>
            <a:off x="6732277" y="1131567"/>
            <a:ext cx="1986914"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anchor="ctr">
            <a:normAutofit/>
          </a:bodyPr>
          <a:lstStyle>
            <a:lvl1pPr marL="0" indent="0" algn="ctr">
              <a:buNone/>
              <a:defRPr sz="1050"/>
            </a:lvl1pPr>
          </a:lstStyle>
          <a:p>
            <a:r>
              <a:rPr lang="en-US"/>
              <a:t>Click icon to add picture</a:t>
            </a:r>
          </a:p>
        </p:txBody>
      </p:sp>
      <p:cxnSp>
        <p:nvCxnSpPr>
          <p:cNvPr id="3" name="Connecteur droit 2">
            <a:extLst>
              <a:ext uri="{FF2B5EF4-FFF2-40B4-BE49-F238E27FC236}">
                <a16:creationId xmlns:a16="http://schemas.microsoft.com/office/drawing/2014/main" id="{A8BBFBB8-D872-FA68-8E23-B67E81F1C723}"/>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Titre 1">
            <a:extLst>
              <a:ext uri="{FF2B5EF4-FFF2-40B4-BE49-F238E27FC236}">
                <a16:creationId xmlns:a16="http://schemas.microsoft.com/office/drawing/2014/main" id="{7DCD8B35-6193-2E74-0E2E-87E922D739BF}"/>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0" name="Espace réservé du texte 3">
            <a:extLst>
              <a:ext uri="{FF2B5EF4-FFF2-40B4-BE49-F238E27FC236}">
                <a16:creationId xmlns:a16="http://schemas.microsoft.com/office/drawing/2014/main" id="{B408BEC2-6E7A-E7B1-2526-5BB60F32C3D0}"/>
              </a:ext>
            </a:extLst>
          </p:cNvPr>
          <p:cNvSpPr>
            <a:spLocks noGrp="1"/>
          </p:cNvSpPr>
          <p:nvPr>
            <p:ph type="body" sz="half" idx="23"/>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2" name="Text Placeholder 9">
            <a:extLst>
              <a:ext uri="{FF2B5EF4-FFF2-40B4-BE49-F238E27FC236}">
                <a16:creationId xmlns:a16="http://schemas.microsoft.com/office/drawing/2014/main" id="{329D9A73-F0FF-82C4-3ECC-17D9F9503F59}"/>
              </a:ext>
            </a:extLst>
          </p:cNvPr>
          <p:cNvSpPr>
            <a:spLocks noGrp="1"/>
          </p:cNvSpPr>
          <p:nvPr>
            <p:ph type="body" sz="quarter" idx="14" hasCustomPrompt="1"/>
          </p:nvPr>
        </p:nvSpPr>
        <p:spPr>
          <a:xfrm>
            <a:off x="251449" y="2392681"/>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Espace réservé du pied de page 19">
            <a:extLst>
              <a:ext uri="{FF2B5EF4-FFF2-40B4-BE49-F238E27FC236}">
                <a16:creationId xmlns:a16="http://schemas.microsoft.com/office/drawing/2014/main" id="{BD8FAC0A-CABA-7915-D26D-4FB30A139911}"/>
              </a:ext>
            </a:extLst>
          </p:cNvPr>
          <p:cNvSpPr>
            <a:spLocks noGrp="1"/>
          </p:cNvSpPr>
          <p:nvPr>
            <p:ph type="ftr" sz="quarter" idx="27"/>
          </p:nvPr>
        </p:nvSpPr>
        <p:spPr/>
        <p:txBody>
          <a:bodyPr/>
          <a:lstStyle/>
          <a:p>
            <a:r>
              <a:rPr lang="en-US" cap="all"/>
              <a:t>PROPRIETARY &amp; CONFIDENTIAL // PRODUCT LINE, DIVISION OR BUSINESS UNIT</a:t>
            </a:r>
          </a:p>
        </p:txBody>
      </p:sp>
      <p:sp>
        <p:nvSpPr>
          <p:cNvPr id="21" name="Text Placeholder 9">
            <a:extLst>
              <a:ext uri="{FF2B5EF4-FFF2-40B4-BE49-F238E27FC236}">
                <a16:creationId xmlns:a16="http://schemas.microsoft.com/office/drawing/2014/main" id="{B620AD9A-F709-6C11-6D9D-7C81FF27B7EB}"/>
              </a:ext>
            </a:extLst>
          </p:cNvPr>
          <p:cNvSpPr>
            <a:spLocks noGrp="1"/>
          </p:cNvSpPr>
          <p:nvPr>
            <p:ph type="body" sz="quarter" idx="28" hasCustomPrompt="1"/>
          </p:nvPr>
        </p:nvSpPr>
        <p:spPr>
          <a:xfrm>
            <a:off x="2411725" y="2391728"/>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9">
            <a:extLst>
              <a:ext uri="{FF2B5EF4-FFF2-40B4-BE49-F238E27FC236}">
                <a16:creationId xmlns:a16="http://schemas.microsoft.com/office/drawing/2014/main" id="{AA310F71-EBBC-ECDF-CD82-D4240D4382EA}"/>
              </a:ext>
            </a:extLst>
          </p:cNvPr>
          <p:cNvSpPr>
            <a:spLocks noGrp="1"/>
          </p:cNvSpPr>
          <p:nvPr>
            <p:ph type="body" sz="quarter" idx="29" hasCustomPrompt="1"/>
          </p:nvPr>
        </p:nvSpPr>
        <p:spPr>
          <a:xfrm>
            <a:off x="4572255" y="2391728"/>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9">
            <a:extLst>
              <a:ext uri="{FF2B5EF4-FFF2-40B4-BE49-F238E27FC236}">
                <a16:creationId xmlns:a16="http://schemas.microsoft.com/office/drawing/2014/main" id="{7245F8CE-C5E5-2D2E-99A3-1AB5095BE267}"/>
              </a:ext>
            </a:extLst>
          </p:cNvPr>
          <p:cNvSpPr>
            <a:spLocks noGrp="1"/>
          </p:cNvSpPr>
          <p:nvPr>
            <p:ph type="body" sz="quarter" idx="30" hasCustomPrompt="1"/>
          </p:nvPr>
        </p:nvSpPr>
        <p:spPr>
          <a:xfrm>
            <a:off x="6732277" y="2391728"/>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91214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p:cSld name="1_Four Tall Text Subtitle">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4066C1CA-87D4-4DDE-E226-8FC261A04C39}"/>
              </a:ext>
            </a:extLst>
          </p:cNvPr>
          <p:cNvSpPr>
            <a:spLocks noGrp="1"/>
          </p:cNvSpPr>
          <p:nvPr>
            <p:ph type="pic" sz="quarter" idx="10"/>
          </p:nvPr>
        </p:nvSpPr>
        <p:spPr>
          <a:xfrm>
            <a:off x="251448" y="1131567"/>
            <a:ext cx="1980253"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50"/>
            </a:lvl1pPr>
          </a:lstStyle>
          <a:p>
            <a:r>
              <a:rPr lang="en-US"/>
              <a:t>Click icon to add picture</a:t>
            </a:r>
          </a:p>
        </p:txBody>
      </p:sp>
      <p:sp>
        <p:nvSpPr>
          <p:cNvPr id="27" name="Picture Placeholder 3">
            <a:extLst>
              <a:ext uri="{FF2B5EF4-FFF2-40B4-BE49-F238E27FC236}">
                <a16:creationId xmlns:a16="http://schemas.microsoft.com/office/drawing/2014/main" id="{2BE2D185-4226-1502-DFA7-687B3D84D654}"/>
              </a:ext>
            </a:extLst>
          </p:cNvPr>
          <p:cNvSpPr>
            <a:spLocks noGrp="1"/>
          </p:cNvSpPr>
          <p:nvPr>
            <p:ph type="pic" sz="quarter" idx="11"/>
          </p:nvPr>
        </p:nvSpPr>
        <p:spPr>
          <a:xfrm>
            <a:off x="2411725" y="1131567"/>
            <a:ext cx="1980253"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50"/>
            </a:lvl1pPr>
          </a:lstStyle>
          <a:p>
            <a:r>
              <a:rPr lang="en-US"/>
              <a:t>Click icon to add picture</a:t>
            </a:r>
          </a:p>
        </p:txBody>
      </p:sp>
      <p:sp>
        <p:nvSpPr>
          <p:cNvPr id="28" name="Picture Placeholder 3">
            <a:extLst>
              <a:ext uri="{FF2B5EF4-FFF2-40B4-BE49-F238E27FC236}">
                <a16:creationId xmlns:a16="http://schemas.microsoft.com/office/drawing/2014/main" id="{1206F619-B5AD-EE8F-B330-FE0C21BA9B13}"/>
              </a:ext>
            </a:extLst>
          </p:cNvPr>
          <p:cNvSpPr>
            <a:spLocks noGrp="1"/>
          </p:cNvSpPr>
          <p:nvPr>
            <p:ph type="pic" sz="quarter" idx="12"/>
          </p:nvPr>
        </p:nvSpPr>
        <p:spPr>
          <a:xfrm>
            <a:off x="4572001" y="1131567"/>
            <a:ext cx="1986914"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50"/>
            </a:lvl1pPr>
          </a:lstStyle>
          <a:p>
            <a:r>
              <a:rPr lang="en-US"/>
              <a:t>Click icon to add picture</a:t>
            </a:r>
          </a:p>
        </p:txBody>
      </p:sp>
      <p:sp>
        <p:nvSpPr>
          <p:cNvPr id="29" name="Picture Placeholder 3">
            <a:extLst>
              <a:ext uri="{FF2B5EF4-FFF2-40B4-BE49-F238E27FC236}">
                <a16:creationId xmlns:a16="http://schemas.microsoft.com/office/drawing/2014/main" id="{93D6EF10-AC20-8F0B-E3E4-685806E52BB0}"/>
              </a:ext>
            </a:extLst>
          </p:cNvPr>
          <p:cNvSpPr>
            <a:spLocks noGrp="1"/>
          </p:cNvSpPr>
          <p:nvPr>
            <p:ph type="pic" sz="quarter" idx="13"/>
          </p:nvPr>
        </p:nvSpPr>
        <p:spPr>
          <a:xfrm>
            <a:off x="6732277" y="1131567"/>
            <a:ext cx="1986914"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anchor="ctr">
            <a:normAutofit/>
          </a:bodyPr>
          <a:lstStyle>
            <a:lvl1pPr marL="0" indent="0" algn="ctr">
              <a:buNone/>
              <a:defRPr sz="1050"/>
            </a:lvl1pPr>
          </a:lstStyle>
          <a:p>
            <a:r>
              <a:rPr lang="en-US"/>
              <a:t>Click icon to add picture</a:t>
            </a:r>
          </a:p>
        </p:txBody>
      </p:sp>
      <p:cxnSp>
        <p:nvCxnSpPr>
          <p:cNvPr id="30" name="Connecteur droit 29">
            <a:extLst>
              <a:ext uri="{FF2B5EF4-FFF2-40B4-BE49-F238E27FC236}">
                <a16:creationId xmlns:a16="http://schemas.microsoft.com/office/drawing/2014/main" id="{D7F8EEF6-0B67-A7BC-945A-E862CF817411}"/>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1" name="Titre 1">
            <a:extLst>
              <a:ext uri="{FF2B5EF4-FFF2-40B4-BE49-F238E27FC236}">
                <a16:creationId xmlns:a16="http://schemas.microsoft.com/office/drawing/2014/main" id="{7980CF30-F9FE-C9C0-96B5-A9163A739BFB}"/>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32" name="Espace réservé du texte 3">
            <a:extLst>
              <a:ext uri="{FF2B5EF4-FFF2-40B4-BE49-F238E27FC236}">
                <a16:creationId xmlns:a16="http://schemas.microsoft.com/office/drawing/2014/main" id="{F0985EF1-9557-8951-A298-D97AACAD961A}"/>
              </a:ext>
            </a:extLst>
          </p:cNvPr>
          <p:cNvSpPr>
            <a:spLocks noGrp="1"/>
          </p:cNvSpPr>
          <p:nvPr>
            <p:ph type="body" sz="half" idx="22"/>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33" name="Espace réservé du texte 3">
            <a:extLst>
              <a:ext uri="{FF2B5EF4-FFF2-40B4-BE49-F238E27FC236}">
                <a16:creationId xmlns:a16="http://schemas.microsoft.com/office/drawing/2014/main" id="{55B541C8-4FBF-E73B-B5F3-631E2366810A}"/>
              </a:ext>
            </a:extLst>
          </p:cNvPr>
          <p:cNvSpPr>
            <a:spLocks noGrp="1"/>
          </p:cNvSpPr>
          <p:nvPr>
            <p:ph type="body" sz="half" idx="23"/>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38" name="Espace réservé du pied de page 19">
            <a:extLst>
              <a:ext uri="{FF2B5EF4-FFF2-40B4-BE49-F238E27FC236}">
                <a16:creationId xmlns:a16="http://schemas.microsoft.com/office/drawing/2014/main" id="{6D8AB611-81F4-BFF5-823B-F31FA59ED540}"/>
              </a:ext>
            </a:extLst>
          </p:cNvPr>
          <p:cNvSpPr>
            <a:spLocks noGrp="1"/>
          </p:cNvSpPr>
          <p:nvPr>
            <p:ph type="ftr" sz="quarter" idx="27"/>
          </p:nvPr>
        </p:nvSpPr>
        <p:spPr>
          <a:xfrm>
            <a:off x="244142" y="4620553"/>
            <a:ext cx="3086100" cy="215348"/>
          </a:xfrm>
        </p:spPr>
        <p:txBody>
          <a:bodyPr/>
          <a:lstStyle/>
          <a:p>
            <a:r>
              <a:rPr lang="en-US" cap="all"/>
              <a:t>PROPRIETARY &amp; CONFIDENTIAL // PRODUCT LINE, DIVISION OR BUSINESS UNIT</a:t>
            </a:r>
          </a:p>
        </p:txBody>
      </p:sp>
      <p:sp>
        <p:nvSpPr>
          <p:cNvPr id="39" name="Text Placeholder 9">
            <a:extLst>
              <a:ext uri="{FF2B5EF4-FFF2-40B4-BE49-F238E27FC236}">
                <a16:creationId xmlns:a16="http://schemas.microsoft.com/office/drawing/2014/main" id="{BB1C990F-C07C-4C5F-8AA9-9B9E06B4004E}"/>
              </a:ext>
            </a:extLst>
          </p:cNvPr>
          <p:cNvSpPr>
            <a:spLocks noGrp="1"/>
          </p:cNvSpPr>
          <p:nvPr>
            <p:ph type="body" sz="quarter" idx="14" hasCustomPrompt="1"/>
          </p:nvPr>
        </p:nvSpPr>
        <p:spPr>
          <a:xfrm>
            <a:off x="251449" y="2392681"/>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9">
            <a:extLst>
              <a:ext uri="{FF2B5EF4-FFF2-40B4-BE49-F238E27FC236}">
                <a16:creationId xmlns:a16="http://schemas.microsoft.com/office/drawing/2014/main" id="{B40D9E6B-5FED-82DD-AFBB-FFBFE3227D25}"/>
              </a:ext>
            </a:extLst>
          </p:cNvPr>
          <p:cNvSpPr>
            <a:spLocks noGrp="1"/>
          </p:cNvSpPr>
          <p:nvPr>
            <p:ph type="body" sz="quarter" idx="28" hasCustomPrompt="1"/>
          </p:nvPr>
        </p:nvSpPr>
        <p:spPr>
          <a:xfrm>
            <a:off x="2411725" y="2391728"/>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9">
            <a:extLst>
              <a:ext uri="{FF2B5EF4-FFF2-40B4-BE49-F238E27FC236}">
                <a16:creationId xmlns:a16="http://schemas.microsoft.com/office/drawing/2014/main" id="{636B6B5C-0471-1B6F-5F98-30FBC3C4A152}"/>
              </a:ext>
            </a:extLst>
          </p:cNvPr>
          <p:cNvSpPr>
            <a:spLocks noGrp="1"/>
          </p:cNvSpPr>
          <p:nvPr>
            <p:ph type="body" sz="quarter" idx="29" hasCustomPrompt="1"/>
          </p:nvPr>
        </p:nvSpPr>
        <p:spPr>
          <a:xfrm>
            <a:off x="4572255" y="2391728"/>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 Placeholder 9">
            <a:extLst>
              <a:ext uri="{FF2B5EF4-FFF2-40B4-BE49-F238E27FC236}">
                <a16:creationId xmlns:a16="http://schemas.microsoft.com/office/drawing/2014/main" id="{05C2CBFE-1D69-A197-8AAE-272076510124}"/>
              </a:ext>
            </a:extLst>
          </p:cNvPr>
          <p:cNvSpPr>
            <a:spLocks noGrp="1"/>
          </p:cNvSpPr>
          <p:nvPr>
            <p:ph type="body" sz="quarter" idx="30" hasCustomPrompt="1"/>
          </p:nvPr>
        </p:nvSpPr>
        <p:spPr>
          <a:xfrm>
            <a:off x="6732277" y="2391728"/>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78119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p:cSld name="1_Three Tall Tex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1131566"/>
            <a:ext cx="2700345" cy="1260161"/>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5" name="Picture Placeholder 3"/>
          <p:cNvSpPr>
            <a:spLocks noGrp="1"/>
          </p:cNvSpPr>
          <p:nvPr>
            <p:ph type="pic" sz="quarter" idx="11"/>
          </p:nvPr>
        </p:nvSpPr>
        <p:spPr>
          <a:xfrm>
            <a:off x="3131816" y="1131566"/>
            <a:ext cx="2700345" cy="1260151"/>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6" name="Picture Placeholder 3"/>
          <p:cNvSpPr>
            <a:spLocks noGrp="1"/>
          </p:cNvSpPr>
          <p:nvPr>
            <p:ph type="pic" sz="quarter" idx="12"/>
          </p:nvPr>
        </p:nvSpPr>
        <p:spPr>
          <a:xfrm>
            <a:off x="6012184" y="1131566"/>
            <a:ext cx="2700345" cy="1260143"/>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7" name="Espace réservé du pied de page 6">
            <a:extLst>
              <a:ext uri="{FF2B5EF4-FFF2-40B4-BE49-F238E27FC236}">
                <a16:creationId xmlns:a16="http://schemas.microsoft.com/office/drawing/2014/main" id="{7665BDDD-2DE0-26CB-CB37-9F04C6FE5D1A}"/>
              </a:ext>
            </a:extLst>
          </p:cNvPr>
          <p:cNvSpPr>
            <a:spLocks noGrp="1"/>
          </p:cNvSpPr>
          <p:nvPr>
            <p:ph type="ftr" sz="quarter" idx="21"/>
          </p:nvPr>
        </p:nvSpPr>
        <p:spPr/>
        <p:txBody>
          <a:bodyPr/>
          <a:lstStyle/>
          <a:p>
            <a:r>
              <a:rPr lang="en-US" cap="all"/>
              <a:t>PROPRIETARY &amp; CONFIDENTIAL // PRODUCT LINE, DIVISION OR BUSINESS UNIT</a:t>
            </a:r>
          </a:p>
        </p:txBody>
      </p:sp>
      <p:cxnSp>
        <p:nvCxnSpPr>
          <p:cNvPr id="8" name="Connecteur droit 7">
            <a:extLst>
              <a:ext uri="{FF2B5EF4-FFF2-40B4-BE49-F238E27FC236}">
                <a16:creationId xmlns:a16="http://schemas.microsoft.com/office/drawing/2014/main" id="{D82ECB4D-65FC-A962-37BD-91162B33FD26}"/>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Titre 1">
            <a:extLst>
              <a:ext uri="{FF2B5EF4-FFF2-40B4-BE49-F238E27FC236}">
                <a16:creationId xmlns:a16="http://schemas.microsoft.com/office/drawing/2014/main" id="{822AD223-8524-00E3-38AD-0A5A11B63640}"/>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5" name="Espace réservé du texte 3">
            <a:extLst>
              <a:ext uri="{FF2B5EF4-FFF2-40B4-BE49-F238E27FC236}">
                <a16:creationId xmlns:a16="http://schemas.microsoft.com/office/drawing/2014/main" id="{AB6E85DD-6702-DDB3-2A54-BA519489AA5D}"/>
              </a:ext>
            </a:extLst>
          </p:cNvPr>
          <p:cNvSpPr>
            <a:spLocks noGrp="1"/>
          </p:cNvSpPr>
          <p:nvPr>
            <p:ph type="body" sz="half" idx="23"/>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7" name="Text Placeholder 9">
            <a:extLst>
              <a:ext uri="{FF2B5EF4-FFF2-40B4-BE49-F238E27FC236}">
                <a16:creationId xmlns:a16="http://schemas.microsoft.com/office/drawing/2014/main" id="{F3CA1270-8F91-4188-9B2A-2A0927994B42}"/>
              </a:ext>
            </a:extLst>
          </p:cNvPr>
          <p:cNvSpPr>
            <a:spLocks noGrp="1"/>
          </p:cNvSpPr>
          <p:nvPr>
            <p:ph type="body" sz="quarter" idx="14" hasCustomPrompt="1"/>
          </p:nvPr>
        </p:nvSpPr>
        <p:spPr>
          <a:xfrm>
            <a:off x="251449" y="2572705"/>
            <a:ext cx="2700345"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9">
            <a:extLst>
              <a:ext uri="{FF2B5EF4-FFF2-40B4-BE49-F238E27FC236}">
                <a16:creationId xmlns:a16="http://schemas.microsoft.com/office/drawing/2014/main" id="{4B6ED073-038A-7620-35D1-91DFB8921AA8}"/>
              </a:ext>
            </a:extLst>
          </p:cNvPr>
          <p:cNvSpPr>
            <a:spLocks noGrp="1"/>
          </p:cNvSpPr>
          <p:nvPr>
            <p:ph type="body" sz="quarter" idx="24" hasCustomPrompt="1"/>
          </p:nvPr>
        </p:nvSpPr>
        <p:spPr>
          <a:xfrm>
            <a:off x="3131816" y="2572705"/>
            <a:ext cx="2700345"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9">
            <a:extLst>
              <a:ext uri="{FF2B5EF4-FFF2-40B4-BE49-F238E27FC236}">
                <a16:creationId xmlns:a16="http://schemas.microsoft.com/office/drawing/2014/main" id="{B8094A35-2E72-1079-4A29-15A0B8A76EA2}"/>
              </a:ext>
            </a:extLst>
          </p:cNvPr>
          <p:cNvSpPr>
            <a:spLocks noGrp="1"/>
          </p:cNvSpPr>
          <p:nvPr>
            <p:ph type="body" sz="quarter" idx="25" hasCustomPrompt="1"/>
          </p:nvPr>
        </p:nvSpPr>
        <p:spPr>
          <a:xfrm>
            <a:off x="6012185" y="2572705"/>
            <a:ext cx="2700345"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96372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p:cSld name="1_Three Tall Text Subtitl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3CBFF6FF-4F08-9900-E54C-5DE56BD9144F}"/>
              </a:ext>
            </a:extLst>
          </p:cNvPr>
          <p:cNvSpPr>
            <a:spLocks noGrp="1"/>
          </p:cNvSpPr>
          <p:nvPr>
            <p:ph type="pic" sz="quarter" idx="10"/>
          </p:nvPr>
        </p:nvSpPr>
        <p:spPr>
          <a:xfrm>
            <a:off x="251449" y="1131566"/>
            <a:ext cx="2700345" cy="1260161"/>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8" name="Picture Placeholder 3">
            <a:extLst>
              <a:ext uri="{FF2B5EF4-FFF2-40B4-BE49-F238E27FC236}">
                <a16:creationId xmlns:a16="http://schemas.microsoft.com/office/drawing/2014/main" id="{6CABDAC9-1426-2895-B1D8-78638E54712D}"/>
              </a:ext>
            </a:extLst>
          </p:cNvPr>
          <p:cNvSpPr>
            <a:spLocks noGrp="1"/>
          </p:cNvSpPr>
          <p:nvPr>
            <p:ph type="pic" sz="quarter" idx="11"/>
          </p:nvPr>
        </p:nvSpPr>
        <p:spPr>
          <a:xfrm>
            <a:off x="3131816" y="1131566"/>
            <a:ext cx="2700345" cy="1260151"/>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9" name="Picture Placeholder 3">
            <a:extLst>
              <a:ext uri="{FF2B5EF4-FFF2-40B4-BE49-F238E27FC236}">
                <a16:creationId xmlns:a16="http://schemas.microsoft.com/office/drawing/2014/main" id="{6A9D113C-1EC4-73D2-A9D8-7D6052BC620D}"/>
              </a:ext>
            </a:extLst>
          </p:cNvPr>
          <p:cNvSpPr>
            <a:spLocks noGrp="1"/>
          </p:cNvSpPr>
          <p:nvPr>
            <p:ph type="pic" sz="quarter" idx="12"/>
          </p:nvPr>
        </p:nvSpPr>
        <p:spPr>
          <a:xfrm>
            <a:off x="6012184" y="1131566"/>
            <a:ext cx="2700345" cy="1260143"/>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15" name="Espace réservé du pied de page 6">
            <a:extLst>
              <a:ext uri="{FF2B5EF4-FFF2-40B4-BE49-F238E27FC236}">
                <a16:creationId xmlns:a16="http://schemas.microsoft.com/office/drawing/2014/main" id="{67E39E76-488A-EE76-581A-A7664EFC9A2C}"/>
              </a:ext>
            </a:extLst>
          </p:cNvPr>
          <p:cNvSpPr>
            <a:spLocks noGrp="1"/>
          </p:cNvSpPr>
          <p:nvPr>
            <p:ph type="ftr" sz="quarter" idx="21"/>
          </p:nvPr>
        </p:nvSpPr>
        <p:spPr>
          <a:xfrm>
            <a:off x="244142" y="4620553"/>
            <a:ext cx="3086100" cy="215348"/>
          </a:xfrm>
        </p:spPr>
        <p:txBody>
          <a:bodyPr/>
          <a:lstStyle/>
          <a:p>
            <a:r>
              <a:rPr lang="en-US" cap="all"/>
              <a:t>PROPRIETARY &amp; CONFIDENTIAL // PRODUCT LINE, DIVISION OR BUSINESS UNIT</a:t>
            </a:r>
          </a:p>
        </p:txBody>
      </p:sp>
      <p:cxnSp>
        <p:nvCxnSpPr>
          <p:cNvPr id="16" name="Connecteur droit 15">
            <a:extLst>
              <a:ext uri="{FF2B5EF4-FFF2-40B4-BE49-F238E27FC236}">
                <a16:creationId xmlns:a16="http://schemas.microsoft.com/office/drawing/2014/main" id="{DC41E0EA-5E97-3170-FB21-A228CF87E2A7}"/>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itre 1">
            <a:extLst>
              <a:ext uri="{FF2B5EF4-FFF2-40B4-BE49-F238E27FC236}">
                <a16:creationId xmlns:a16="http://schemas.microsoft.com/office/drawing/2014/main" id="{7605FE09-163B-A568-3CDF-65DDB79064D7}"/>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8" name="Espace réservé du texte 3">
            <a:extLst>
              <a:ext uri="{FF2B5EF4-FFF2-40B4-BE49-F238E27FC236}">
                <a16:creationId xmlns:a16="http://schemas.microsoft.com/office/drawing/2014/main" id="{F32CDC2E-F991-A407-FAF5-EC8DE80CA01F}"/>
              </a:ext>
            </a:extLst>
          </p:cNvPr>
          <p:cNvSpPr>
            <a:spLocks noGrp="1"/>
          </p:cNvSpPr>
          <p:nvPr>
            <p:ph type="body" sz="half" idx="22"/>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9" name="Espace réservé du texte 3">
            <a:extLst>
              <a:ext uri="{FF2B5EF4-FFF2-40B4-BE49-F238E27FC236}">
                <a16:creationId xmlns:a16="http://schemas.microsoft.com/office/drawing/2014/main" id="{FFAC556B-E532-0601-90D6-B399E99B6B4B}"/>
              </a:ext>
            </a:extLst>
          </p:cNvPr>
          <p:cNvSpPr>
            <a:spLocks noGrp="1"/>
          </p:cNvSpPr>
          <p:nvPr>
            <p:ph type="body" sz="half" idx="23"/>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3" name="Text Placeholder 9">
            <a:extLst>
              <a:ext uri="{FF2B5EF4-FFF2-40B4-BE49-F238E27FC236}">
                <a16:creationId xmlns:a16="http://schemas.microsoft.com/office/drawing/2014/main" id="{91AB63CD-ECDB-52AB-47A9-967F5A119C1F}"/>
              </a:ext>
            </a:extLst>
          </p:cNvPr>
          <p:cNvSpPr>
            <a:spLocks noGrp="1"/>
          </p:cNvSpPr>
          <p:nvPr>
            <p:ph type="body" sz="quarter" idx="14" hasCustomPrompt="1"/>
          </p:nvPr>
        </p:nvSpPr>
        <p:spPr>
          <a:xfrm>
            <a:off x="251449" y="2572705"/>
            <a:ext cx="2700345"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9">
            <a:extLst>
              <a:ext uri="{FF2B5EF4-FFF2-40B4-BE49-F238E27FC236}">
                <a16:creationId xmlns:a16="http://schemas.microsoft.com/office/drawing/2014/main" id="{EEF8A842-939B-050D-1ED8-EE034AA02ED2}"/>
              </a:ext>
            </a:extLst>
          </p:cNvPr>
          <p:cNvSpPr>
            <a:spLocks noGrp="1"/>
          </p:cNvSpPr>
          <p:nvPr>
            <p:ph type="body" sz="quarter" idx="24" hasCustomPrompt="1"/>
          </p:nvPr>
        </p:nvSpPr>
        <p:spPr>
          <a:xfrm>
            <a:off x="3131816" y="2572705"/>
            <a:ext cx="2700345"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9">
            <a:extLst>
              <a:ext uri="{FF2B5EF4-FFF2-40B4-BE49-F238E27FC236}">
                <a16:creationId xmlns:a16="http://schemas.microsoft.com/office/drawing/2014/main" id="{FAA17712-4735-FBA2-1C77-490BE894F871}"/>
              </a:ext>
            </a:extLst>
          </p:cNvPr>
          <p:cNvSpPr>
            <a:spLocks noGrp="1"/>
          </p:cNvSpPr>
          <p:nvPr>
            <p:ph type="body" sz="quarter" idx="25" hasCustomPrompt="1"/>
          </p:nvPr>
        </p:nvSpPr>
        <p:spPr>
          <a:xfrm>
            <a:off x="6012185" y="2572705"/>
            <a:ext cx="2700345"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590645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p:cSld name="1_Two Tall Tex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1131566"/>
            <a:ext cx="4140529" cy="1260145"/>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5" name="Picture Placeholder 3"/>
          <p:cNvSpPr>
            <a:spLocks noGrp="1"/>
          </p:cNvSpPr>
          <p:nvPr>
            <p:ph type="pic" sz="quarter" idx="11"/>
          </p:nvPr>
        </p:nvSpPr>
        <p:spPr>
          <a:xfrm>
            <a:off x="4572001" y="1131566"/>
            <a:ext cx="4140529" cy="1260145"/>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cxnSp>
        <p:nvCxnSpPr>
          <p:cNvPr id="3" name="Connecteur droit 2">
            <a:extLst>
              <a:ext uri="{FF2B5EF4-FFF2-40B4-BE49-F238E27FC236}">
                <a16:creationId xmlns:a16="http://schemas.microsoft.com/office/drawing/2014/main" id="{7F05B544-3F8C-F43E-F370-17BA879C866B}"/>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6" name="Titre 1">
            <a:extLst>
              <a:ext uri="{FF2B5EF4-FFF2-40B4-BE49-F238E27FC236}">
                <a16:creationId xmlns:a16="http://schemas.microsoft.com/office/drawing/2014/main" id="{69562818-01A0-46BA-AB11-A78B71649B39}"/>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1" name="Espace réservé du texte 3">
            <a:extLst>
              <a:ext uri="{FF2B5EF4-FFF2-40B4-BE49-F238E27FC236}">
                <a16:creationId xmlns:a16="http://schemas.microsoft.com/office/drawing/2014/main" id="{219C9125-54C6-23B6-023C-E8C60ADF7521}"/>
              </a:ext>
            </a:extLst>
          </p:cNvPr>
          <p:cNvSpPr>
            <a:spLocks noGrp="1"/>
          </p:cNvSpPr>
          <p:nvPr>
            <p:ph type="body" sz="half" idx="23"/>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2" name="Text Placeholder 9">
            <a:extLst>
              <a:ext uri="{FF2B5EF4-FFF2-40B4-BE49-F238E27FC236}">
                <a16:creationId xmlns:a16="http://schemas.microsoft.com/office/drawing/2014/main" id="{2E6D18CC-DF54-7FC3-9886-54E2B5C5792B}"/>
              </a:ext>
            </a:extLst>
          </p:cNvPr>
          <p:cNvSpPr>
            <a:spLocks noGrp="1"/>
          </p:cNvSpPr>
          <p:nvPr>
            <p:ph type="body" sz="quarter" idx="14" hasCustomPrompt="1"/>
          </p:nvPr>
        </p:nvSpPr>
        <p:spPr>
          <a:xfrm>
            <a:off x="251449" y="2572705"/>
            <a:ext cx="4140529" cy="1799276"/>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Espace réservé du pied de page 13">
            <a:extLst>
              <a:ext uri="{FF2B5EF4-FFF2-40B4-BE49-F238E27FC236}">
                <a16:creationId xmlns:a16="http://schemas.microsoft.com/office/drawing/2014/main" id="{DD2629E5-EB3F-2A2F-5C9A-372A79A6FF2D}"/>
              </a:ext>
            </a:extLst>
          </p:cNvPr>
          <p:cNvSpPr>
            <a:spLocks noGrp="1"/>
          </p:cNvSpPr>
          <p:nvPr>
            <p:ph type="ftr" sz="quarter" idx="25"/>
          </p:nvPr>
        </p:nvSpPr>
        <p:spPr/>
        <p:txBody>
          <a:bodyPr/>
          <a:lstStyle/>
          <a:p>
            <a:r>
              <a:rPr lang="en-US" cap="all"/>
              <a:t>PROPRIETARY &amp; CONFIDENTIAL // PRODUCT LINE, DIVISION OR BUSINESS UNIT</a:t>
            </a:r>
          </a:p>
        </p:txBody>
      </p:sp>
      <p:sp>
        <p:nvSpPr>
          <p:cNvPr id="15" name="Text Placeholder 9">
            <a:extLst>
              <a:ext uri="{FF2B5EF4-FFF2-40B4-BE49-F238E27FC236}">
                <a16:creationId xmlns:a16="http://schemas.microsoft.com/office/drawing/2014/main" id="{B6BB025E-C0B1-2405-B72F-2AA34189F1B6}"/>
              </a:ext>
            </a:extLst>
          </p:cNvPr>
          <p:cNvSpPr>
            <a:spLocks noGrp="1"/>
          </p:cNvSpPr>
          <p:nvPr>
            <p:ph type="body" sz="quarter" idx="26" hasCustomPrompt="1"/>
          </p:nvPr>
        </p:nvSpPr>
        <p:spPr>
          <a:xfrm>
            <a:off x="4572001" y="2572705"/>
            <a:ext cx="4140529" cy="1799276"/>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20116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p:cSld name="1_Two Tall Text Subtitle">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4BE295FC-8DE9-096C-D8BE-19A8602621D7}"/>
              </a:ext>
            </a:extLst>
          </p:cNvPr>
          <p:cNvSpPr>
            <a:spLocks noGrp="1"/>
          </p:cNvSpPr>
          <p:nvPr>
            <p:ph type="pic" sz="quarter" idx="10"/>
          </p:nvPr>
        </p:nvSpPr>
        <p:spPr>
          <a:xfrm>
            <a:off x="251449" y="1131566"/>
            <a:ext cx="4140529" cy="1260145"/>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8" name="Picture Placeholder 3">
            <a:extLst>
              <a:ext uri="{FF2B5EF4-FFF2-40B4-BE49-F238E27FC236}">
                <a16:creationId xmlns:a16="http://schemas.microsoft.com/office/drawing/2014/main" id="{4DDC17D5-D8A7-86A8-F8F3-A852D97C4174}"/>
              </a:ext>
            </a:extLst>
          </p:cNvPr>
          <p:cNvSpPr>
            <a:spLocks noGrp="1"/>
          </p:cNvSpPr>
          <p:nvPr>
            <p:ph type="pic" sz="quarter" idx="11"/>
          </p:nvPr>
        </p:nvSpPr>
        <p:spPr>
          <a:xfrm>
            <a:off x="4572001" y="1131566"/>
            <a:ext cx="4140529" cy="1260145"/>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cxnSp>
        <p:nvCxnSpPr>
          <p:cNvPr id="12" name="Connecteur droit 11">
            <a:extLst>
              <a:ext uri="{FF2B5EF4-FFF2-40B4-BE49-F238E27FC236}">
                <a16:creationId xmlns:a16="http://schemas.microsoft.com/office/drawing/2014/main" id="{2DB96781-0911-E4E1-541C-D5B7775C7702}"/>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Titre 1">
            <a:extLst>
              <a:ext uri="{FF2B5EF4-FFF2-40B4-BE49-F238E27FC236}">
                <a16:creationId xmlns:a16="http://schemas.microsoft.com/office/drawing/2014/main" id="{DF287BA2-97AF-3695-C897-30DF84795974}"/>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4" name="Espace réservé du texte 3">
            <a:extLst>
              <a:ext uri="{FF2B5EF4-FFF2-40B4-BE49-F238E27FC236}">
                <a16:creationId xmlns:a16="http://schemas.microsoft.com/office/drawing/2014/main" id="{E3DBD902-BC9C-D791-8DB9-36C24FE58CA8}"/>
              </a:ext>
            </a:extLst>
          </p:cNvPr>
          <p:cNvSpPr>
            <a:spLocks noGrp="1"/>
          </p:cNvSpPr>
          <p:nvPr>
            <p:ph type="body" sz="half" idx="22"/>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5" name="Espace réservé du texte 3">
            <a:extLst>
              <a:ext uri="{FF2B5EF4-FFF2-40B4-BE49-F238E27FC236}">
                <a16:creationId xmlns:a16="http://schemas.microsoft.com/office/drawing/2014/main" id="{78DC9325-B213-DF66-474D-6C146AA6B768}"/>
              </a:ext>
            </a:extLst>
          </p:cNvPr>
          <p:cNvSpPr>
            <a:spLocks noGrp="1"/>
          </p:cNvSpPr>
          <p:nvPr>
            <p:ph type="body" sz="half" idx="23"/>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8" name="Espace réservé du pied de page 13">
            <a:extLst>
              <a:ext uri="{FF2B5EF4-FFF2-40B4-BE49-F238E27FC236}">
                <a16:creationId xmlns:a16="http://schemas.microsoft.com/office/drawing/2014/main" id="{9CDBC4AF-F113-71CC-2640-24E78612BF99}"/>
              </a:ext>
            </a:extLst>
          </p:cNvPr>
          <p:cNvSpPr>
            <a:spLocks noGrp="1"/>
          </p:cNvSpPr>
          <p:nvPr>
            <p:ph type="ftr" sz="quarter" idx="25"/>
          </p:nvPr>
        </p:nvSpPr>
        <p:spPr>
          <a:xfrm>
            <a:off x="244142" y="4620553"/>
            <a:ext cx="3086100" cy="215348"/>
          </a:xfrm>
        </p:spPr>
        <p:txBody>
          <a:bodyPr/>
          <a:lstStyle/>
          <a:p>
            <a:r>
              <a:rPr lang="en-US" cap="all"/>
              <a:t>PROPRIETARY &amp; CONFIDENTIAL // PRODUCT LINE, DIVISION OR BUSINESS UNIT</a:t>
            </a:r>
          </a:p>
        </p:txBody>
      </p:sp>
      <p:sp>
        <p:nvSpPr>
          <p:cNvPr id="19" name="Text Placeholder 9">
            <a:extLst>
              <a:ext uri="{FF2B5EF4-FFF2-40B4-BE49-F238E27FC236}">
                <a16:creationId xmlns:a16="http://schemas.microsoft.com/office/drawing/2014/main" id="{1902C9C2-3969-BE78-FE4B-5F12E7A4F1A3}"/>
              </a:ext>
            </a:extLst>
          </p:cNvPr>
          <p:cNvSpPr>
            <a:spLocks noGrp="1"/>
          </p:cNvSpPr>
          <p:nvPr>
            <p:ph type="body" sz="quarter" idx="14" hasCustomPrompt="1"/>
          </p:nvPr>
        </p:nvSpPr>
        <p:spPr>
          <a:xfrm>
            <a:off x="251449" y="2572705"/>
            <a:ext cx="4140529" cy="1799276"/>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9">
            <a:extLst>
              <a:ext uri="{FF2B5EF4-FFF2-40B4-BE49-F238E27FC236}">
                <a16:creationId xmlns:a16="http://schemas.microsoft.com/office/drawing/2014/main" id="{E213667E-0E73-AFAE-04F1-E525A6CB516B}"/>
              </a:ext>
            </a:extLst>
          </p:cNvPr>
          <p:cNvSpPr>
            <a:spLocks noGrp="1"/>
          </p:cNvSpPr>
          <p:nvPr>
            <p:ph type="body" sz="quarter" idx="26" hasCustomPrompt="1"/>
          </p:nvPr>
        </p:nvSpPr>
        <p:spPr>
          <a:xfrm>
            <a:off x="4572001" y="2572705"/>
            <a:ext cx="4140529" cy="1799276"/>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720719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p:cSld name="1_Eight Grid Tex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8" y="951543"/>
            <a:ext cx="1980253" cy="108013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5" name="Picture Placeholder 3"/>
          <p:cNvSpPr>
            <a:spLocks noGrp="1"/>
          </p:cNvSpPr>
          <p:nvPr>
            <p:ph type="pic" sz="quarter" idx="11"/>
          </p:nvPr>
        </p:nvSpPr>
        <p:spPr>
          <a:xfrm>
            <a:off x="2411724"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6" name="Picture Placeholder 3"/>
          <p:cNvSpPr>
            <a:spLocks noGrp="1"/>
          </p:cNvSpPr>
          <p:nvPr>
            <p:ph type="pic" sz="quarter" idx="12"/>
          </p:nvPr>
        </p:nvSpPr>
        <p:spPr>
          <a:xfrm>
            <a:off x="4572000"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7" name="Picture Placeholder 3"/>
          <p:cNvSpPr>
            <a:spLocks noGrp="1"/>
          </p:cNvSpPr>
          <p:nvPr>
            <p:ph type="pic" sz="quarter" idx="13"/>
          </p:nvPr>
        </p:nvSpPr>
        <p:spPr>
          <a:xfrm>
            <a:off x="6732276"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cxnSp>
        <p:nvCxnSpPr>
          <p:cNvPr id="3" name="Connecteur droit 2">
            <a:extLst>
              <a:ext uri="{FF2B5EF4-FFF2-40B4-BE49-F238E27FC236}">
                <a16:creationId xmlns:a16="http://schemas.microsoft.com/office/drawing/2014/main" id="{75831143-C91D-6E64-9903-4B539C287F4B}"/>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Titre 1">
            <a:extLst>
              <a:ext uri="{FF2B5EF4-FFF2-40B4-BE49-F238E27FC236}">
                <a16:creationId xmlns:a16="http://schemas.microsoft.com/office/drawing/2014/main" id="{E53DB8FE-AAD5-A332-1E12-EFA5CDAB1C41}"/>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0" name="Espace réservé du texte 3">
            <a:extLst>
              <a:ext uri="{FF2B5EF4-FFF2-40B4-BE49-F238E27FC236}">
                <a16:creationId xmlns:a16="http://schemas.microsoft.com/office/drawing/2014/main" id="{4BC7992C-2AA8-1564-3142-1F609B764451}"/>
              </a:ext>
            </a:extLst>
          </p:cNvPr>
          <p:cNvSpPr>
            <a:spLocks noGrp="1"/>
          </p:cNvSpPr>
          <p:nvPr>
            <p:ph type="body" sz="half" idx="27"/>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8" name="Picture Placeholder 3">
            <a:extLst>
              <a:ext uri="{FF2B5EF4-FFF2-40B4-BE49-F238E27FC236}">
                <a16:creationId xmlns:a16="http://schemas.microsoft.com/office/drawing/2014/main" id="{60E4A055-8D7D-789F-028D-F0F41F9948B6}"/>
              </a:ext>
            </a:extLst>
          </p:cNvPr>
          <p:cNvSpPr>
            <a:spLocks noGrp="1"/>
          </p:cNvSpPr>
          <p:nvPr>
            <p:ph type="pic" sz="quarter" idx="28"/>
          </p:nvPr>
        </p:nvSpPr>
        <p:spPr>
          <a:xfrm>
            <a:off x="251448" y="2211704"/>
            <a:ext cx="1980253" cy="108013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29" name="Picture Placeholder 3">
            <a:extLst>
              <a:ext uri="{FF2B5EF4-FFF2-40B4-BE49-F238E27FC236}">
                <a16:creationId xmlns:a16="http://schemas.microsoft.com/office/drawing/2014/main" id="{C8FDE6BF-F034-AF00-0AE3-CDC7649FEBD8}"/>
              </a:ext>
            </a:extLst>
          </p:cNvPr>
          <p:cNvSpPr>
            <a:spLocks noGrp="1"/>
          </p:cNvSpPr>
          <p:nvPr>
            <p:ph type="pic" sz="quarter" idx="29"/>
          </p:nvPr>
        </p:nvSpPr>
        <p:spPr>
          <a:xfrm>
            <a:off x="2411724"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30" name="Picture Placeholder 3">
            <a:extLst>
              <a:ext uri="{FF2B5EF4-FFF2-40B4-BE49-F238E27FC236}">
                <a16:creationId xmlns:a16="http://schemas.microsoft.com/office/drawing/2014/main" id="{247FB2A8-5D5B-7FDE-C4D5-8EEDF1E5AD89}"/>
              </a:ext>
            </a:extLst>
          </p:cNvPr>
          <p:cNvSpPr>
            <a:spLocks noGrp="1"/>
          </p:cNvSpPr>
          <p:nvPr>
            <p:ph type="pic" sz="quarter" idx="30"/>
          </p:nvPr>
        </p:nvSpPr>
        <p:spPr>
          <a:xfrm>
            <a:off x="4572000"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31" name="Picture Placeholder 3">
            <a:extLst>
              <a:ext uri="{FF2B5EF4-FFF2-40B4-BE49-F238E27FC236}">
                <a16:creationId xmlns:a16="http://schemas.microsoft.com/office/drawing/2014/main" id="{B496EC64-C82B-F3A1-CA3D-E9AB573F21E6}"/>
              </a:ext>
            </a:extLst>
          </p:cNvPr>
          <p:cNvSpPr>
            <a:spLocks noGrp="1"/>
          </p:cNvSpPr>
          <p:nvPr>
            <p:ph type="pic" sz="quarter" idx="31"/>
          </p:nvPr>
        </p:nvSpPr>
        <p:spPr>
          <a:xfrm>
            <a:off x="6732276"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32" name="Text Placeholder 9">
            <a:extLst>
              <a:ext uri="{FF2B5EF4-FFF2-40B4-BE49-F238E27FC236}">
                <a16:creationId xmlns:a16="http://schemas.microsoft.com/office/drawing/2014/main" id="{47150A5B-466B-CD6A-9DBE-27F230DBC263}"/>
              </a:ext>
            </a:extLst>
          </p:cNvPr>
          <p:cNvSpPr>
            <a:spLocks noGrp="1"/>
          </p:cNvSpPr>
          <p:nvPr>
            <p:ph type="body" sz="quarter" idx="14" hasCustomPrompt="1"/>
          </p:nvPr>
        </p:nvSpPr>
        <p:spPr>
          <a:xfrm>
            <a:off x="251449" y="3471866"/>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Espace réservé du pied de page 35">
            <a:extLst>
              <a:ext uri="{FF2B5EF4-FFF2-40B4-BE49-F238E27FC236}">
                <a16:creationId xmlns:a16="http://schemas.microsoft.com/office/drawing/2014/main" id="{3027A207-D754-97C6-4CAD-77B3B105C8F1}"/>
              </a:ext>
            </a:extLst>
          </p:cNvPr>
          <p:cNvSpPr>
            <a:spLocks noGrp="1"/>
          </p:cNvSpPr>
          <p:nvPr>
            <p:ph type="ftr" sz="quarter" idx="35"/>
          </p:nvPr>
        </p:nvSpPr>
        <p:spPr/>
        <p:txBody>
          <a:bodyPr/>
          <a:lstStyle/>
          <a:p>
            <a:r>
              <a:rPr lang="en-US" cap="all"/>
              <a:t>PROPRIETARY &amp; CONFIDENTIAL // PRODUCT LINE, DIVISION OR BUSINESS UNIT</a:t>
            </a:r>
          </a:p>
        </p:txBody>
      </p:sp>
      <p:sp>
        <p:nvSpPr>
          <p:cNvPr id="37" name="Text Placeholder 9">
            <a:extLst>
              <a:ext uri="{FF2B5EF4-FFF2-40B4-BE49-F238E27FC236}">
                <a16:creationId xmlns:a16="http://schemas.microsoft.com/office/drawing/2014/main" id="{C53367AE-5ACE-3297-0194-814FE432040E}"/>
              </a:ext>
            </a:extLst>
          </p:cNvPr>
          <p:cNvSpPr>
            <a:spLocks noGrp="1"/>
          </p:cNvSpPr>
          <p:nvPr>
            <p:ph type="body" sz="quarter" idx="36" hasCustomPrompt="1"/>
          </p:nvPr>
        </p:nvSpPr>
        <p:spPr>
          <a:xfrm>
            <a:off x="2411725" y="3471866"/>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9">
            <a:extLst>
              <a:ext uri="{FF2B5EF4-FFF2-40B4-BE49-F238E27FC236}">
                <a16:creationId xmlns:a16="http://schemas.microsoft.com/office/drawing/2014/main" id="{31F05E91-BB52-43BD-9BB2-2614A99EDBE3}"/>
              </a:ext>
            </a:extLst>
          </p:cNvPr>
          <p:cNvSpPr>
            <a:spLocks noGrp="1"/>
          </p:cNvSpPr>
          <p:nvPr>
            <p:ph type="body" sz="quarter" idx="37" hasCustomPrompt="1"/>
          </p:nvPr>
        </p:nvSpPr>
        <p:spPr>
          <a:xfrm>
            <a:off x="4572000" y="3471866"/>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9">
            <a:extLst>
              <a:ext uri="{FF2B5EF4-FFF2-40B4-BE49-F238E27FC236}">
                <a16:creationId xmlns:a16="http://schemas.microsoft.com/office/drawing/2014/main" id="{82421979-C802-6DB8-7491-63D5A0177DA9}"/>
              </a:ext>
            </a:extLst>
          </p:cNvPr>
          <p:cNvSpPr>
            <a:spLocks noGrp="1"/>
          </p:cNvSpPr>
          <p:nvPr>
            <p:ph type="body" sz="quarter" idx="38" hasCustomPrompt="1"/>
          </p:nvPr>
        </p:nvSpPr>
        <p:spPr>
          <a:xfrm>
            <a:off x="6732276" y="3471866"/>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884688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p:cSld name="1_Eight Grid Text Subtitl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C7A830E0-2EFA-F7DA-A52E-BC3B922E4176}"/>
              </a:ext>
            </a:extLst>
          </p:cNvPr>
          <p:cNvSpPr>
            <a:spLocks noGrp="1"/>
          </p:cNvSpPr>
          <p:nvPr>
            <p:ph type="pic" sz="quarter" idx="10"/>
          </p:nvPr>
        </p:nvSpPr>
        <p:spPr>
          <a:xfrm>
            <a:off x="251448" y="951543"/>
            <a:ext cx="1980253" cy="108013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9" name="Picture Placeholder 3">
            <a:extLst>
              <a:ext uri="{FF2B5EF4-FFF2-40B4-BE49-F238E27FC236}">
                <a16:creationId xmlns:a16="http://schemas.microsoft.com/office/drawing/2014/main" id="{25AD83B6-E544-9647-3355-0F2AEC2528ED}"/>
              </a:ext>
            </a:extLst>
          </p:cNvPr>
          <p:cNvSpPr>
            <a:spLocks noGrp="1"/>
          </p:cNvSpPr>
          <p:nvPr>
            <p:ph type="pic" sz="quarter" idx="11"/>
          </p:nvPr>
        </p:nvSpPr>
        <p:spPr>
          <a:xfrm>
            <a:off x="2411724"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0" name="Picture Placeholder 3">
            <a:extLst>
              <a:ext uri="{FF2B5EF4-FFF2-40B4-BE49-F238E27FC236}">
                <a16:creationId xmlns:a16="http://schemas.microsoft.com/office/drawing/2014/main" id="{8F49949C-E698-207A-0BAB-2F34978351C2}"/>
              </a:ext>
            </a:extLst>
          </p:cNvPr>
          <p:cNvSpPr>
            <a:spLocks noGrp="1"/>
          </p:cNvSpPr>
          <p:nvPr>
            <p:ph type="pic" sz="quarter" idx="12"/>
          </p:nvPr>
        </p:nvSpPr>
        <p:spPr>
          <a:xfrm>
            <a:off x="4572000"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7" name="Picture Placeholder 3">
            <a:extLst>
              <a:ext uri="{FF2B5EF4-FFF2-40B4-BE49-F238E27FC236}">
                <a16:creationId xmlns:a16="http://schemas.microsoft.com/office/drawing/2014/main" id="{26441C24-F65C-15B0-8E7C-7D19D031AA9D}"/>
              </a:ext>
            </a:extLst>
          </p:cNvPr>
          <p:cNvSpPr>
            <a:spLocks noGrp="1"/>
          </p:cNvSpPr>
          <p:nvPr>
            <p:ph type="pic" sz="quarter" idx="13"/>
          </p:nvPr>
        </p:nvSpPr>
        <p:spPr>
          <a:xfrm>
            <a:off x="6732276"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cxnSp>
        <p:nvCxnSpPr>
          <p:cNvPr id="22" name="Connecteur droit 21">
            <a:extLst>
              <a:ext uri="{FF2B5EF4-FFF2-40B4-BE49-F238E27FC236}">
                <a16:creationId xmlns:a16="http://schemas.microsoft.com/office/drawing/2014/main" id="{3CEF89F5-D9F2-962A-3257-9D02387E4091}"/>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F00FCE8F-6AD5-3495-ABA2-854EAD06D2A9}"/>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24" name="Espace réservé du texte 3">
            <a:extLst>
              <a:ext uri="{FF2B5EF4-FFF2-40B4-BE49-F238E27FC236}">
                <a16:creationId xmlns:a16="http://schemas.microsoft.com/office/drawing/2014/main" id="{B3BC82A2-FE9D-117D-EAAE-A5B2186C8ACB}"/>
              </a:ext>
            </a:extLst>
          </p:cNvPr>
          <p:cNvSpPr>
            <a:spLocks noGrp="1"/>
          </p:cNvSpPr>
          <p:nvPr>
            <p:ph type="body" sz="half" idx="26"/>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5" name="Espace réservé du texte 3">
            <a:extLst>
              <a:ext uri="{FF2B5EF4-FFF2-40B4-BE49-F238E27FC236}">
                <a16:creationId xmlns:a16="http://schemas.microsoft.com/office/drawing/2014/main" id="{A473BDFE-DC2E-1FEA-AD2F-4E5537AF8D67}"/>
              </a:ext>
            </a:extLst>
          </p:cNvPr>
          <p:cNvSpPr>
            <a:spLocks noGrp="1"/>
          </p:cNvSpPr>
          <p:nvPr>
            <p:ph type="body" sz="half" idx="27"/>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6" name="Picture Placeholder 3">
            <a:extLst>
              <a:ext uri="{FF2B5EF4-FFF2-40B4-BE49-F238E27FC236}">
                <a16:creationId xmlns:a16="http://schemas.microsoft.com/office/drawing/2014/main" id="{44029582-CDED-E8A3-2EE0-7FA72F5A83C9}"/>
              </a:ext>
            </a:extLst>
          </p:cNvPr>
          <p:cNvSpPr>
            <a:spLocks noGrp="1"/>
          </p:cNvSpPr>
          <p:nvPr>
            <p:ph type="pic" sz="quarter" idx="28"/>
          </p:nvPr>
        </p:nvSpPr>
        <p:spPr>
          <a:xfrm>
            <a:off x="251448" y="2211704"/>
            <a:ext cx="1980253" cy="108013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27" name="Picture Placeholder 3">
            <a:extLst>
              <a:ext uri="{FF2B5EF4-FFF2-40B4-BE49-F238E27FC236}">
                <a16:creationId xmlns:a16="http://schemas.microsoft.com/office/drawing/2014/main" id="{C5BF6F3A-415B-31B0-992C-5774BD003D66}"/>
              </a:ext>
            </a:extLst>
          </p:cNvPr>
          <p:cNvSpPr>
            <a:spLocks noGrp="1"/>
          </p:cNvSpPr>
          <p:nvPr>
            <p:ph type="pic" sz="quarter" idx="29"/>
          </p:nvPr>
        </p:nvSpPr>
        <p:spPr>
          <a:xfrm>
            <a:off x="2411724"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8" name="Picture Placeholder 3">
            <a:extLst>
              <a:ext uri="{FF2B5EF4-FFF2-40B4-BE49-F238E27FC236}">
                <a16:creationId xmlns:a16="http://schemas.microsoft.com/office/drawing/2014/main" id="{0B10CB89-786C-1EEB-031D-5B05DB91C35A}"/>
              </a:ext>
            </a:extLst>
          </p:cNvPr>
          <p:cNvSpPr>
            <a:spLocks noGrp="1"/>
          </p:cNvSpPr>
          <p:nvPr>
            <p:ph type="pic" sz="quarter" idx="30"/>
          </p:nvPr>
        </p:nvSpPr>
        <p:spPr>
          <a:xfrm>
            <a:off x="4572000"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9" name="Picture Placeholder 3">
            <a:extLst>
              <a:ext uri="{FF2B5EF4-FFF2-40B4-BE49-F238E27FC236}">
                <a16:creationId xmlns:a16="http://schemas.microsoft.com/office/drawing/2014/main" id="{9601E9AA-2A48-DD1B-57B2-8AE389518E77}"/>
              </a:ext>
            </a:extLst>
          </p:cNvPr>
          <p:cNvSpPr>
            <a:spLocks noGrp="1"/>
          </p:cNvSpPr>
          <p:nvPr>
            <p:ph type="pic" sz="quarter" idx="31"/>
          </p:nvPr>
        </p:nvSpPr>
        <p:spPr>
          <a:xfrm>
            <a:off x="6732276"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34" name="Espace réservé du pied de page 35">
            <a:extLst>
              <a:ext uri="{FF2B5EF4-FFF2-40B4-BE49-F238E27FC236}">
                <a16:creationId xmlns:a16="http://schemas.microsoft.com/office/drawing/2014/main" id="{CA92A982-7D83-0291-33A3-42D762621930}"/>
              </a:ext>
            </a:extLst>
          </p:cNvPr>
          <p:cNvSpPr>
            <a:spLocks noGrp="1"/>
          </p:cNvSpPr>
          <p:nvPr>
            <p:ph type="ftr" sz="quarter" idx="35"/>
          </p:nvPr>
        </p:nvSpPr>
        <p:spPr>
          <a:xfrm>
            <a:off x="244142" y="4620553"/>
            <a:ext cx="3086100" cy="215348"/>
          </a:xfrm>
        </p:spPr>
        <p:txBody>
          <a:bodyPr/>
          <a:lstStyle/>
          <a:p>
            <a:r>
              <a:rPr lang="en-US" cap="all"/>
              <a:t>PROPRIETARY &amp; CONFIDENTIAL // PRODUCT LINE, DIVISION OR BUSINESS UNIT</a:t>
            </a:r>
          </a:p>
        </p:txBody>
      </p:sp>
      <p:sp>
        <p:nvSpPr>
          <p:cNvPr id="35" name="Text Placeholder 9">
            <a:extLst>
              <a:ext uri="{FF2B5EF4-FFF2-40B4-BE49-F238E27FC236}">
                <a16:creationId xmlns:a16="http://schemas.microsoft.com/office/drawing/2014/main" id="{4ED34445-4E5E-8BFA-54A3-D7E500E8710B}"/>
              </a:ext>
            </a:extLst>
          </p:cNvPr>
          <p:cNvSpPr>
            <a:spLocks noGrp="1"/>
          </p:cNvSpPr>
          <p:nvPr>
            <p:ph type="body" sz="quarter" idx="14" hasCustomPrompt="1"/>
          </p:nvPr>
        </p:nvSpPr>
        <p:spPr>
          <a:xfrm>
            <a:off x="251449" y="3471866"/>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9">
            <a:extLst>
              <a:ext uri="{FF2B5EF4-FFF2-40B4-BE49-F238E27FC236}">
                <a16:creationId xmlns:a16="http://schemas.microsoft.com/office/drawing/2014/main" id="{AA0246BE-87AE-339A-F911-683A3033DD12}"/>
              </a:ext>
            </a:extLst>
          </p:cNvPr>
          <p:cNvSpPr>
            <a:spLocks noGrp="1"/>
          </p:cNvSpPr>
          <p:nvPr>
            <p:ph type="body" sz="quarter" idx="36" hasCustomPrompt="1"/>
          </p:nvPr>
        </p:nvSpPr>
        <p:spPr>
          <a:xfrm>
            <a:off x="2411725" y="3471866"/>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ext Placeholder 9">
            <a:extLst>
              <a:ext uri="{FF2B5EF4-FFF2-40B4-BE49-F238E27FC236}">
                <a16:creationId xmlns:a16="http://schemas.microsoft.com/office/drawing/2014/main" id="{ACA94223-6989-2E20-7338-112E31F07CC5}"/>
              </a:ext>
            </a:extLst>
          </p:cNvPr>
          <p:cNvSpPr>
            <a:spLocks noGrp="1"/>
          </p:cNvSpPr>
          <p:nvPr>
            <p:ph type="body" sz="quarter" idx="37" hasCustomPrompt="1"/>
          </p:nvPr>
        </p:nvSpPr>
        <p:spPr>
          <a:xfrm>
            <a:off x="4572000" y="3471866"/>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9">
            <a:extLst>
              <a:ext uri="{FF2B5EF4-FFF2-40B4-BE49-F238E27FC236}">
                <a16:creationId xmlns:a16="http://schemas.microsoft.com/office/drawing/2014/main" id="{F71BC002-78F5-47DC-7BE2-0CB3FE044312}"/>
              </a:ext>
            </a:extLst>
          </p:cNvPr>
          <p:cNvSpPr>
            <a:spLocks noGrp="1"/>
          </p:cNvSpPr>
          <p:nvPr>
            <p:ph type="body" sz="quarter" idx="38" hasCustomPrompt="1"/>
          </p:nvPr>
        </p:nvSpPr>
        <p:spPr>
          <a:xfrm>
            <a:off x="6732276" y="3471866"/>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150501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p:cSld name="1_Six Grid Text">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9731D7DB-BEA5-EF40-9366-48BF4E41116F}"/>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 name="Titre 1">
            <a:extLst>
              <a:ext uri="{FF2B5EF4-FFF2-40B4-BE49-F238E27FC236}">
                <a16:creationId xmlns:a16="http://schemas.microsoft.com/office/drawing/2014/main" id="{E2824EC2-2D2A-7B3A-0C0C-0403138B9E38}"/>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9" name="Espace réservé du texte 3">
            <a:extLst>
              <a:ext uri="{FF2B5EF4-FFF2-40B4-BE49-F238E27FC236}">
                <a16:creationId xmlns:a16="http://schemas.microsoft.com/office/drawing/2014/main" id="{CC1CC8F2-73C0-7939-F882-C0C209A8D662}"/>
              </a:ext>
            </a:extLst>
          </p:cNvPr>
          <p:cNvSpPr>
            <a:spLocks noGrp="1"/>
          </p:cNvSpPr>
          <p:nvPr>
            <p:ph type="body" sz="half" idx="28"/>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0" name="Picture Placeholder 3">
            <a:extLst>
              <a:ext uri="{FF2B5EF4-FFF2-40B4-BE49-F238E27FC236}">
                <a16:creationId xmlns:a16="http://schemas.microsoft.com/office/drawing/2014/main" id="{E91C63A9-72C1-25B0-BEC0-EBE3EF41E840}"/>
              </a:ext>
            </a:extLst>
          </p:cNvPr>
          <p:cNvSpPr>
            <a:spLocks noGrp="1"/>
          </p:cNvSpPr>
          <p:nvPr>
            <p:ph type="pic" sz="quarter" idx="11"/>
          </p:nvPr>
        </p:nvSpPr>
        <p:spPr>
          <a:xfrm>
            <a:off x="244142"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8" name="Picture Placeholder 3">
            <a:extLst>
              <a:ext uri="{FF2B5EF4-FFF2-40B4-BE49-F238E27FC236}">
                <a16:creationId xmlns:a16="http://schemas.microsoft.com/office/drawing/2014/main" id="{600E619F-A009-089A-A8A8-EB2FEE6A5BA4}"/>
              </a:ext>
            </a:extLst>
          </p:cNvPr>
          <p:cNvSpPr>
            <a:spLocks noGrp="1"/>
          </p:cNvSpPr>
          <p:nvPr>
            <p:ph type="pic" sz="quarter" idx="29"/>
          </p:nvPr>
        </p:nvSpPr>
        <p:spPr>
          <a:xfrm>
            <a:off x="3131817"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9" name="Picture Placeholder 3">
            <a:extLst>
              <a:ext uri="{FF2B5EF4-FFF2-40B4-BE49-F238E27FC236}">
                <a16:creationId xmlns:a16="http://schemas.microsoft.com/office/drawing/2014/main" id="{872EF9F1-E1A0-A032-6B2D-F2118D326C88}"/>
              </a:ext>
            </a:extLst>
          </p:cNvPr>
          <p:cNvSpPr>
            <a:spLocks noGrp="1"/>
          </p:cNvSpPr>
          <p:nvPr>
            <p:ph type="pic" sz="quarter" idx="30"/>
          </p:nvPr>
        </p:nvSpPr>
        <p:spPr>
          <a:xfrm>
            <a:off x="6012185"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0" name="Picture Placeholder 3">
            <a:extLst>
              <a:ext uri="{FF2B5EF4-FFF2-40B4-BE49-F238E27FC236}">
                <a16:creationId xmlns:a16="http://schemas.microsoft.com/office/drawing/2014/main" id="{782F0DC7-E432-D7D5-F8B0-E212ACF94645}"/>
              </a:ext>
            </a:extLst>
          </p:cNvPr>
          <p:cNvSpPr>
            <a:spLocks noGrp="1"/>
          </p:cNvSpPr>
          <p:nvPr>
            <p:ph type="pic" sz="quarter" idx="31"/>
          </p:nvPr>
        </p:nvSpPr>
        <p:spPr>
          <a:xfrm>
            <a:off x="244142"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1" name="Picture Placeholder 3">
            <a:extLst>
              <a:ext uri="{FF2B5EF4-FFF2-40B4-BE49-F238E27FC236}">
                <a16:creationId xmlns:a16="http://schemas.microsoft.com/office/drawing/2014/main" id="{670372A5-E23B-7AEA-7292-C05174250E2B}"/>
              </a:ext>
            </a:extLst>
          </p:cNvPr>
          <p:cNvSpPr>
            <a:spLocks noGrp="1"/>
          </p:cNvSpPr>
          <p:nvPr>
            <p:ph type="pic" sz="quarter" idx="32"/>
          </p:nvPr>
        </p:nvSpPr>
        <p:spPr>
          <a:xfrm>
            <a:off x="3131817"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2" name="Picture Placeholder 3">
            <a:extLst>
              <a:ext uri="{FF2B5EF4-FFF2-40B4-BE49-F238E27FC236}">
                <a16:creationId xmlns:a16="http://schemas.microsoft.com/office/drawing/2014/main" id="{ED065155-8FB0-75C6-9657-EEA09673FEEA}"/>
              </a:ext>
            </a:extLst>
          </p:cNvPr>
          <p:cNvSpPr>
            <a:spLocks noGrp="1"/>
          </p:cNvSpPr>
          <p:nvPr>
            <p:ph type="pic" sz="quarter" idx="33"/>
          </p:nvPr>
        </p:nvSpPr>
        <p:spPr>
          <a:xfrm>
            <a:off x="6012185"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3" name="Text Placeholder 9">
            <a:extLst>
              <a:ext uri="{FF2B5EF4-FFF2-40B4-BE49-F238E27FC236}">
                <a16:creationId xmlns:a16="http://schemas.microsoft.com/office/drawing/2014/main" id="{29BAB509-B352-EB4F-6106-52827BB12C1F}"/>
              </a:ext>
            </a:extLst>
          </p:cNvPr>
          <p:cNvSpPr>
            <a:spLocks noGrp="1"/>
          </p:cNvSpPr>
          <p:nvPr>
            <p:ph type="body" sz="quarter" idx="14" hasCustomPrompt="1"/>
          </p:nvPr>
        </p:nvSpPr>
        <p:spPr>
          <a:xfrm>
            <a:off x="251448" y="3471866"/>
            <a:ext cx="2707650"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Espace réservé du pied de page 25">
            <a:extLst>
              <a:ext uri="{FF2B5EF4-FFF2-40B4-BE49-F238E27FC236}">
                <a16:creationId xmlns:a16="http://schemas.microsoft.com/office/drawing/2014/main" id="{A3EDC51F-F795-EC33-F4A9-28C747A977BE}"/>
              </a:ext>
            </a:extLst>
          </p:cNvPr>
          <p:cNvSpPr>
            <a:spLocks noGrp="1"/>
          </p:cNvSpPr>
          <p:nvPr>
            <p:ph type="ftr" sz="quarter" idx="36"/>
          </p:nvPr>
        </p:nvSpPr>
        <p:spPr/>
        <p:txBody>
          <a:bodyPr/>
          <a:lstStyle/>
          <a:p>
            <a:r>
              <a:rPr lang="en-US" cap="all"/>
              <a:t>PROPRIETARY &amp; CONFIDENTIAL // PRODUCT LINE, DIVISION OR BUSINESS UNIT</a:t>
            </a:r>
          </a:p>
        </p:txBody>
      </p:sp>
      <p:sp>
        <p:nvSpPr>
          <p:cNvPr id="27" name="Text Placeholder 9">
            <a:extLst>
              <a:ext uri="{FF2B5EF4-FFF2-40B4-BE49-F238E27FC236}">
                <a16:creationId xmlns:a16="http://schemas.microsoft.com/office/drawing/2014/main" id="{4CC56754-833A-D275-74E5-24FC2770DD1E}"/>
              </a:ext>
            </a:extLst>
          </p:cNvPr>
          <p:cNvSpPr>
            <a:spLocks noGrp="1"/>
          </p:cNvSpPr>
          <p:nvPr>
            <p:ph type="body" sz="quarter" idx="37" hasCustomPrompt="1"/>
          </p:nvPr>
        </p:nvSpPr>
        <p:spPr>
          <a:xfrm>
            <a:off x="3131816" y="3471866"/>
            <a:ext cx="2707650"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9">
            <a:extLst>
              <a:ext uri="{FF2B5EF4-FFF2-40B4-BE49-F238E27FC236}">
                <a16:creationId xmlns:a16="http://schemas.microsoft.com/office/drawing/2014/main" id="{208233AC-79AD-8844-A354-D89D37527B38}"/>
              </a:ext>
            </a:extLst>
          </p:cNvPr>
          <p:cNvSpPr>
            <a:spLocks noGrp="1"/>
          </p:cNvSpPr>
          <p:nvPr>
            <p:ph type="body" sz="quarter" idx="38" hasCustomPrompt="1"/>
          </p:nvPr>
        </p:nvSpPr>
        <p:spPr>
          <a:xfrm>
            <a:off x="6012184" y="3471866"/>
            <a:ext cx="2707650"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369993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p:cSld name="1_Six Grid Text Subtitle">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D61F5EA0-08E1-0F95-3F2C-A12BCEBA86B2}"/>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Titre 1">
            <a:extLst>
              <a:ext uri="{FF2B5EF4-FFF2-40B4-BE49-F238E27FC236}">
                <a16:creationId xmlns:a16="http://schemas.microsoft.com/office/drawing/2014/main" id="{2CABB14B-A347-CBA1-FD7E-BE066819269B}"/>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9" name="Espace réservé du texte 3">
            <a:extLst>
              <a:ext uri="{FF2B5EF4-FFF2-40B4-BE49-F238E27FC236}">
                <a16:creationId xmlns:a16="http://schemas.microsoft.com/office/drawing/2014/main" id="{B3886F01-4D35-255A-FE3A-18CAF8286675}"/>
              </a:ext>
            </a:extLst>
          </p:cNvPr>
          <p:cNvSpPr>
            <a:spLocks noGrp="1"/>
          </p:cNvSpPr>
          <p:nvPr>
            <p:ph type="body" sz="half" idx="27"/>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0" name="Espace réservé du texte 3">
            <a:extLst>
              <a:ext uri="{FF2B5EF4-FFF2-40B4-BE49-F238E27FC236}">
                <a16:creationId xmlns:a16="http://schemas.microsoft.com/office/drawing/2014/main" id="{0BC5AECC-ED7D-5904-AEDE-FDFC850E7D3F}"/>
              </a:ext>
            </a:extLst>
          </p:cNvPr>
          <p:cNvSpPr>
            <a:spLocks noGrp="1"/>
          </p:cNvSpPr>
          <p:nvPr>
            <p:ph type="body" sz="half" idx="28"/>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7" name="Picture Placeholder 3">
            <a:extLst>
              <a:ext uri="{FF2B5EF4-FFF2-40B4-BE49-F238E27FC236}">
                <a16:creationId xmlns:a16="http://schemas.microsoft.com/office/drawing/2014/main" id="{4FEC6B5C-E4A2-6759-13B5-F6C4E6FCFEBC}"/>
              </a:ext>
            </a:extLst>
          </p:cNvPr>
          <p:cNvSpPr>
            <a:spLocks noGrp="1"/>
          </p:cNvSpPr>
          <p:nvPr>
            <p:ph type="pic" sz="quarter" idx="11"/>
          </p:nvPr>
        </p:nvSpPr>
        <p:spPr>
          <a:xfrm>
            <a:off x="244142"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0" name="Picture Placeholder 3">
            <a:extLst>
              <a:ext uri="{FF2B5EF4-FFF2-40B4-BE49-F238E27FC236}">
                <a16:creationId xmlns:a16="http://schemas.microsoft.com/office/drawing/2014/main" id="{3777AED5-8B9B-1EF8-FB23-E5853C276B9C}"/>
              </a:ext>
            </a:extLst>
          </p:cNvPr>
          <p:cNvSpPr>
            <a:spLocks noGrp="1"/>
          </p:cNvSpPr>
          <p:nvPr>
            <p:ph type="pic" sz="quarter" idx="29"/>
          </p:nvPr>
        </p:nvSpPr>
        <p:spPr>
          <a:xfrm>
            <a:off x="3131817"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1" name="Picture Placeholder 3">
            <a:extLst>
              <a:ext uri="{FF2B5EF4-FFF2-40B4-BE49-F238E27FC236}">
                <a16:creationId xmlns:a16="http://schemas.microsoft.com/office/drawing/2014/main" id="{54760B03-1F5E-A7F3-F625-69BAABB1B665}"/>
              </a:ext>
            </a:extLst>
          </p:cNvPr>
          <p:cNvSpPr>
            <a:spLocks noGrp="1"/>
          </p:cNvSpPr>
          <p:nvPr>
            <p:ph type="pic" sz="quarter" idx="30"/>
          </p:nvPr>
        </p:nvSpPr>
        <p:spPr>
          <a:xfrm>
            <a:off x="6012185"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2" name="Picture Placeholder 3">
            <a:extLst>
              <a:ext uri="{FF2B5EF4-FFF2-40B4-BE49-F238E27FC236}">
                <a16:creationId xmlns:a16="http://schemas.microsoft.com/office/drawing/2014/main" id="{39D21CEF-F33D-52C8-F20A-376824FD3514}"/>
              </a:ext>
            </a:extLst>
          </p:cNvPr>
          <p:cNvSpPr>
            <a:spLocks noGrp="1"/>
          </p:cNvSpPr>
          <p:nvPr>
            <p:ph type="pic" sz="quarter" idx="31"/>
          </p:nvPr>
        </p:nvSpPr>
        <p:spPr>
          <a:xfrm>
            <a:off x="244142"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3" name="Picture Placeholder 3">
            <a:extLst>
              <a:ext uri="{FF2B5EF4-FFF2-40B4-BE49-F238E27FC236}">
                <a16:creationId xmlns:a16="http://schemas.microsoft.com/office/drawing/2014/main" id="{B4BEAB34-AF2F-964B-5426-82549D694B30}"/>
              </a:ext>
            </a:extLst>
          </p:cNvPr>
          <p:cNvSpPr>
            <a:spLocks noGrp="1"/>
          </p:cNvSpPr>
          <p:nvPr>
            <p:ph type="pic" sz="quarter" idx="32"/>
          </p:nvPr>
        </p:nvSpPr>
        <p:spPr>
          <a:xfrm>
            <a:off x="3131817"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4" name="Picture Placeholder 3">
            <a:extLst>
              <a:ext uri="{FF2B5EF4-FFF2-40B4-BE49-F238E27FC236}">
                <a16:creationId xmlns:a16="http://schemas.microsoft.com/office/drawing/2014/main" id="{EBBEAF4B-D2C0-DF8F-A0AC-3A5F3EA8E85B}"/>
              </a:ext>
            </a:extLst>
          </p:cNvPr>
          <p:cNvSpPr>
            <a:spLocks noGrp="1"/>
          </p:cNvSpPr>
          <p:nvPr>
            <p:ph type="pic" sz="quarter" idx="33"/>
          </p:nvPr>
        </p:nvSpPr>
        <p:spPr>
          <a:xfrm>
            <a:off x="6012185"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8" name="Espace réservé du pied de page 25">
            <a:extLst>
              <a:ext uri="{FF2B5EF4-FFF2-40B4-BE49-F238E27FC236}">
                <a16:creationId xmlns:a16="http://schemas.microsoft.com/office/drawing/2014/main" id="{11A01E5E-2597-C36E-73AC-D0F10BDD404A}"/>
              </a:ext>
            </a:extLst>
          </p:cNvPr>
          <p:cNvSpPr>
            <a:spLocks noGrp="1"/>
          </p:cNvSpPr>
          <p:nvPr>
            <p:ph type="ftr" sz="quarter" idx="36"/>
          </p:nvPr>
        </p:nvSpPr>
        <p:spPr>
          <a:xfrm>
            <a:off x="244142" y="4620553"/>
            <a:ext cx="3086100" cy="215348"/>
          </a:xfrm>
        </p:spPr>
        <p:txBody>
          <a:bodyPr/>
          <a:lstStyle/>
          <a:p>
            <a:r>
              <a:rPr lang="en-US" cap="all"/>
              <a:t>PROPRIETARY &amp; CONFIDENTIAL // PRODUCT LINE, DIVISION OR BUSINESS UNIT</a:t>
            </a:r>
          </a:p>
        </p:txBody>
      </p:sp>
      <p:sp>
        <p:nvSpPr>
          <p:cNvPr id="29" name="Text Placeholder 9">
            <a:extLst>
              <a:ext uri="{FF2B5EF4-FFF2-40B4-BE49-F238E27FC236}">
                <a16:creationId xmlns:a16="http://schemas.microsoft.com/office/drawing/2014/main" id="{D7009806-4C45-D0C6-A6F4-C8A84EA56BB3}"/>
              </a:ext>
            </a:extLst>
          </p:cNvPr>
          <p:cNvSpPr>
            <a:spLocks noGrp="1"/>
          </p:cNvSpPr>
          <p:nvPr>
            <p:ph type="body" sz="quarter" idx="14" hasCustomPrompt="1"/>
          </p:nvPr>
        </p:nvSpPr>
        <p:spPr>
          <a:xfrm>
            <a:off x="251448" y="3471866"/>
            <a:ext cx="2707650"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9">
            <a:extLst>
              <a:ext uri="{FF2B5EF4-FFF2-40B4-BE49-F238E27FC236}">
                <a16:creationId xmlns:a16="http://schemas.microsoft.com/office/drawing/2014/main" id="{4F3FBAC7-37F7-ECC8-B581-388D118524FA}"/>
              </a:ext>
            </a:extLst>
          </p:cNvPr>
          <p:cNvSpPr>
            <a:spLocks noGrp="1"/>
          </p:cNvSpPr>
          <p:nvPr>
            <p:ph type="body" sz="quarter" idx="37" hasCustomPrompt="1"/>
          </p:nvPr>
        </p:nvSpPr>
        <p:spPr>
          <a:xfrm>
            <a:off x="3131816" y="3471866"/>
            <a:ext cx="2707650"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9">
            <a:extLst>
              <a:ext uri="{FF2B5EF4-FFF2-40B4-BE49-F238E27FC236}">
                <a16:creationId xmlns:a16="http://schemas.microsoft.com/office/drawing/2014/main" id="{7E128564-F580-9363-152B-01D280E5199E}"/>
              </a:ext>
            </a:extLst>
          </p:cNvPr>
          <p:cNvSpPr>
            <a:spLocks noGrp="1"/>
          </p:cNvSpPr>
          <p:nvPr>
            <p:ph type="body" sz="quarter" idx="38" hasCustomPrompt="1"/>
          </p:nvPr>
        </p:nvSpPr>
        <p:spPr>
          <a:xfrm>
            <a:off x="6012184" y="3471866"/>
            <a:ext cx="2707650"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7499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Four Bar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8" y="951544"/>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14" name="Picture Placeholder 3">
            <a:extLst>
              <a:ext uri="{FF2B5EF4-FFF2-40B4-BE49-F238E27FC236}">
                <a16:creationId xmlns:a16="http://schemas.microsoft.com/office/drawing/2014/main" id="{0A19D315-BCDF-07BE-73EB-B8660671B56A}"/>
              </a:ext>
            </a:extLst>
          </p:cNvPr>
          <p:cNvSpPr>
            <a:spLocks noGrp="1"/>
          </p:cNvSpPr>
          <p:nvPr>
            <p:ph type="pic" sz="quarter" idx="29"/>
          </p:nvPr>
        </p:nvSpPr>
        <p:spPr>
          <a:xfrm>
            <a:off x="2411724" y="951544"/>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15" name="Picture Placeholder 3">
            <a:extLst>
              <a:ext uri="{FF2B5EF4-FFF2-40B4-BE49-F238E27FC236}">
                <a16:creationId xmlns:a16="http://schemas.microsoft.com/office/drawing/2014/main" id="{4F997B26-1B64-8978-0594-E1A43A6495B9}"/>
              </a:ext>
            </a:extLst>
          </p:cNvPr>
          <p:cNvSpPr>
            <a:spLocks noGrp="1"/>
          </p:cNvSpPr>
          <p:nvPr>
            <p:ph type="pic" sz="quarter" idx="30"/>
          </p:nvPr>
        </p:nvSpPr>
        <p:spPr>
          <a:xfrm>
            <a:off x="4572000" y="951544"/>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18" name="Picture Placeholder 3">
            <a:extLst>
              <a:ext uri="{FF2B5EF4-FFF2-40B4-BE49-F238E27FC236}">
                <a16:creationId xmlns:a16="http://schemas.microsoft.com/office/drawing/2014/main" id="{A0A71F0D-5C62-740C-4508-E051D15B8C42}"/>
              </a:ext>
            </a:extLst>
          </p:cNvPr>
          <p:cNvSpPr>
            <a:spLocks noGrp="1"/>
          </p:cNvSpPr>
          <p:nvPr>
            <p:ph type="pic" sz="quarter" idx="31"/>
          </p:nvPr>
        </p:nvSpPr>
        <p:spPr>
          <a:xfrm>
            <a:off x="6732276" y="951544"/>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8" name="Text Placeholder 7"/>
          <p:cNvSpPr>
            <a:spLocks noGrp="1"/>
          </p:cNvSpPr>
          <p:nvPr>
            <p:ph type="body" sz="quarter" idx="19" hasCustomPrompt="1"/>
          </p:nvPr>
        </p:nvSpPr>
        <p:spPr>
          <a:xfrm>
            <a:off x="251448" y="3291842"/>
            <a:ext cx="1980252"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hasCustomPrompt="1"/>
          </p:nvPr>
        </p:nvSpPr>
        <p:spPr>
          <a:xfrm>
            <a:off x="2411724" y="3291842"/>
            <a:ext cx="1980253" cy="900115"/>
          </a:xfrm>
          <a:prstGeom prst="rect">
            <a:avLst/>
          </a:prstGeom>
          <a:solidFill>
            <a:schemeClr val="accent3">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hasCustomPrompt="1"/>
          </p:nvPr>
        </p:nvSpPr>
        <p:spPr>
          <a:xfrm>
            <a:off x="4572000" y="3291842"/>
            <a:ext cx="1980253" cy="900115"/>
          </a:xfrm>
          <a:prstGeom prst="rect">
            <a:avLst/>
          </a:prstGeom>
          <a:solidFill>
            <a:schemeClr val="accent5">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hasCustomPrompt="1"/>
          </p:nvPr>
        </p:nvSpPr>
        <p:spPr>
          <a:xfrm>
            <a:off x="6732276" y="3291842"/>
            <a:ext cx="1980253"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cxnSp>
        <p:nvCxnSpPr>
          <p:cNvPr id="3" name="Connecteur droit 2">
            <a:extLst>
              <a:ext uri="{FF2B5EF4-FFF2-40B4-BE49-F238E27FC236}">
                <a16:creationId xmlns:a16="http://schemas.microsoft.com/office/drawing/2014/main" id="{8F0CF33D-24B6-3722-DF51-D6C6E8429DA8}"/>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40D8738B-E247-1989-EB64-304410857963}"/>
              </a:ext>
            </a:extLst>
          </p:cNvPr>
          <p:cNvSpPr>
            <a:spLocks noGrp="1"/>
          </p:cNvSpPr>
          <p:nvPr>
            <p:ph type="body" sz="quarter" idx="14"/>
          </p:nvPr>
        </p:nvSpPr>
        <p:spPr>
          <a:xfrm>
            <a:off x="242888" y="222223"/>
            <a:ext cx="4333875" cy="365125"/>
          </a:xfrm>
          <a:prstGeom prst="rect">
            <a:avLst/>
          </a:prstGeom>
        </p:spPr>
        <p:txBody>
          <a:bodyPr/>
          <a:lstStyle>
            <a:lvl1pPr marL="0" indent="0">
              <a:buNone/>
              <a:defRPr/>
            </a:lvl1pPr>
            <a:lvl2pPr marL="457200" indent="0">
              <a:buNone/>
              <a:defRPr/>
            </a:lvl2pPr>
          </a:lstStyle>
          <a:p>
            <a:pPr lvl="0"/>
            <a:r>
              <a:rPr lang="en-US" dirty="0"/>
              <a:t>Click to edit Master text styles</a:t>
            </a:r>
          </a:p>
        </p:txBody>
      </p:sp>
      <p:sp>
        <p:nvSpPr>
          <p:cNvPr id="2" name="Footer Placeholder 3">
            <a:extLst>
              <a:ext uri="{FF2B5EF4-FFF2-40B4-BE49-F238E27FC236}">
                <a16:creationId xmlns:a16="http://schemas.microsoft.com/office/drawing/2014/main" id="{095E7F53-3E16-B317-2944-8E273F7D272F}"/>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6" name="Slide Number Placeholder 5">
            <a:extLst>
              <a:ext uri="{FF2B5EF4-FFF2-40B4-BE49-F238E27FC236}">
                <a16:creationId xmlns:a16="http://schemas.microsoft.com/office/drawing/2014/main" id="{671C55DB-FBAC-C768-2CBE-8706FC5CD29D}"/>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7" name="Rectangle 9">
            <a:extLst>
              <a:ext uri="{FF2B5EF4-FFF2-40B4-BE49-F238E27FC236}">
                <a16:creationId xmlns:a16="http://schemas.microsoft.com/office/drawing/2014/main" id="{18F1DFD2-F279-6C2C-E0F9-7F13455785B8}"/>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9" name="Rectangle 9">
            <a:extLst>
              <a:ext uri="{FF2B5EF4-FFF2-40B4-BE49-F238E27FC236}">
                <a16:creationId xmlns:a16="http://schemas.microsoft.com/office/drawing/2014/main" id="{3E5EAF53-7606-D9C7-ED36-ACF91FC9587D}"/>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0" name="Picture 29">
            <a:extLst>
              <a:ext uri="{FF2B5EF4-FFF2-40B4-BE49-F238E27FC236}">
                <a16:creationId xmlns:a16="http://schemas.microsoft.com/office/drawing/2014/main" id="{72A88255-2890-DA39-D4B1-456B61D001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Tree>
    <p:extLst>
      <p:ext uri="{BB962C8B-B14F-4D97-AF65-F5344CB8AC3E}">
        <p14:creationId xmlns:p14="http://schemas.microsoft.com/office/powerpoint/2010/main" val="11759651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p:cSld name="1_Four Grid Text">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5C840D54-5922-4BB5-B18F-649392107DF0}"/>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6" name="Titre 1">
            <a:extLst>
              <a:ext uri="{FF2B5EF4-FFF2-40B4-BE49-F238E27FC236}">
                <a16:creationId xmlns:a16="http://schemas.microsoft.com/office/drawing/2014/main" id="{724E3ECE-A693-6C1F-A497-A72A7431B014}"/>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3" name="Espace réservé du texte 3">
            <a:extLst>
              <a:ext uri="{FF2B5EF4-FFF2-40B4-BE49-F238E27FC236}">
                <a16:creationId xmlns:a16="http://schemas.microsoft.com/office/drawing/2014/main" id="{8BB336FA-A9FE-2EDE-262B-350A533E2AE3}"/>
              </a:ext>
            </a:extLst>
          </p:cNvPr>
          <p:cNvSpPr>
            <a:spLocks noGrp="1"/>
          </p:cNvSpPr>
          <p:nvPr>
            <p:ph type="body" sz="half" idx="28"/>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4" name="Picture Placeholder 3">
            <a:extLst>
              <a:ext uri="{FF2B5EF4-FFF2-40B4-BE49-F238E27FC236}">
                <a16:creationId xmlns:a16="http://schemas.microsoft.com/office/drawing/2014/main" id="{EB8904B6-A099-DB9F-74DE-7993A405DBB0}"/>
              </a:ext>
            </a:extLst>
          </p:cNvPr>
          <p:cNvSpPr>
            <a:spLocks noGrp="1"/>
          </p:cNvSpPr>
          <p:nvPr>
            <p:ph type="pic" sz="quarter" idx="11"/>
          </p:nvPr>
        </p:nvSpPr>
        <p:spPr>
          <a:xfrm>
            <a:off x="244142" y="951543"/>
            <a:ext cx="415514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7" name="Picture Placeholder 3">
            <a:extLst>
              <a:ext uri="{FF2B5EF4-FFF2-40B4-BE49-F238E27FC236}">
                <a16:creationId xmlns:a16="http://schemas.microsoft.com/office/drawing/2014/main" id="{3EBA68FB-3792-4827-FB06-521D27906FBF}"/>
              </a:ext>
            </a:extLst>
          </p:cNvPr>
          <p:cNvSpPr>
            <a:spLocks noGrp="1"/>
          </p:cNvSpPr>
          <p:nvPr>
            <p:ph type="pic" sz="quarter" idx="31"/>
          </p:nvPr>
        </p:nvSpPr>
        <p:spPr>
          <a:xfrm>
            <a:off x="244142" y="2211704"/>
            <a:ext cx="415514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9" name="Picture Placeholder 3">
            <a:extLst>
              <a:ext uri="{FF2B5EF4-FFF2-40B4-BE49-F238E27FC236}">
                <a16:creationId xmlns:a16="http://schemas.microsoft.com/office/drawing/2014/main" id="{71829F19-5844-6BDD-5AFF-4163ACDF963E}"/>
              </a:ext>
            </a:extLst>
          </p:cNvPr>
          <p:cNvSpPr>
            <a:spLocks noGrp="1"/>
          </p:cNvSpPr>
          <p:nvPr>
            <p:ph type="pic" sz="quarter" idx="33"/>
          </p:nvPr>
        </p:nvSpPr>
        <p:spPr>
          <a:xfrm>
            <a:off x="4572001" y="2211704"/>
            <a:ext cx="4155143"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0" name="Text Placeholder 9">
            <a:extLst>
              <a:ext uri="{FF2B5EF4-FFF2-40B4-BE49-F238E27FC236}">
                <a16:creationId xmlns:a16="http://schemas.microsoft.com/office/drawing/2014/main" id="{1060E554-6196-0617-AE82-B1811C63A6B1}"/>
              </a:ext>
            </a:extLst>
          </p:cNvPr>
          <p:cNvSpPr>
            <a:spLocks noGrp="1"/>
          </p:cNvSpPr>
          <p:nvPr>
            <p:ph type="body" sz="quarter" idx="14" hasCustomPrompt="1"/>
          </p:nvPr>
        </p:nvSpPr>
        <p:spPr>
          <a:xfrm>
            <a:off x="251449" y="3471866"/>
            <a:ext cx="4155141"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Picture Placeholder 3">
            <a:extLst>
              <a:ext uri="{FF2B5EF4-FFF2-40B4-BE49-F238E27FC236}">
                <a16:creationId xmlns:a16="http://schemas.microsoft.com/office/drawing/2014/main" id="{4A4C48EE-EDCB-B582-921C-1431915CB6A0}"/>
              </a:ext>
            </a:extLst>
          </p:cNvPr>
          <p:cNvSpPr>
            <a:spLocks noGrp="1"/>
          </p:cNvSpPr>
          <p:nvPr>
            <p:ph type="pic" sz="quarter" idx="36"/>
          </p:nvPr>
        </p:nvSpPr>
        <p:spPr>
          <a:xfrm>
            <a:off x="4572001" y="951543"/>
            <a:ext cx="415514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5" name="Espace réservé du pied de page 24">
            <a:extLst>
              <a:ext uri="{FF2B5EF4-FFF2-40B4-BE49-F238E27FC236}">
                <a16:creationId xmlns:a16="http://schemas.microsoft.com/office/drawing/2014/main" id="{369AFA09-5B89-FAB8-6E35-085783E7D0D3}"/>
              </a:ext>
            </a:extLst>
          </p:cNvPr>
          <p:cNvSpPr>
            <a:spLocks noGrp="1"/>
          </p:cNvSpPr>
          <p:nvPr>
            <p:ph type="ftr" sz="quarter" idx="38"/>
          </p:nvPr>
        </p:nvSpPr>
        <p:spPr/>
        <p:txBody>
          <a:bodyPr/>
          <a:lstStyle/>
          <a:p>
            <a:r>
              <a:rPr lang="en-US" cap="all"/>
              <a:t>PROPRIETARY &amp; CONFIDENTIAL // PRODUCT LINE, DIVISION OR BUSINESS UNIT</a:t>
            </a:r>
          </a:p>
        </p:txBody>
      </p:sp>
      <p:sp>
        <p:nvSpPr>
          <p:cNvPr id="26" name="Text Placeholder 9">
            <a:extLst>
              <a:ext uri="{FF2B5EF4-FFF2-40B4-BE49-F238E27FC236}">
                <a16:creationId xmlns:a16="http://schemas.microsoft.com/office/drawing/2014/main" id="{EF0E62CB-3068-5905-106F-D56B80373831}"/>
              </a:ext>
            </a:extLst>
          </p:cNvPr>
          <p:cNvSpPr>
            <a:spLocks noGrp="1"/>
          </p:cNvSpPr>
          <p:nvPr>
            <p:ph type="body" sz="quarter" idx="39" hasCustomPrompt="1"/>
          </p:nvPr>
        </p:nvSpPr>
        <p:spPr>
          <a:xfrm>
            <a:off x="4572001" y="3471866"/>
            <a:ext cx="4155141"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254841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p:cSld name="1_Four Grid Text Subtitle">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C192E8C6-AC20-6A14-738A-E3D4153CC61C}"/>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Titre 1">
            <a:extLst>
              <a:ext uri="{FF2B5EF4-FFF2-40B4-BE49-F238E27FC236}">
                <a16:creationId xmlns:a16="http://schemas.microsoft.com/office/drawing/2014/main" id="{88D2F058-5BC5-1583-59EE-47ED10014793}"/>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2" name="Espace réservé du texte 3">
            <a:extLst>
              <a:ext uri="{FF2B5EF4-FFF2-40B4-BE49-F238E27FC236}">
                <a16:creationId xmlns:a16="http://schemas.microsoft.com/office/drawing/2014/main" id="{48C5A1B9-375B-0B62-07DD-236C6A5A0215}"/>
              </a:ext>
            </a:extLst>
          </p:cNvPr>
          <p:cNvSpPr>
            <a:spLocks noGrp="1"/>
          </p:cNvSpPr>
          <p:nvPr>
            <p:ph type="body" sz="half" idx="27"/>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5" name="Espace réservé du texte 3">
            <a:extLst>
              <a:ext uri="{FF2B5EF4-FFF2-40B4-BE49-F238E27FC236}">
                <a16:creationId xmlns:a16="http://schemas.microsoft.com/office/drawing/2014/main" id="{A01460C9-6A21-52C4-02BE-FF20F2650F98}"/>
              </a:ext>
            </a:extLst>
          </p:cNvPr>
          <p:cNvSpPr>
            <a:spLocks noGrp="1"/>
          </p:cNvSpPr>
          <p:nvPr>
            <p:ph type="body" sz="half" idx="28"/>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6" name="Picture Placeholder 3">
            <a:extLst>
              <a:ext uri="{FF2B5EF4-FFF2-40B4-BE49-F238E27FC236}">
                <a16:creationId xmlns:a16="http://schemas.microsoft.com/office/drawing/2014/main" id="{39D5F7C5-2DB4-ABE4-7B9B-1F18596A5824}"/>
              </a:ext>
            </a:extLst>
          </p:cNvPr>
          <p:cNvSpPr>
            <a:spLocks noGrp="1"/>
          </p:cNvSpPr>
          <p:nvPr>
            <p:ph type="pic" sz="quarter" idx="11"/>
          </p:nvPr>
        </p:nvSpPr>
        <p:spPr>
          <a:xfrm>
            <a:off x="244142" y="951543"/>
            <a:ext cx="415514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7" name="Picture Placeholder 3">
            <a:extLst>
              <a:ext uri="{FF2B5EF4-FFF2-40B4-BE49-F238E27FC236}">
                <a16:creationId xmlns:a16="http://schemas.microsoft.com/office/drawing/2014/main" id="{059A46B2-21F8-4498-9710-3362F2AB166C}"/>
              </a:ext>
            </a:extLst>
          </p:cNvPr>
          <p:cNvSpPr>
            <a:spLocks noGrp="1"/>
          </p:cNvSpPr>
          <p:nvPr>
            <p:ph type="pic" sz="quarter" idx="31"/>
          </p:nvPr>
        </p:nvSpPr>
        <p:spPr>
          <a:xfrm>
            <a:off x="244142" y="2211704"/>
            <a:ext cx="415514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8" name="Picture Placeholder 3">
            <a:extLst>
              <a:ext uri="{FF2B5EF4-FFF2-40B4-BE49-F238E27FC236}">
                <a16:creationId xmlns:a16="http://schemas.microsoft.com/office/drawing/2014/main" id="{D92DF2AE-917A-4740-C23D-92B9549FE365}"/>
              </a:ext>
            </a:extLst>
          </p:cNvPr>
          <p:cNvSpPr>
            <a:spLocks noGrp="1"/>
          </p:cNvSpPr>
          <p:nvPr>
            <p:ph type="pic" sz="quarter" idx="33"/>
          </p:nvPr>
        </p:nvSpPr>
        <p:spPr>
          <a:xfrm>
            <a:off x="4572001" y="2211704"/>
            <a:ext cx="4155143"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9" name="Text Placeholder 9">
            <a:extLst>
              <a:ext uri="{FF2B5EF4-FFF2-40B4-BE49-F238E27FC236}">
                <a16:creationId xmlns:a16="http://schemas.microsoft.com/office/drawing/2014/main" id="{AB5E943C-4A4C-4A75-9660-CA01746BBA6B}"/>
              </a:ext>
            </a:extLst>
          </p:cNvPr>
          <p:cNvSpPr>
            <a:spLocks noGrp="1"/>
          </p:cNvSpPr>
          <p:nvPr>
            <p:ph type="body" sz="quarter" idx="14" hasCustomPrompt="1"/>
          </p:nvPr>
        </p:nvSpPr>
        <p:spPr>
          <a:xfrm>
            <a:off x="251449" y="3471866"/>
            <a:ext cx="4155141"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3">
            <a:extLst>
              <a:ext uri="{FF2B5EF4-FFF2-40B4-BE49-F238E27FC236}">
                <a16:creationId xmlns:a16="http://schemas.microsoft.com/office/drawing/2014/main" id="{BEC443AF-695D-944E-98B5-8FB12C4582A4}"/>
              </a:ext>
            </a:extLst>
          </p:cNvPr>
          <p:cNvSpPr>
            <a:spLocks noGrp="1"/>
          </p:cNvSpPr>
          <p:nvPr>
            <p:ph type="pic" sz="quarter" idx="36"/>
          </p:nvPr>
        </p:nvSpPr>
        <p:spPr>
          <a:xfrm>
            <a:off x="4572001" y="951543"/>
            <a:ext cx="415514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1" name="Espace réservé du pied de page 24">
            <a:extLst>
              <a:ext uri="{FF2B5EF4-FFF2-40B4-BE49-F238E27FC236}">
                <a16:creationId xmlns:a16="http://schemas.microsoft.com/office/drawing/2014/main" id="{E40CF1CF-08E4-33B2-0BDF-63D7A71C32B3}"/>
              </a:ext>
            </a:extLst>
          </p:cNvPr>
          <p:cNvSpPr>
            <a:spLocks noGrp="1"/>
          </p:cNvSpPr>
          <p:nvPr>
            <p:ph type="ftr" sz="quarter" idx="38"/>
          </p:nvPr>
        </p:nvSpPr>
        <p:spPr>
          <a:xfrm>
            <a:off x="244142" y="4620553"/>
            <a:ext cx="3086100" cy="215348"/>
          </a:xfrm>
        </p:spPr>
        <p:txBody>
          <a:bodyPr/>
          <a:lstStyle/>
          <a:p>
            <a:r>
              <a:rPr lang="en-US" cap="all"/>
              <a:t>PROPRIETARY &amp; CONFIDENTIAL // PRODUCT LINE, DIVISION OR BUSINESS UNIT</a:t>
            </a:r>
          </a:p>
        </p:txBody>
      </p:sp>
      <p:sp>
        <p:nvSpPr>
          <p:cNvPr id="22" name="Text Placeholder 9">
            <a:extLst>
              <a:ext uri="{FF2B5EF4-FFF2-40B4-BE49-F238E27FC236}">
                <a16:creationId xmlns:a16="http://schemas.microsoft.com/office/drawing/2014/main" id="{DAE24088-4774-8527-DB4C-BAE912255EC5}"/>
              </a:ext>
            </a:extLst>
          </p:cNvPr>
          <p:cNvSpPr>
            <a:spLocks noGrp="1"/>
          </p:cNvSpPr>
          <p:nvPr>
            <p:ph type="body" sz="quarter" idx="39" hasCustomPrompt="1"/>
          </p:nvPr>
        </p:nvSpPr>
        <p:spPr>
          <a:xfrm>
            <a:off x="4572001" y="3471866"/>
            <a:ext cx="4155141"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162138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p:cSld name="1_Four Bar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951545"/>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14" name="Picture Placeholder 3">
            <a:extLst>
              <a:ext uri="{FF2B5EF4-FFF2-40B4-BE49-F238E27FC236}">
                <a16:creationId xmlns:a16="http://schemas.microsoft.com/office/drawing/2014/main" id="{0A19D315-BCDF-07BE-73EB-B8660671B56A}"/>
              </a:ext>
            </a:extLst>
          </p:cNvPr>
          <p:cNvSpPr>
            <a:spLocks noGrp="1"/>
          </p:cNvSpPr>
          <p:nvPr>
            <p:ph type="pic" sz="quarter" idx="29"/>
          </p:nvPr>
        </p:nvSpPr>
        <p:spPr>
          <a:xfrm>
            <a:off x="2411725" y="951545"/>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15" name="Picture Placeholder 3">
            <a:extLst>
              <a:ext uri="{FF2B5EF4-FFF2-40B4-BE49-F238E27FC236}">
                <a16:creationId xmlns:a16="http://schemas.microsoft.com/office/drawing/2014/main" id="{4F997B26-1B64-8978-0594-E1A43A6495B9}"/>
              </a:ext>
            </a:extLst>
          </p:cNvPr>
          <p:cNvSpPr>
            <a:spLocks noGrp="1"/>
          </p:cNvSpPr>
          <p:nvPr>
            <p:ph type="pic" sz="quarter" idx="30"/>
          </p:nvPr>
        </p:nvSpPr>
        <p:spPr>
          <a:xfrm>
            <a:off x="4572001" y="951545"/>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18" name="Picture Placeholder 3">
            <a:extLst>
              <a:ext uri="{FF2B5EF4-FFF2-40B4-BE49-F238E27FC236}">
                <a16:creationId xmlns:a16="http://schemas.microsoft.com/office/drawing/2014/main" id="{A0A71F0D-5C62-740C-4508-E051D15B8C42}"/>
              </a:ext>
            </a:extLst>
          </p:cNvPr>
          <p:cNvSpPr>
            <a:spLocks noGrp="1"/>
          </p:cNvSpPr>
          <p:nvPr>
            <p:ph type="pic" sz="quarter" idx="31"/>
          </p:nvPr>
        </p:nvSpPr>
        <p:spPr>
          <a:xfrm>
            <a:off x="6732277" y="951545"/>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8" name="Text Placeholder 7"/>
          <p:cNvSpPr>
            <a:spLocks noGrp="1"/>
          </p:cNvSpPr>
          <p:nvPr>
            <p:ph type="body" sz="quarter" idx="19" hasCustomPrompt="1"/>
          </p:nvPr>
        </p:nvSpPr>
        <p:spPr>
          <a:xfrm>
            <a:off x="251448" y="3291843"/>
            <a:ext cx="1980252"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3" name="Text Placeholder 7"/>
          <p:cNvSpPr>
            <a:spLocks noGrp="1"/>
          </p:cNvSpPr>
          <p:nvPr>
            <p:ph type="body" sz="quarter" idx="20" hasCustomPrompt="1"/>
          </p:nvPr>
        </p:nvSpPr>
        <p:spPr>
          <a:xfrm>
            <a:off x="2411725" y="3291843"/>
            <a:ext cx="1980253" cy="900115"/>
          </a:xfrm>
          <a:prstGeom prst="rect">
            <a:avLst/>
          </a:prstGeom>
          <a:solidFill>
            <a:schemeClr val="accent3">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6" name="Text Placeholder 7"/>
          <p:cNvSpPr>
            <a:spLocks noGrp="1"/>
          </p:cNvSpPr>
          <p:nvPr>
            <p:ph type="body" sz="quarter" idx="21" hasCustomPrompt="1"/>
          </p:nvPr>
        </p:nvSpPr>
        <p:spPr>
          <a:xfrm>
            <a:off x="4572001" y="3291843"/>
            <a:ext cx="1980253" cy="900115"/>
          </a:xfrm>
          <a:prstGeom prst="rect">
            <a:avLst/>
          </a:prstGeom>
          <a:solidFill>
            <a:schemeClr val="accent5">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7" name="Text Placeholder 7"/>
          <p:cNvSpPr>
            <a:spLocks noGrp="1"/>
          </p:cNvSpPr>
          <p:nvPr>
            <p:ph type="body" sz="quarter" idx="22" hasCustomPrompt="1"/>
          </p:nvPr>
        </p:nvSpPr>
        <p:spPr>
          <a:xfrm>
            <a:off x="6732277" y="3291843"/>
            <a:ext cx="1980253"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cxnSp>
        <p:nvCxnSpPr>
          <p:cNvPr id="3" name="Connecteur droit 2">
            <a:extLst>
              <a:ext uri="{FF2B5EF4-FFF2-40B4-BE49-F238E27FC236}">
                <a16:creationId xmlns:a16="http://schemas.microsoft.com/office/drawing/2014/main" id="{8F0CF33D-24B6-3722-DF51-D6C6E8429DA8}"/>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Titre 1">
            <a:extLst>
              <a:ext uri="{FF2B5EF4-FFF2-40B4-BE49-F238E27FC236}">
                <a16:creationId xmlns:a16="http://schemas.microsoft.com/office/drawing/2014/main" id="{24D3F70D-112E-6DCA-E294-E2EA0336F1F7}"/>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0" name="Espace réservé du texte 3">
            <a:extLst>
              <a:ext uri="{FF2B5EF4-FFF2-40B4-BE49-F238E27FC236}">
                <a16:creationId xmlns:a16="http://schemas.microsoft.com/office/drawing/2014/main" id="{BA99427D-2F45-114C-6ED6-0E64B44A45E7}"/>
              </a:ext>
            </a:extLst>
          </p:cNvPr>
          <p:cNvSpPr>
            <a:spLocks noGrp="1"/>
          </p:cNvSpPr>
          <p:nvPr>
            <p:ph type="body" sz="half" idx="27"/>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2" name="Espace réservé du texte 3">
            <a:extLst>
              <a:ext uri="{FF2B5EF4-FFF2-40B4-BE49-F238E27FC236}">
                <a16:creationId xmlns:a16="http://schemas.microsoft.com/office/drawing/2014/main" id="{410B257B-9D77-8C46-9293-C04371B1FE1D}"/>
              </a:ext>
            </a:extLst>
          </p:cNvPr>
          <p:cNvSpPr>
            <a:spLocks noGrp="1"/>
          </p:cNvSpPr>
          <p:nvPr>
            <p:ph type="body" sz="half" idx="28"/>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9" name="Espace réservé du pied de page 18">
            <a:extLst>
              <a:ext uri="{FF2B5EF4-FFF2-40B4-BE49-F238E27FC236}">
                <a16:creationId xmlns:a16="http://schemas.microsoft.com/office/drawing/2014/main" id="{AFFDAC91-4EC6-8E09-7C8C-110A1EE3ECF7}"/>
              </a:ext>
            </a:extLst>
          </p:cNvPr>
          <p:cNvSpPr>
            <a:spLocks noGrp="1"/>
          </p:cNvSpPr>
          <p:nvPr>
            <p:ph type="ftr" sz="quarter" idx="32"/>
          </p:nvPr>
        </p:nvSpPr>
        <p:spPr/>
        <p:txBody>
          <a:bodyPr/>
          <a:lstStyle/>
          <a:p>
            <a:r>
              <a:rPr lang="en-US" cap="all"/>
              <a:t>PROPRIETARY &amp; CONFIDENTIAL // PRODUCT LINE, DIVISION OR BUSINESS UNIT</a:t>
            </a:r>
          </a:p>
        </p:txBody>
      </p:sp>
    </p:spTree>
    <p:extLst>
      <p:ext uri="{BB962C8B-B14F-4D97-AF65-F5344CB8AC3E}">
        <p14:creationId xmlns:p14="http://schemas.microsoft.com/office/powerpoint/2010/main" val="355701321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p:cSld name="1_Four Bar">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AEEC46D-7FD7-C633-9F6F-A9E5B21E12CD}"/>
              </a:ext>
            </a:extLst>
          </p:cNvPr>
          <p:cNvSpPr>
            <a:spLocks noGrp="1"/>
          </p:cNvSpPr>
          <p:nvPr>
            <p:ph type="pic" sz="quarter" idx="10"/>
          </p:nvPr>
        </p:nvSpPr>
        <p:spPr>
          <a:xfrm>
            <a:off x="251449" y="951545"/>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10" name="Picture Placeholder 3">
            <a:extLst>
              <a:ext uri="{FF2B5EF4-FFF2-40B4-BE49-F238E27FC236}">
                <a16:creationId xmlns:a16="http://schemas.microsoft.com/office/drawing/2014/main" id="{AF31B81B-80DB-053D-7B92-1C8BF0D23136}"/>
              </a:ext>
            </a:extLst>
          </p:cNvPr>
          <p:cNvSpPr>
            <a:spLocks noGrp="1"/>
          </p:cNvSpPr>
          <p:nvPr>
            <p:ph type="pic" sz="quarter" idx="29"/>
          </p:nvPr>
        </p:nvSpPr>
        <p:spPr>
          <a:xfrm>
            <a:off x="2411725" y="951545"/>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11" name="Picture Placeholder 3">
            <a:extLst>
              <a:ext uri="{FF2B5EF4-FFF2-40B4-BE49-F238E27FC236}">
                <a16:creationId xmlns:a16="http://schemas.microsoft.com/office/drawing/2014/main" id="{B07EADEC-4505-E74A-8A23-22DB415E7473}"/>
              </a:ext>
            </a:extLst>
          </p:cNvPr>
          <p:cNvSpPr>
            <a:spLocks noGrp="1"/>
          </p:cNvSpPr>
          <p:nvPr>
            <p:ph type="pic" sz="quarter" idx="30"/>
          </p:nvPr>
        </p:nvSpPr>
        <p:spPr>
          <a:xfrm>
            <a:off x="4572001" y="951545"/>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15" name="Picture Placeholder 3">
            <a:extLst>
              <a:ext uri="{FF2B5EF4-FFF2-40B4-BE49-F238E27FC236}">
                <a16:creationId xmlns:a16="http://schemas.microsoft.com/office/drawing/2014/main" id="{12094257-163E-49A8-DC70-9105C54EB94E}"/>
              </a:ext>
            </a:extLst>
          </p:cNvPr>
          <p:cNvSpPr>
            <a:spLocks noGrp="1"/>
          </p:cNvSpPr>
          <p:nvPr>
            <p:ph type="pic" sz="quarter" idx="31"/>
          </p:nvPr>
        </p:nvSpPr>
        <p:spPr>
          <a:xfrm>
            <a:off x="6732277" y="951545"/>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18" name="Text Placeholder 7">
            <a:extLst>
              <a:ext uri="{FF2B5EF4-FFF2-40B4-BE49-F238E27FC236}">
                <a16:creationId xmlns:a16="http://schemas.microsoft.com/office/drawing/2014/main" id="{44EA9533-A784-E810-539E-12C669DC7290}"/>
              </a:ext>
            </a:extLst>
          </p:cNvPr>
          <p:cNvSpPr>
            <a:spLocks noGrp="1"/>
          </p:cNvSpPr>
          <p:nvPr>
            <p:ph type="body" sz="quarter" idx="19" hasCustomPrompt="1"/>
          </p:nvPr>
        </p:nvSpPr>
        <p:spPr>
          <a:xfrm>
            <a:off x="251448" y="3291843"/>
            <a:ext cx="1980252"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9" name="Text Placeholder 7">
            <a:extLst>
              <a:ext uri="{FF2B5EF4-FFF2-40B4-BE49-F238E27FC236}">
                <a16:creationId xmlns:a16="http://schemas.microsoft.com/office/drawing/2014/main" id="{445B7E1D-A7BA-89FD-1CF0-2B9E4D5BD5ED}"/>
              </a:ext>
            </a:extLst>
          </p:cNvPr>
          <p:cNvSpPr>
            <a:spLocks noGrp="1"/>
          </p:cNvSpPr>
          <p:nvPr>
            <p:ph type="body" sz="quarter" idx="20" hasCustomPrompt="1"/>
          </p:nvPr>
        </p:nvSpPr>
        <p:spPr>
          <a:xfrm>
            <a:off x="2411725" y="3291843"/>
            <a:ext cx="1980253" cy="900115"/>
          </a:xfrm>
          <a:prstGeom prst="rect">
            <a:avLst/>
          </a:prstGeom>
          <a:solidFill>
            <a:schemeClr val="accent3">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0" name="Text Placeholder 7">
            <a:extLst>
              <a:ext uri="{FF2B5EF4-FFF2-40B4-BE49-F238E27FC236}">
                <a16:creationId xmlns:a16="http://schemas.microsoft.com/office/drawing/2014/main" id="{CA79A9E3-2647-FED9-F317-18812D30C71E}"/>
              </a:ext>
            </a:extLst>
          </p:cNvPr>
          <p:cNvSpPr>
            <a:spLocks noGrp="1"/>
          </p:cNvSpPr>
          <p:nvPr>
            <p:ph type="body" sz="quarter" idx="21" hasCustomPrompt="1"/>
          </p:nvPr>
        </p:nvSpPr>
        <p:spPr>
          <a:xfrm>
            <a:off x="4572001" y="3291843"/>
            <a:ext cx="1980253" cy="900115"/>
          </a:xfrm>
          <a:prstGeom prst="rect">
            <a:avLst/>
          </a:prstGeom>
          <a:solidFill>
            <a:schemeClr val="accent5">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1" name="Text Placeholder 7">
            <a:extLst>
              <a:ext uri="{FF2B5EF4-FFF2-40B4-BE49-F238E27FC236}">
                <a16:creationId xmlns:a16="http://schemas.microsoft.com/office/drawing/2014/main" id="{E5BB3A67-F7E3-18F1-228A-51DE796F8877}"/>
              </a:ext>
            </a:extLst>
          </p:cNvPr>
          <p:cNvSpPr>
            <a:spLocks noGrp="1"/>
          </p:cNvSpPr>
          <p:nvPr>
            <p:ph type="body" sz="quarter" idx="22" hasCustomPrompt="1"/>
          </p:nvPr>
        </p:nvSpPr>
        <p:spPr>
          <a:xfrm>
            <a:off x="6732277" y="3291843"/>
            <a:ext cx="1980253"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cxnSp>
        <p:nvCxnSpPr>
          <p:cNvPr id="22" name="Connecteur droit 21">
            <a:extLst>
              <a:ext uri="{FF2B5EF4-FFF2-40B4-BE49-F238E27FC236}">
                <a16:creationId xmlns:a16="http://schemas.microsoft.com/office/drawing/2014/main" id="{F8A0F0BE-29DE-40C5-887C-99FFFAA44555}"/>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EA3B95DE-A1A8-33FB-402F-B48885986345}"/>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25" name="Espace réservé du texte 3">
            <a:extLst>
              <a:ext uri="{FF2B5EF4-FFF2-40B4-BE49-F238E27FC236}">
                <a16:creationId xmlns:a16="http://schemas.microsoft.com/office/drawing/2014/main" id="{99BAD33F-6684-B74E-058D-A44963CDD34A}"/>
              </a:ext>
            </a:extLst>
          </p:cNvPr>
          <p:cNvSpPr>
            <a:spLocks noGrp="1"/>
          </p:cNvSpPr>
          <p:nvPr>
            <p:ph type="body" sz="half" idx="28"/>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6" name="Espace réservé du pied de page 18">
            <a:extLst>
              <a:ext uri="{FF2B5EF4-FFF2-40B4-BE49-F238E27FC236}">
                <a16:creationId xmlns:a16="http://schemas.microsoft.com/office/drawing/2014/main" id="{068263D1-8317-24A0-183C-B8B5E87DA33D}"/>
              </a:ext>
            </a:extLst>
          </p:cNvPr>
          <p:cNvSpPr>
            <a:spLocks noGrp="1"/>
          </p:cNvSpPr>
          <p:nvPr>
            <p:ph type="ftr" sz="quarter" idx="32"/>
          </p:nvPr>
        </p:nvSpPr>
        <p:spPr>
          <a:xfrm>
            <a:off x="244142" y="4620553"/>
            <a:ext cx="3086100" cy="215348"/>
          </a:xfrm>
        </p:spPr>
        <p:txBody>
          <a:bodyPr/>
          <a:lstStyle/>
          <a:p>
            <a:r>
              <a:rPr lang="en-US" cap="all"/>
              <a:t>PROPRIETARY &amp; CONFIDENTIAL // PRODUCT LINE, DIVISION OR BUSINESS UNIT</a:t>
            </a:r>
          </a:p>
        </p:txBody>
      </p:sp>
    </p:spTree>
    <p:extLst>
      <p:ext uri="{BB962C8B-B14F-4D97-AF65-F5344CB8AC3E}">
        <p14:creationId xmlns:p14="http://schemas.microsoft.com/office/powerpoint/2010/main" val="352437072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p:cSld name="1_Three Bar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C5F2EE6-8875-CE61-0518-C1FE36E80D85}"/>
              </a:ext>
            </a:extLst>
          </p:cNvPr>
          <p:cNvSpPr>
            <a:spLocks noGrp="1"/>
          </p:cNvSpPr>
          <p:nvPr>
            <p:ph type="pic" sz="quarter" idx="10"/>
          </p:nvPr>
        </p:nvSpPr>
        <p:spPr>
          <a:xfrm>
            <a:off x="251449"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24" name="Picture Placeholder 3">
            <a:extLst>
              <a:ext uri="{FF2B5EF4-FFF2-40B4-BE49-F238E27FC236}">
                <a16:creationId xmlns:a16="http://schemas.microsoft.com/office/drawing/2014/main" id="{5324FFEA-6DE5-5EB2-004F-7DFE377E78EA}"/>
              </a:ext>
            </a:extLst>
          </p:cNvPr>
          <p:cNvSpPr>
            <a:spLocks noGrp="1"/>
          </p:cNvSpPr>
          <p:nvPr>
            <p:ph type="pic" sz="quarter" idx="29"/>
          </p:nvPr>
        </p:nvSpPr>
        <p:spPr>
          <a:xfrm>
            <a:off x="3131816"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25" name="Picture Placeholder 3">
            <a:extLst>
              <a:ext uri="{FF2B5EF4-FFF2-40B4-BE49-F238E27FC236}">
                <a16:creationId xmlns:a16="http://schemas.microsoft.com/office/drawing/2014/main" id="{0E7CAD4B-BBAC-E9F8-01C5-07C84B051854}"/>
              </a:ext>
            </a:extLst>
          </p:cNvPr>
          <p:cNvSpPr>
            <a:spLocks noGrp="1"/>
          </p:cNvSpPr>
          <p:nvPr>
            <p:ph type="pic" sz="quarter" idx="30"/>
          </p:nvPr>
        </p:nvSpPr>
        <p:spPr>
          <a:xfrm>
            <a:off x="6012185"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cxnSp>
        <p:nvCxnSpPr>
          <p:cNvPr id="12" name="Connecteur droit 11">
            <a:extLst>
              <a:ext uri="{FF2B5EF4-FFF2-40B4-BE49-F238E27FC236}">
                <a16:creationId xmlns:a16="http://schemas.microsoft.com/office/drawing/2014/main" id="{4D920929-6F88-8286-AA93-ED7CE7D73A09}"/>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Titre 1">
            <a:extLst>
              <a:ext uri="{FF2B5EF4-FFF2-40B4-BE49-F238E27FC236}">
                <a16:creationId xmlns:a16="http://schemas.microsoft.com/office/drawing/2014/main" id="{44FF8B6A-D38E-F143-5B22-E47AAE106161}"/>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5" name="Espace réservé du texte 3">
            <a:extLst>
              <a:ext uri="{FF2B5EF4-FFF2-40B4-BE49-F238E27FC236}">
                <a16:creationId xmlns:a16="http://schemas.microsoft.com/office/drawing/2014/main" id="{E041CEAB-8070-EEB3-4545-A8A4A48F0F25}"/>
              </a:ext>
            </a:extLst>
          </p:cNvPr>
          <p:cNvSpPr>
            <a:spLocks noGrp="1"/>
          </p:cNvSpPr>
          <p:nvPr>
            <p:ph type="body" sz="half" idx="27"/>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6" name="Espace réservé du texte 3">
            <a:extLst>
              <a:ext uri="{FF2B5EF4-FFF2-40B4-BE49-F238E27FC236}">
                <a16:creationId xmlns:a16="http://schemas.microsoft.com/office/drawing/2014/main" id="{267501B6-2ECE-D295-85F3-9B961CF4415D}"/>
              </a:ext>
            </a:extLst>
          </p:cNvPr>
          <p:cNvSpPr>
            <a:spLocks noGrp="1"/>
          </p:cNvSpPr>
          <p:nvPr>
            <p:ph type="body" sz="half" idx="28"/>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6" name="Text Placeholder 7">
            <a:extLst>
              <a:ext uri="{FF2B5EF4-FFF2-40B4-BE49-F238E27FC236}">
                <a16:creationId xmlns:a16="http://schemas.microsoft.com/office/drawing/2014/main" id="{51C4CFAC-04E6-896E-9F2A-40A2FBB41CEF}"/>
              </a:ext>
            </a:extLst>
          </p:cNvPr>
          <p:cNvSpPr>
            <a:spLocks noGrp="1"/>
          </p:cNvSpPr>
          <p:nvPr>
            <p:ph type="body" sz="quarter" idx="19" hasCustomPrompt="1"/>
          </p:nvPr>
        </p:nvSpPr>
        <p:spPr>
          <a:xfrm>
            <a:off x="251449" y="3291843"/>
            <a:ext cx="2700345"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7" name="Text Placeholder 7">
            <a:extLst>
              <a:ext uri="{FF2B5EF4-FFF2-40B4-BE49-F238E27FC236}">
                <a16:creationId xmlns:a16="http://schemas.microsoft.com/office/drawing/2014/main" id="{5D717EB1-3AA4-4A9D-B43B-06089D8B1DFA}"/>
              </a:ext>
            </a:extLst>
          </p:cNvPr>
          <p:cNvSpPr>
            <a:spLocks noGrp="1"/>
          </p:cNvSpPr>
          <p:nvPr>
            <p:ph type="body" sz="quarter" idx="31" hasCustomPrompt="1"/>
          </p:nvPr>
        </p:nvSpPr>
        <p:spPr>
          <a:xfrm>
            <a:off x="3131816" y="3291843"/>
            <a:ext cx="2700345" cy="900115"/>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8" name="Text Placeholder 7">
            <a:extLst>
              <a:ext uri="{FF2B5EF4-FFF2-40B4-BE49-F238E27FC236}">
                <a16:creationId xmlns:a16="http://schemas.microsoft.com/office/drawing/2014/main" id="{BD428DD9-7A35-4C79-373F-E87B11762655}"/>
              </a:ext>
            </a:extLst>
          </p:cNvPr>
          <p:cNvSpPr>
            <a:spLocks noGrp="1"/>
          </p:cNvSpPr>
          <p:nvPr>
            <p:ph type="body" sz="quarter" idx="32" hasCustomPrompt="1"/>
          </p:nvPr>
        </p:nvSpPr>
        <p:spPr>
          <a:xfrm>
            <a:off x="6012185" y="3291843"/>
            <a:ext cx="2700345"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9" name="Espace réservé du pied de page 28">
            <a:extLst>
              <a:ext uri="{FF2B5EF4-FFF2-40B4-BE49-F238E27FC236}">
                <a16:creationId xmlns:a16="http://schemas.microsoft.com/office/drawing/2014/main" id="{D10F7D8F-CB31-5322-08B9-45796E44B503}"/>
              </a:ext>
            </a:extLst>
          </p:cNvPr>
          <p:cNvSpPr>
            <a:spLocks noGrp="1"/>
          </p:cNvSpPr>
          <p:nvPr>
            <p:ph type="ftr" sz="quarter" idx="33"/>
          </p:nvPr>
        </p:nvSpPr>
        <p:spPr/>
        <p:txBody>
          <a:bodyPr/>
          <a:lstStyle/>
          <a:p>
            <a:r>
              <a:rPr lang="en-US" cap="all"/>
              <a:t>PROPRIETARY &amp; CONFIDENTIAL // PRODUCT LINE, DIVISION OR BUSINESS UNIT</a:t>
            </a:r>
          </a:p>
        </p:txBody>
      </p:sp>
    </p:spTree>
    <p:extLst>
      <p:ext uri="{BB962C8B-B14F-4D97-AF65-F5344CB8AC3E}">
        <p14:creationId xmlns:p14="http://schemas.microsoft.com/office/powerpoint/2010/main" val="293220412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p:cSld name="1_Three Bar">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015726D-60D3-B517-EAEB-0DDB07A43097}"/>
              </a:ext>
            </a:extLst>
          </p:cNvPr>
          <p:cNvSpPr>
            <a:spLocks noGrp="1"/>
          </p:cNvSpPr>
          <p:nvPr>
            <p:ph type="pic" sz="quarter" idx="10"/>
          </p:nvPr>
        </p:nvSpPr>
        <p:spPr>
          <a:xfrm>
            <a:off x="251449"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8" name="Picture Placeholder 3">
            <a:extLst>
              <a:ext uri="{FF2B5EF4-FFF2-40B4-BE49-F238E27FC236}">
                <a16:creationId xmlns:a16="http://schemas.microsoft.com/office/drawing/2014/main" id="{3F1295BA-3681-99C7-EDCF-0F6DF00189C9}"/>
              </a:ext>
            </a:extLst>
          </p:cNvPr>
          <p:cNvSpPr>
            <a:spLocks noGrp="1"/>
          </p:cNvSpPr>
          <p:nvPr>
            <p:ph type="pic" sz="quarter" idx="29"/>
          </p:nvPr>
        </p:nvSpPr>
        <p:spPr>
          <a:xfrm>
            <a:off x="3131816"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11" name="Picture Placeholder 3">
            <a:extLst>
              <a:ext uri="{FF2B5EF4-FFF2-40B4-BE49-F238E27FC236}">
                <a16:creationId xmlns:a16="http://schemas.microsoft.com/office/drawing/2014/main" id="{654FDA62-6C81-0EA9-2E9C-7DC0573CDE21}"/>
              </a:ext>
            </a:extLst>
          </p:cNvPr>
          <p:cNvSpPr>
            <a:spLocks noGrp="1"/>
          </p:cNvSpPr>
          <p:nvPr>
            <p:ph type="pic" sz="quarter" idx="30"/>
          </p:nvPr>
        </p:nvSpPr>
        <p:spPr>
          <a:xfrm>
            <a:off x="6012185"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cxnSp>
        <p:nvCxnSpPr>
          <p:cNvPr id="15" name="Connecteur droit 14">
            <a:extLst>
              <a:ext uri="{FF2B5EF4-FFF2-40B4-BE49-F238E27FC236}">
                <a16:creationId xmlns:a16="http://schemas.microsoft.com/office/drawing/2014/main" id="{EB40409C-93D5-E3AF-BB10-D9888AC6BF55}"/>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6" name="Titre 1">
            <a:extLst>
              <a:ext uri="{FF2B5EF4-FFF2-40B4-BE49-F238E27FC236}">
                <a16:creationId xmlns:a16="http://schemas.microsoft.com/office/drawing/2014/main" id="{92E95BC2-4C00-6A4D-E062-4C0413F2FB68}"/>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8" name="Espace réservé du texte 3">
            <a:extLst>
              <a:ext uri="{FF2B5EF4-FFF2-40B4-BE49-F238E27FC236}">
                <a16:creationId xmlns:a16="http://schemas.microsoft.com/office/drawing/2014/main" id="{ED9A4D92-0B22-9599-BEEE-7B43CFE429CE}"/>
              </a:ext>
            </a:extLst>
          </p:cNvPr>
          <p:cNvSpPr>
            <a:spLocks noGrp="1"/>
          </p:cNvSpPr>
          <p:nvPr>
            <p:ph type="body" sz="half" idx="28"/>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9" name="Text Placeholder 7">
            <a:extLst>
              <a:ext uri="{FF2B5EF4-FFF2-40B4-BE49-F238E27FC236}">
                <a16:creationId xmlns:a16="http://schemas.microsoft.com/office/drawing/2014/main" id="{AD7CF257-059C-E06F-47A5-29CFAFE12DBF}"/>
              </a:ext>
            </a:extLst>
          </p:cNvPr>
          <p:cNvSpPr>
            <a:spLocks noGrp="1"/>
          </p:cNvSpPr>
          <p:nvPr>
            <p:ph type="body" sz="quarter" idx="19" hasCustomPrompt="1"/>
          </p:nvPr>
        </p:nvSpPr>
        <p:spPr>
          <a:xfrm>
            <a:off x="251449" y="3291843"/>
            <a:ext cx="2700345"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0" name="Text Placeholder 7">
            <a:extLst>
              <a:ext uri="{FF2B5EF4-FFF2-40B4-BE49-F238E27FC236}">
                <a16:creationId xmlns:a16="http://schemas.microsoft.com/office/drawing/2014/main" id="{1B4ED403-D993-95A8-3615-6F906863C24D}"/>
              </a:ext>
            </a:extLst>
          </p:cNvPr>
          <p:cNvSpPr>
            <a:spLocks noGrp="1"/>
          </p:cNvSpPr>
          <p:nvPr>
            <p:ph type="body" sz="quarter" idx="31" hasCustomPrompt="1"/>
          </p:nvPr>
        </p:nvSpPr>
        <p:spPr>
          <a:xfrm>
            <a:off x="3131816" y="3291843"/>
            <a:ext cx="2700345" cy="900115"/>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1" name="Text Placeholder 7">
            <a:extLst>
              <a:ext uri="{FF2B5EF4-FFF2-40B4-BE49-F238E27FC236}">
                <a16:creationId xmlns:a16="http://schemas.microsoft.com/office/drawing/2014/main" id="{E3779A9F-97B2-0C07-35CA-4BCFB03E9520}"/>
              </a:ext>
            </a:extLst>
          </p:cNvPr>
          <p:cNvSpPr>
            <a:spLocks noGrp="1"/>
          </p:cNvSpPr>
          <p:nvPr>
            <p:ph type="body" sz="quarter" idx="32" hasCustomPrompt="1"/>
          </p:nvPr>
        </p:nvSpPr>
        <p:spPr>
          <a:xfrm>
            <a:off x="6012185" y="3291843"/>
            <a:ext cx="2700345"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2" name="Espace réservé du pied de page 28">
            <a:extLst>
              <a:ext uri="{FF2B5EF4-FFF2-40B4-BE49-F238E27FC236}">
                <a16:creationId xmlns:a16="http://schemas.microsoft.com/office/drawing/2014/main" id="{F9C0C2D2-AB2D-8CF7-3FDD-801861732376}"/>
              </a:ext>
            </a:extLst>
          </p:cNvPr>
          <p:cNvSpPr>
            <a:spLocks noGrp="1"/>
          </p:cNvSpPr>
          <p:nvPr>
            <p:ph type="ftr" sz="quarter" idx="33"/>
          </p:nvPr>
        </p:nvSpPr>
        <p:spPr>
          <a:xfrm>
            <a:off x="244142" y="4620553"/>
            <a:ext cx="3086100" cy="215348"/>
          </a:xfrm>
        </p:spPr>
        <p:txBody>
          <a:bodyPr/>
          <a:lstStyle/>
          <a:p>
            <a:r>
              <a:rPr lang="en-US" cap="all"/>
              <a:t>PROPRIETARY &amp; CONFIDENTIAL // PRODUCT LINE, DIVISION OR BUSINESS UNIT</a:t>
            </a:r>
          </a:p>
        </p:txBody>
      </p:sp>
    </p:spTree>
    <p:extLst>
      <p:ext uri="{BB962C8B-B14F-4D97-AF65-F5344CB8AC3E}">
        <p14:creationId xmlns:p14="http://schemas.microsoft.com/office/powerpoint/2010/main" val="57552559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p:cSld name="1_2 Bar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ACED918F-6A58-747D-C58E-E210BAEF1562}"/>
              </a:ext>
            </a:extLst>
          </p:cNvPr>
          <p:cNvSpPr>
            <a:spLocks noGrp="1"/>
          </p:cNvSpPr>
          <p:nvPr>
            <p:ph type="pic" sz="quarter" idx="10"/>
          </p:nvPr>
        </p:nvSpPr>
        <p:spPr>
          <a:xfrm>
            <a:off x="251449" y="951543"/>
            <a:ext cx="4140529"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10" name="Picture Placeholder 3">
            <a:extLst>
              <a:ext uri="{FF2B5EF4-FFF2-40B4-BE49-F238E27FC236}">
                <a16:creationId xmlns:a16="http://schemas.microsoft.com/office/drawing/2014/main" id="{5F9C5E41-BF63-AD6C-8055-DBD0EBA7513E}"/>
              </a:ext>
            </a:extLst>
          </p:cNvPr>
          <p:cNvSpPr>
            <a:spLocks noGrp="1"/>
          </p:cNvSpPr>
          <p:nvPr>
            <p:ph type="pic" sz="quarter" idx="30"/>
          </p:nvPr>
        </p:nvSpPr>
        <p:spPr>
          <a:xfrm>
            <a:off x="4572001" y="951543"/>
            <a:ext cx="4140529"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11" name="Text Placeholder 7">
            <a:extLst>
              <a:ext uri="{FF2B5EF4-FFF2-40B4-BE49-F238E27FC236}">
                <a16:creationId xmlns:a16="http://schemas.microsoft.com/office/drawing/2014/main" id="{64B4DF34-5EC8-338E-4A3A-BFD462722266}"/>
              </a:ext>
            </a:extLst>
          </p:cNvPr>
          <p:cNvSpPr>
            <a:spLocks noGrp="1"/>
          </p:cNvSpPr>
          <p:nvPr>
            <p:ph type="body" sz="quarter" idx="19" hasCustomPrompt="1"/>
          </p:nvPr>
        </p:nvSpPr>
        <p:spPr>
          <a:xfrm>
            <a:off x="251449" y="3471865"/>
            <a:ext cx="4140529" cy="720092"/>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2" name="Text Placeholder 7">
            <a:extLst>
              <a:ext uri="{FF2B5EF4-FFF2-40B4-BE49-F238E27FC236}">
                <a16:creationId xmlns:a16="http://schemas.microsoft.com/office/drawing/2014/main" id="{7254B57C-EE58-1A2D-FA4C-6F0BC8191DFA}"/>
              </a:ext>
            </a:extLst>
          </p:cNvPr>
          <p:cNvSpPr>
            <a:spLocks noGrp="1"/>
          </p:cNvSpPr>
          <p:nvPr>
            <p:ph type="body" sz="quarter" idx="31" hasCustomPrompt="1"/>
          </p:nvPr>
        </p:nvSpPr>
        <p:spPr>
          <a:xfrm>
            <a:off x="4572001" y="3471866"/>
            <a:ext cx="4140529" cy="720091"/>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cxnSp>
        <p:nvCxnSpPr>
          <p:cNvPr id="17" name="Connecteur droit 16">
            <a:extLst>
              <a:ext uri="{FF2B5EF4-FFF2-40B4-BE49-F238E27FC236}">
                <a16:creationId xmlns:a16="http://schemas.microsoft.com/office/drawing/2014/main" id="{6F27F581-BDA5-1B14-FCCD-AE5AABA90A63}"/>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Titre 1">
            <a:extLst>
              <a:ext uri="{FF2B5EF4-FFF2-40B4-BE49-F238E27FC236}">
                <a16:creationId xmlns:a16="http://schemas.microsoft.com/office/drawing/2014/main" id="{F78494E7-D268-58D3-2379-7096D8E4D306}"/>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9" name="Espace réservé du texte 3">
            <a:extLst>
              <a:ext uri="{FF2B5EF4-FFF2-40B4-BE49-F238E27FC236}">
                <a16:creationId xmlns:a16="http://schemas.microsoft.com/office/drawing/2014/main" id="{B0D79A09-E4C5-01BD-764C-08B6F7A011D3}"/>
              </a:ext>
            </a:extLst>
          </p:cNvPr>
          <p:cNvSpPr>
            <a:spLocks noGrp="1"/>
          </p:cNvSpPr>
          <p:nvPr>
            <p:ph type="body" sz="half" idx="27"/>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0" name="Espace réservé du texte 3">
            <a:extLst>
              <a:ext uri="{FF2B5EF4-FFF2-40B4-BE49-F238E27FC236}">
                <a16:creationId xmlns:a16="http://schemas.microsoft.com/office/drawing/2014/main" id="{14433DCE-72AE-EDDE-977D-F73C7F9EC388}"/>
              </a:ext>
            </a:extLst>
          </p:cNvPr>
          <p:cNvSpPr>
            <a:spLocks noGrp="1"/>
          </p:cNvSpPr>
          <p:nvPr>
            <p:ph type="body" sz="half" idx="28"/>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1" name="Espace réservé du pied de page 20">
            <a:extLst>
              <a:ext uri="{FF2B5EF4-FFF2-40B4-BE49-F238E27FC236}">
                <a16:creationId xmlns:a16="http://schemas.microsoft.com/office/drawing/2014/main" id="{DF57A9CC-1FB3-2671-D257-31C124C8DDD0}"/>
              </a:ext>
            </a:extLst>
          </p:cNvPr>
          <p:cNvSpPr>
            <a:spLocks noGrp="1"/>
          </p:cNvSpPr>
          <p:nvPr>
            <p:ph type="ftr" sz="quarter" idx="32"/>
          </p:nvPr>
        </p:nvSpPr>
        <p:spPr/>
        <p:txBody>
          <a:bodyPr/>
          <a:lstStyle/>
          <a:p>
            <a:r>
              <a:rPr lang="en-US" cap="all"/>
              <a:t>PROPRIETARY &amp; CONFIDENTIAL // PRODUCT LINE, DIVISION OR BUSINESS UNIT</a:t>
            </a:r>
          </a:p>
        </p:txBody>
      </p:sp>
    </p:spTree>
    <p:extLst>
      <p:ext uri="{BB962C8B-B14F-4D97-AF65-F5344CB8AC3E}">
        <p14:creationId xmlns:p14="http://schemas.microsoft.com/office/powerpoint/2010/main" val="156150338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p:cSld name="1_2 Bar">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EBDA9694-4D09-B30D-255D-BD864069EB56}"/>
              </a:ext>
            </a:extLst>
          </p:cNvPr>
          <p:cNvSpPr>
            <a:spLocks noGrp="1"/>
          </p:cNvSpPr>
          <p:nvPr>
            <p:ph type="pic" sz="quarter" idx="10"/>
          </p:nvPr>
        </p:nvSpPr>
        <p:spPr>
          <a:xfrm>
            <a:off x="251449" y="951543"/>
            <a:ext cx="4140529"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7" name="Picture Placeholder 3">
            <a:extLst>
              <a:ext uri="{FF2B5EF4-FFF2-40B4-BE49-F238E27FC236}">
                <a16:creationId xmlns:a16="http://schemas.microsoft.com/office/drawing/2014/main" id="{02D9368E-32FB-E6DC-2FCE-1272CC5CED03}"/>
              </a:ext>
            </a:extLst>
          </p:cNvPr>
          <p:cNvSpPr>
            <a:spLocks noGrp="1"/>
          </p:cNvSpPr>
          <p:nvPr>
            <p:ph type="pic" sz="quarter" idx="30"/>
          </p:nvPr>
        </p:nvSpPr>
        <p:spPr>
          <a:xfrm>
            <a:off x="4572001" y="951543"/>
            <a:ext cx="4140529"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12" name="Text Placeholder 7">
            <a:extLst>
              <a:ext uri="{FF2B5EF4-FFF2-40B4-BE49-F238E27FC236}">
                <a16:creationId xmlns:a16="http://schemas.microsoft.com/office/drawing/2014/main" id="{E938323F-C8CB-5062-51D8-F625AEC95175}"/>
              </a:ext>
            </a:extLst>
          </p:cNvPr>
          <p:cNvSpPr>
            <a:spLocks noGrp="1"/>
          </p:cNvSpPr>
          <p:nvPr>
            <p:ph type="body" sz="quarter" idx="19" hasCustomPrompt="1"/>
          </p:nvPr>
        </p:nvSpPr>
        <p:spPr>
          <a:xfrm>
            <a:off x="251449" y="3471865"/>
            <a:ext cx="4140529" cy="720092"/>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3" name="Text Placeholder 7">
            <a:extLst>
              <a:ext uri="{FF2B5EF4-FFF2-40B4-BE49-F238E27FC236}">
                <a16:creationId xmlns:a16="http://schemas.microsoft.com/office/drawing/2014/main" id="{26F85634-FCA6-A2C7-90E8-5A3B1FABA0BE}"/>
              </a:ext>
            </a:extLst>
          </p:cNvPr>
          <p:cNvSpPr>
            <a:spLocks noGrp="1"/>
          </p:cNvSpPr>
          <p:nvPr>
            <p:ph type="body" sz="quarter" idx="31" hasCustomPrompt="1"/>
          </p:nvPr>
        </p:nvSpPr>
        <p:spPr>
          <a:xfrm>
            <a:off x="4572001" y="3471866"/>
            <a:ext cx="4140529" cy="720091"/>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cxnSp>
        <p:nvCxnSpPr>
          <p:cNvPr id="14" name="Connecteur droit 13">
            <a:extLst>
              <a:ext uri="{FF2B5EF4-FFF2-40B4-BE49-F238E27FC236}">
                <a16:creationId xmlns:a16="http://schemas.microsoft.com/office/drawing/2014/main" id="{422B9763-366C-9418-837B-B3C27E060F7A}"/>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5" name="Titre 1">
            <a:extLst>
              <a:ext uri="{FF2B5EF4-FFF2-40B4-BE49-F238E27FC236}">
                <a16:creationId xmlns:a16="http://schemas.microsoft.com/office/drawing/2014/main" id="{D8167C65-A213-03FE-07F3-B4E5ABF01B51}"/>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7" name="Espace réservé du texte 3">
            <a:extLst>
              <a:ext uri="{FF2B5EF4-FFF2-40B4-BE49-F238E27FC236}">
                <a16:creationId xmlns:a16="http://schemas.microsoft.com/office/drawing/2014/main" id="{12BA6BE0-A2F7-975B-E81A-2349EDF811F7}"/>
              </a:ext>
            </a:extLst>
          </p:cNvPr>
          <p:cNvSpPr>
            <a:spLocks noGrp="1"/>
          </p:cNvSpPr>
          <p:nvPr>
            <p:ph type="body" sz="half" idx="28"/>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8" name="Espace réservé du pied de page 20">
            <a:extLst>
              <a:ext uri="{FF2B5EF4-FFF2-40B4-BE49-F238E27FC236}">
                <a16:creationId xmlns:a16="http://schemas.microsoft.com/office/drawing/2014/main" id="{7C0724B2-D381-7B81-8D65-6AA1CE45E69B}"/>
              </a:ext>
            </a:extLst>
          </p:cNvPr>
          <p:cNvSpPr>
            <a:spLocks noGrp="1"/>
          </p:cNvSpPr>
          <p:nvPr>
            <p:ph type="ftr" sz="quarter" idx="32"/>
          </p:nvPr>
        </p:nvSpPr>
        <p:spPr>
          <a:xfrm>
            <a:off x="244142" y="4620553"/>
            <a:ext cx="3086100" cy="215348"/>
          </a:xfrm>
        </p:spPr>
        <p:txBody>
          <a:bodyPr/>
          <a:lstStyle/>
          <a:p>
            <a:r>
              <a:rPr lang="en-US" cap="all"/>
              <a:t>PROPRIETARY &amp; CONFIDENTIAL // PRODUCT LINE, DIVISION OR BUSINESS UNIT</a:t>
            </a:r>
          </a:p>
        </p:txBody>
      </p:sp>
    </p:spTree>
    <p:extLst>
      <p:ext uri="{BB962C8B-B14F-4D97-AF65-F5344CB8AC3E}">
        <p14:creationId xmlns:p14="http://schemas.microsoft.com/office/powerpoint/2010/main" val="387471253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p:cSld name="1_4 Bar Text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951543"/>
            <a:ext cx="1980253" cy="2340294"/>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cxnSp>
        <p:nvCxnSpPr>
          <p:cNvPr id="3" name="Connecteur droit 2">
            <a:extLst>
              <a:ext uri="{FF2B5EF4-FFF2-40B4-BE49-F238E27FC236}">
                <a16:creationId xmlns:a16="http://schemas.microsoft.com/office/drawing/2014/main" id="{2116A3EE-E184-3781-1C6B-F3151CFDE97B}"/>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Titre 1">
            <a:extLst>
              <a:ext uri="{FF2B5EF4-FFF2-40B4-BE49-F238E27FC236}">
                <a16:creationId xmlns:a16="http://schemas.microsoft.com/office/drawing/2014/main" id="{8B8C4161-A190-AA8D-C713-111B693FBCF7}"/>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0" name="Espace réservé du texte 3">
            <a:extLst>
              <a:ext uri="{FF2B5EF4-FFF2-40B4-BE49-F238E27FC236}">
                <a16:creationId xmlns:a16="http://schemas.microsoft.com/office/drawing/2014/main" id="{6AC317DF-5919-2DEB-0D68-45F897F59685}"/>
              </a:ext>
            </a:extLst>
          </p:cNvPr>
          <p:cNvSpPr>
            <a:spLocks noGrp="1"/>
          </p:cNvSpPr>
          <p:nvPr>
            <p:ph type="body" sz="half" idx="28"/>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1" name="Espace réservé du texte 3">
            <a:extLst>
              <a:ext uri="{FF2B5EF4-FFF2-40B4-BE49-F238E27FC236}">
                <a16:creationId xmlns:a16="http://schemas.microsoft.com/office/drawing/2014/main" id="{92618603-FDA7-319E-FEE3-59A899E77B08}"/>
              </a:ext>
            </a:extLst>
          </p:cNvPr>
          <p:cNvSpPr>
            <a:spLocks noGrp="1"/>
          </p:cNvSpPr>
          <p:nvPr>
            <p:ph type="body" sz="half" idx="29"/>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2" name="Text Placeholder 7">
            <a:extLst>
              <a:ext uri="{FF2B5EF4-FFF2-40B4-BE49-F238E27FC236}">
                <a16:creationId xmlns:a16="http://schemas.microsoft.com/office/drawing/2014/main" id="{EBB3A167-A205-A807-4639-43EDEF8DC4AA}"/>
              </a:ext>
            </a:extLst>
          </p:cNvPr>
          <p:cNvSpPr>
            <a:spLocks noGrp="1"/>
          </p:cNvSpPr>
          <p:nvPr>
            <p:ph type="body" sz="quarter" idx="19" hasCustomPrompt="1"/>
          </p:nvPr>
        </p:nvSpPr>
        <p:spPr>
          <a:xfrm>
            <a:off x="251449" y="2391733"/>
            <a:ext cx="1980253" cy="900110"/>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4" name="Picture Placeholder 3">
            <a:extLst>
              <a:ext uri="{FF2B5EF4-FFF2-40B4-BE49-F238E27FC236}">
                <a16:creationId xmlns:a16="http://schemas.microsoft.com/office/drawing/2014/main" id="{8A875C84-883E-CA41-F199-F9B0BF5353FA}"/>
              </a:ext>
            </a:extLst>
          </p:cNvPr>
          <p:cNvSpPr>
            <a:spLocks noGrp="1"/>
          </p:cNvSpPr>
          <p:nvPr>
            <p:ph type="pic" sz="quarter" idx="30"/>
          </p:nvPr>
        </p:nvSpPr>
        <p:spPr>
          <a:xfrm>
            <a:off x="2411725" y="951543"/>
            <a:ext cx="1980253" cy="234029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22" name="Picture Placeholder 3">
            <a:extLst>
              <a:ext uri="{FF2B5EF4-FFF2-40B4-BE49-F238E27FC236}">
                <a16:creationId xmlns:a16="http://schemas.microsoft.com/office/drawing/2014/main" id="{FE8C0532-45A2-D454-C28F-BB021FD89816}"/>
              </a:ext>
            </a:extLst>
          </p:cNvPr>
          <p:cNvSpPr>
            <a:spLocks noGrp="1"/>
          </p:cNvSpPr>
          <p:nvPr>
            <p:ph type="pic" sz="quarter" idx="31"/>
          </p:nvPr>
        </p:nvSpPr>
        <p:spPr>
          <a:xfrm>
            <a:off x="4572001" y="951543"/>
            <a:ext cx="1980253"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23" name="Picture Placeholder 3">
            <a:extLst>
              <a:ext uri="{FF2B5EF4-FFF2-40B4-BE49-F238E27FC236}">
                <a16:creationId xmlns:a16="http://schemas.microsoft.com/office/drawing/2014/main" id="{640A7D87-24A6-A792-6ABD-FB61F2BDD65A}"/>
              </a:ext>
            </a:extLst>
          </p:cNvPr>
          <p:cNvSpPr>
            <a:spLocks noGrp="1"/>
          </p:cNvSpPr>
          <p:nvPr>
            <p:ph type="pic" sz="quarter" idx="32"/>
          </p:nvPr>
        </p:nvSpPr>
        <p:spPr>
          <a:xfrm>
            <a:off x="6732277" y="951543"/>
            <a:ext cx="1980253"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24" name="Text Placeholder 7">
            <a:extLst>
              <a:ext uri="{FF2B5EF4-FFF2-40B4-BE49-F238E27FC236}">
                <a16:creationId xmlns:a16="http://schemas.microsoft.com/office/drawing/2014/main" id="{BDFC53B3-6C1A-E5D5-43DB-0ACE10B33F1E}"/>
              </a:ext>
            </a:extLst>
          </p:cNvPr>
          <p:cNvSpPr>
            <a:spLocks noGrp="1"/>
          </p:cNvSpPr>
          <p:nvPr>
            <p:ph type="body" sz="quarter" idx="33" hasCustomPrompt="1"/>
          </p:nvPr>
        </p:nvSpPr>
        <p:spPr>
          <a:xfrm>
            <a:off x="2411725" y="2391733"/>
            <a:ext cx="1980253" cy="900110"/>
          </a:xfrm>
          <a:prstGeom prst="rect">
            <a:avLst/>
          </a:prstGeom>
          <a:solidFill>
            <a:schemeClr val="accent3">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5" name="Text Placeholder 7">
            <a:extLst>
              <a:ext uri="{FF2B5EF4-FFF2-40B4-BE49-F238E27FC236}">
                <a16:creationId xmlns:a16="http://schemas.microsoft.com/office/drawing/2014/main" id="{E4574760-CE14-5573-E714-0095B27AB02A}"/>
              </a:ext>
            </a:extLst>
          </p:cNvPr>
          <p:cNvSpPr>
            <a:spLocks noGrp="1"/>
          </p:cNvSpPr>
          <p:nvPr>
            <p:ph type="body" sz="quarter" idx="34" hasCustomPrompt="1"/>
          </p:nvPr>
        </p:nvSpPr>
        <p:spPr>
          <a:xfrm>
            <a:off x="4572001" y="2391733"/>
            <a:ext cx="1980253" cy="900110"/>
          </a:xfrm>
          <a:prstGeom prst="rect">
            <a:avLst/>
          </a:prstGeom>
          <a:solidFill>
            <a:schemeClr val="accent5">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6" name="Text Placeholder 7">
            <a:extLst>
              <a:ext uri="{FF2B5EF4-FFF2-40B4-BE49-F238E27FC236}">
                <a16:creationId xmlns:a16="http://schemas.microsoft.com/office/drawing/2014/main" id="{4621EBF3-0D48-721F-BAB7-971B9A1D14C8}"/>
              </a:ext>
            </a:extLst>
          </p:cNvPr>
          <p:cNvSpPr>
            <a:spLocks noGrp="1"/>
          </p:cNvSpPr>
          <p:nvPr>
            <p:ph type="body" sz="quarter" idx="35" hasCustomPrompt="1"/>
          </p:nvPr>
        </p:nvSpPr>
        <p:spPr>
          <a:xfrm>
            <a:off x="6732277" y="2391733"/>
            <a:ext cx="1980253" cy="900110"/>
          </a:xfrm>
          <a:prstGeom prst="rect">
            <a:avLst/>
          </a:prstGeom>
          <a:solidFill>
            <a:schemeClr val="accent6">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7" name="Text Placeholder 9">
            <a:extLst>
              <a:ext uri="{FF2B5EF4-FFF2-40B4-BE49-F238E27FC236}">
                <a16:creationId xmlns:a16="http://schemas.microsoft.com/office/drawing/2014/main" id="{CD4F15DD-ED08-59FA-9210-B71C8CA40FE9}"/>
              </a:ext>
            </a:extLst>
          </p:cNvPr>
          <p:cNvSpPr>
            <a:spLocks noGrp="1"/>
          </p:cNvSpPr>
          <p:nvPr>
            <p:ph type="body" sz="quarter" idx="14" hasCustomPrompt="1"/>
          </p:nvPr>
        </p:nvSpPr>
        <p:spPr>
          <a:xfrm>
            <a:off x="251449"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Espace réservé du pied de page 30">
            <a:extLst>
              <a:ext uri="{FF2B5EF4-FFF2-40B4-BE49-F238E27FC236}">
                <a16:creationId xmlns:a16="http://schemas.microsoft.com/office/drawing/2014/main" id="{827A61A3-A177-9283-5EA5-96C8FEC1A990}"/>
              </a:ext>
            </a:extLst>
          </p:cNvPr>
          <p:cNvSpPr>
            <a:spLocks noGrp="1"/>
          </p:cNvSpPr>
          <p:nvPr>
            <p:ph type="ftr" sz="quarter" idx="39"/>
          </p:nvPr>
        </p:nvSpPr>
        <p:spPr/>
        <p:txBody>
          <a:bodyPr/>
          <a:lstStyle/>
          <a:p>
            <a:r>
              <a:rPr lang="en-US" cap="all"/>
              <a:t>PROPRIETARY &amp; CONFIDENTIAL // PRODUCT LINE, DIVISION OR BUSINESS UNIT</a:t>
            </a:r>
          </a:p>
        </p:txBody>
      </p:sp>
      <p:sp>
        <p:nvSpPr>
          <p:cNvPr id="2" name="Text Placeholder 9">
            <a:extLst>
              <a:ext uri="{FF2B5EF4-FFF2-40B4-BE49-F238E27FC236}">
                <a16:creationId xmlns:a16="http://schemas.microsoft.com/office/drawing/2014/main" id="{3A2F20F0-1E64-01A9-474C-883F1891FEAB}"/>
              </a:ext>
            </a:extLst>
          </p:cNvPr>
          <p:cNvSpPr>
            <a:spLocks noGrp="1"/>
          </p:cNvSpPr>
          <p:nvPr>
            <p:ph type="body" sz="quarter" idx="40" hasCustomPrompt="1"/>
          </p:nvPr>
        </p:nvSpPr>
        <p:spPr>
          <a:xfrm>
            <a:off x="2411724"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9">
            <a:extLst>
              <a:ext uri="{FF2B5EF4-FFF2-40B4-BE49-F238E27FC236}">
                <a16:creationId xmlns:a16="http://schemas.microsoft.com/office/drawing/2014/main" id="{820DCD0B-53C7-2804-3C6C-7E5A28BF97EB}"/>
              </a:ext>
            </a:extLst>
          </p:cNvPr>
          <p:cNvSpPr>
            <a:spLocks noGrp="1"/>
          </p:cNvSpPr>
          <p:nvPr>
            <p:ph type="body" sz="quarter" idx="41" hasCustomPrompt="1"/>
          </p:nvPr>
        </p:nvSpPr>
        <p:spPr>
          <a:xfrm>
            <a:off x="4572001"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9">
            <a:extLst>
              <a:ext uri="{FF2B5EF4-FFF2-40B4-BE49-F238E27FC236}">
                <a16:creationId xmlns:a16="http://schemas.microsoft.com/office/drawing/2014/main" id="{A0E366BA-EE04-D83E-917F-B670D3CFC6E7}"/>
              </a:ext>
            </a:extLst>
          </p:cNvPr>
          <p:cNvSpPr>
            <a:spLocks noGrp="1"/>
          </p:cNvSpPr>
          <p:nvPr>
            <p:ph type="body" sz="quarter" idx="42" hasCustomPrompt="1"/>
          </p:nvPr>
        </p:nvSpPr>
        <p:spPr>
          <a:xfrm>
            <a:off x="6732277"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313316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1_4 Bar Tex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BE2F0998-2415-6C14-50DE-B24B8E41EC18}"/>
              </a:ext>
            </a:extLst>
          </p:cNvPr>
          <p:cNvSpPr>
            <a:spLocks noGrp="1"/>
          </p:cNvSpPr>
          <p:nvPr>
            <p:ph type="pic" sz="quarter" idx="10"/>
          </p:nvPr>
        </p:nvSpPr>
        <p:spPr>
          <a:xfrm>
            <a:off x="251449" y="951543"/>
            <a:ext cx="1980253" cy="2340294"/>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cxnSp>
        <p:nvCxnSpPr>
          <p:cNvPr id="10" name="Connecteur droit 9">
            <a:extLst>
              <a:ext uri="{FF2B5EF4-FFF2-40B4-BE49-F238E27FC236}">
                <a16:creationId xmlns:a16="http://schemas.microsoft.com/office/drawing/2014/main" id="{4239D02B-D8B3-D232-4236-C88C486F6124}"/>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Titre 1">
            <a:extLst>
              <a:ext uri="{FF2B5EF4-FFF2-40B4-BE49-F238E27FC236}">
                <a16:creationId xmlns:a16="http://schemas.microsoft.com/office/drawing/2014/main" id="{5417E3DD-7CBF-04A8-3D21-74549D628FC5}"/>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4" name="Espace réservé du texte 3">
            <a:extLst>
              <a:ext uri="{FF2B5EF4-FFF2-40B4-BE49-F238E27FC236}">
                <a16:creationId xmlns:a16="http://schemas.microsoft.com/office/drawing/2014/main" id="{F02C1074-C738-DFC6-C147-74DD73C81FF0}"/>
              </a:ext>
            </a:extLst>
          </p:cNvPr>
          <p:cNvSpPr>
            <a:spLocks noGrp="1"/>
          </p:cNvSpPr>
          <p:nvPr>
            <p:ph type="body" sz="half" idx="29"/>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5" name="Text Placeholder 7">
            <a:extLst>
              <a:ext uri="{FF2B5EF4-FFF2-40B4-BE49-F238E27FC236}">
                <a16:creationId xmlns:a16="http://schemas.microsoft.com/office/drawing/2014/main" id="{3179A6DC-3BA3-A76D-0D13-B52AD4A78370}"/>
              </a:ext>
            </a:extLst>
          </p:cNvPr>
          <p:cNvSpPr>
            <a:spLocks noGrp="1"/>
          </p:cNvSpPr>
          <p:nvPr>
            <p:ph type="body" sz="quarter" idx="19" hasCustomPrompt="1"/>
          </p:nvPr>
        </p:nvSpPr>
        <p:spPr>
          <a:xfrm>
            <a:off x="251449" y="2391733"/>
            <a:ext cx="1980253" cy="900110"/>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4" name="Picture Placeholder 3">
            <a:extLst>
              <a:ext uri="{FF2B5EF4-FFF2-40B4-BE49-F238E27FC236}">
                <a16:creationId xmlns:a16="http://schemas.microsoft.com/office/drawing/2014/main" id="{D5F01AF0-C6B3-40BD-A90C-5524AF560C21}"/>
              </a:ext>
            </a:extLst>
          </p:cNvPr>
          <p:cNvSpPr>
            <a:spLocks noGrp="1"/>
          </p:cNvSpPr>
          <p:nvPr>
            <p:ph type="pic" sz="quarter" idx="30"/>
          </p:nvPr>
        </p:nvSpPr>
        <p:spPr>
          <a:xfrm>
            <a:off x="2411725" y="951543"/>
            <a:ext cx="1980253" cy="234029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25" name="Picture Placeholder 3">
            <a:extLst>
              <a:ext uri="{FF2B5EF4-FFF2-40B4-BE49-F238E27FC236}">
                <a16:creationId xmlns:a16="http://schemas.microsoft.com/office/drawing/2014/main" id="{BA2CD845-DC51-7B56-D66A-05DF94210CC1}"/>
              </a:ext>
            </a:extLst>
          </p:cNvPr>
          <p:cNvSpPr>
            <a:spLocks noGrp="1"/>
          </p:cNvSpPr>
          <p:nvPr>
            <p:ph type="pic" sz="quarter" idx="31"/>
          </p:nvPr>
        </p:nvSpPr>
        <p:spPr>
          <a:xfrm>
            <a:off x="4572001" y="951543"/>
            <a:ext cx="1980253"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26" name="Picture Placeholder 3">
            <a:extLst>
              <a:ext uri="{FF2B5EF4-FFF2-40B4-BE49-F238E27FC236}">
                <a16:creationId xmlns:a16="http://schemas.microsoft.com/office/drawing/2014/main" id="{115E0389-777A-A25E-4C97-45CDBE1B28D5}"/>
              </a:ext>
            </a:extLst>
          </p:cNvPr>
          <p:cNvSpPr>
            <a:spLocks noGrp="1"/>
          </p:cNvSpPr>
          <p:nvPr>
            <p:ph type="pic" sz="quarter" idx="32"/>
          </p:nvPr>
        </p:nvSpPr>
        <p:spPr>
          <a:xfrm>
            <a:off x="6732277" y="951543"/>
            <a:ext cx="1980253"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27" name="Text Placeholder 7">
            <a:extLst>
              <a:ext uri="{FF2B5EF4-FFF2-40B4-BE49-F238E27FC236}">
                <a16:creationId xmlns:a16="http://schemas.microsoft.com/office/drawing/2014/main" id="{85DE2B42-66F1-7AD0-77DA-500F5F80F7BD}"/>
              </a:ext>
            </a:extLst>
          </p:cNvPr>
          <p:cNvSpPr>
            <a:spLocks noGrp="1"/>
          </p:cNvSpPr>
          <p:nvPr>
            <p:ph type="body" sz="quarter" idx="33" hasCustomPrompt="1"/>
          </p:nvPr>
        </p:nvSpPr>
        <p:spPr>
          <a:xfrm>
            <a:off x="2411725" y="2391733"/>
            <a:ext cx="1980253" cy="900110"/>
          </a:xfrm>
          <a:prstGeom prst="rect">
            <a:avLst/>
          </a:prstGeom>
          <a:solidFill>
            <a:schemeClr val="accent3">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8" name="Text Placeholder 7">
            <a:extLst>
              <a:ext uri="{FF2B5EF4-FFF2-40B4-BE49-F238E27FC236}">
                <a16:creationId xmlns:a16="http://schemas.microsoft.com/office/drawing/2014/main" id="{ED604146-320B-4153-DD8D-DFA2CC5914C5}"/>
              </a:ext>
            </a:extLst>
          </p:cNvPr>
          <p:cNvSpPr>
            <a:spLocks noGrp="1"/>
          </p:cNvSpPr>
          <p:nvPr>
            <p:ph type="body" sz="quarter" idx="34" hasCustomPrompt="1"/>
          </p:nvPr>
        </p:nvSpPr>
        <p:spPr>
          <a:xfrm>
            <a:off x="4572001" y="2391733"/>
            <a:ext cx="1980253" cy="900110"/>
          </a:xfrm>
          <a:prstGeom prst="rect">
            <a:avLst/>
          </a:prstGeom>
          <a:solidFill>
            <a:schemeClr val="accent5">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9" name="Text Placeholder 7">
            <a:extLst>
              <a:ext uri="{FF2B5EF4-FFF2-40B4-BE49-F238E27FC236}">
                <a16:creationId xmlns:a16="http://schemas.microsoft.com/office/drawing/2014/main" id="{E6AB8B04-5FCD-3EFF-E908-124348F007AA}"/>
              </a:ext>
            </a:extLst>
          </p:cNvPr>
          <p:cNvSpPr>
            <a:spLocks noGrp="1"/>
          </p:cNvSpPr>
          <p:nvPr>
            <p:ph type="body" sz="quarter" idx="35" hasCustomPrompt="1"/>
          </p:nvPr>
        </p:nvSpPr>
        <p:spPr>
          <a:xfrm>
            <a:off x="6732277" y="2391733"/>
            <a:ext cx="1980253" cy="900110"/>
          </a:xfrm>
          <a:prstGeom prst="rect">
            <a:avLst/>
          </a:prstGeom>
          <a:solidFill>
            <a:schemeClr val="accent6">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34" name="Espace réservé du pied de page 30">
            <a:extLst>
              <a:ext uri="{FF2B5EF4-FFF2-40B4-BE49-F238E27FC236}">
                <a16:creationId xmlns:a16="http://schemas.microsoft.com/office/drawing/2014/main" id="{977337F0-D3E5-F18B-773B-81FBDDEFD9E5}"/>
              </a:ext>
            </a:extLst>
          </p:cNvPr>
          <p:cNvSpPr>
            <a:spLocks noGrp="1"/>
          </p:cNvSpPr>
          <p:nvPr>
            <p:ph type="ftr" sz="quarter" idx="39"/>
          </p:nvPr>
        </p:nvSpPr>
        <p:spPr>
          <a:xfrm>
            <a:off x="244142" y="4620553"/>
            <a:ext cx="3086100" cy="215348"/>
          </a:xfrm>
        </p:spPr>
        <p:txBody>
          <a:bodyPr/>
          <a:lstStyle/>
          <a:p>
            <a:r>
              <a:rPr lang="en-US" cap="all"/>
              <a:t>PROPRIETARY &amp; CONFIDENTIAL // PRODUCT LINE, DIVISION OR BUSINESS UNIT</a:t>
            </a:r>
          </a:p>
        </p:txBody>
      </p:sp>
      <p:sp>
        <p:nvSpPr>
          <p:cNvPr id="2" name="Text Placeholder 9">
            <a:extLst>
              <a:ext uri="{FF2B5EF4-FFF2-40B4-BE49-F238E27FC236}">
                <a16:creationId xmlns:a16="http://schemas.microsoft.com/office/drawing/2014/main" id="{B442C865-ADE0-22A1-865F-FB8BDC5F74EE}"/>
              </a:ext>
            </a:extLst>
          </p:cNvPr>
          <p:cNvSpPr>
            <a:spLocks noGrp="1"/>
          </p:cNvSpPr>
          <p:nvPr>
            <p:ph type="body" sz="quarter" idx="14" hasCustomPrompt="1"/>
          </p:nvPr>
        </p:nvSpPr>
        <p:spPr>
          <a:xfrm>
            <a:off x="251449"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9">
            <a:extLst>
              <a:ext uri="{FF2B5EF4-FFF2-40B4-BE49-F238E27FC236}">
                <a16:creationId xmlns:a16="http://schemas.microsoft.com/office/drawing/2014/main" id="{75C57D1F-40A6-E56C-55F4-1FD6EA9021FB}"/>
              </a:ext>
            </a:extLst>
          </p:cNvPr>
          <p:cNvSpPr>
            <a:spLocks noGrp="1"/>
          </p:cNvSpPr>
          <p:nvPr>
            <p:ph type="body" sz="quarter" idx="40" hasCustomPrompt="1"/>
          </p:nvPr>
        </p:nvSpPr>
        <p:spPr>
          <a:xfrm>
            <a:off x="2411724"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9">
            <a:extLst>
              <a:ext uri="{FF2B5EF4-FFF2-40B4-BE49-F238E27FC236}">
                <a16:creationId xmlns:a16="http://schemas.microsoft.com/office/drawing/2014/main" id="{B87810E1-2C4E-7CE1-5163-47CF8E9CC560}"/>
              </a:ext>
            </a:extLst>
          </p:cNvPr>
          <p:cNvSpPr>
            <a:spLocks noGrp="1"/>
          </p:cNvSpPr>
          <p:nvPr>
            <p:ph type="body" sz="quarter" idx="41" hasCustomPrompt="1"/>
          </p:nvPr>
        </p:nvSpPr>
        <p:spPr>
          <a:xfrm>
            <a:off x="4572001"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9">
            <a:extLst>
              <a:ext uri="{FF2B5EF4-FFF2-40B4-BE49-F238E27FC236}">
                <a16:creationId xmlns:a16="http://schemas.microsoft.com/office/drawing/2014/main" id="{4768D060-07F9-A74E-E8FF-878B97702FC2}"/>
              </a:ext>
            </a:extLst>
          </p:cNvPr>
          <p:cNvSpPr>
            <a:spLocks noGrp="1"/>
          </p:cNvSpPr>
          <p:nvPr>
            <p:ph type="body" sz="quarter" idx="42" hasCustomPrompt="1"/>
          </p:nvPr>
        </p:nvSpPr>
        <p:spPr>
          <a:xfrm>
            <a:off x="6732277"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Clr>
                <a:srgbClr val="4298D3"/>
              </a:buClr>
              <a:buFont typeface="Wingdings" pitchFamily="2" charset="2"/>
              <a:buChar char="§"/>
              <a:defRPr sz="900" spc="0"/>
            </a:lvl2pPr>
            <a:lvl3pPr marL="107997" indent="-107997">
              <a:spcBef>
                <a:spcPts val="200"/>
              </a:spcBef>
              <a:buClr>
                <a:srgbClr val="4298D3"/>
              </a:buClr>
              <a:buFont typeface="Wingdings" pitchFamily="2" charset="2"/>
              <a:buChar char="§"/>
              <a:defRPr sz="900" spc="0"/>
            </a:lvl3pPr>
            <a:lvl4pPr marL="107997" indent="-107997">
              <a:spcBef>
                <a:spcPts val="200"/>
              </a:spcBef>
              <a:buClr>
                <a:srgbClr val="4298D3"/>
              </a:buClr>
              <a:buFont typeface="Wingdings" pitchFamily="2" charset="2"/>
              <a:buChar char="§"/>
              <a:defRPr sz="900" spc="0"/>
            </a:lvl4pPr>
            <a:lvl5pPr marL="107997"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89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4 Bar Text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8" y="951543"/>
            <a:ext cx="1980253" cy="2340294"/>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cxnSp>
        <p:nvCxnSpPr>
          <p:cNvPr id="3" name="Connecteur droit 2">
            <a:extLst>
              <a:ext uri="{FF2B5EF4-FFF2-40B4-BE49-F238E27FC236}">
                <a16:creationId xmlns:a16="http://schemas.microsoft.com/office/drawing/2014/main" id="{2116A3EE-E184-3781-1C6B-F3151CFDE97B}"/>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7">
            <a:extLst>
              <a:ext uri="{FF2B5EF4-FFF2-40B4-BE49-F238E27FC236}">
                <a16:creationId xmlns:a16="http://schemas.microsoft.com/office/drawing/2014/main" id="{EBB3A167-A205-A807-4639-43EDEF8DC4AA}"/>
              </a:ext>
            </a:extLst>
          </p:cNvPr>
          <p:cNvSpPr>
            <a:spLocks noGrp="1"/>
          </p:cNvSpPr>
          <p:nvPr>
            <p:ph type="body" sz="quarter" idx="19" hasCustomPrompt="1"/>
          </p:nvPr>
        </p:nvSpPr>
        <p:spPr>
          <a:xfrm>
            <a:off x="251448" y="2391732"/>
            <a:ext cx="1980253" cy="900110"/>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4" name="Picture Placeholder 3">
            <a:extLst>
              <a:ext uri="{FF2B5EF4-FFF2-40B4-BE49-F238E27FC236}">
                <a16:creationId xmlns:a16="http://schemas.microsoft.com/office/drawing/2014/main" id="{8A875C84-883E-CA41-F199-F9B0BF5353FA}"/>
              </a:ext>
            </a:extLst>
          </p:cNvPr>
          <p:cNvSpPr>
            <a:spLocks noGrp="1"/>
          </p:cNvSpPr>
          <p:nvPr>
            <p:ph type="pic" sz="quarter" idx="30"/>
          </p:nvPr>
        </p:nvSpPr>
        <p:spPr>
          <a:xfrm>
            <a:off x="2411724" y="951543"/>
            <a:ext cx="1980253" cy="234029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22" name="Picture Placeholder 3">
            <a:extLst>
              <a:ext uri="{FF2B5EF4-FFF2-40B4-BE49-F238E27FC236}">
                <a16:creationId xmlns:a16="http://schemas.microsoft.com/office/drawing/2014/main" id="{FE8C0532-45A2-D454-C28F-BB021FD89816}"/>
              </a:ext>
            </a:extLst>
          </p:cNvPr>
          <p:cNvSpPr>
            <a:spLocks noGrp="1"/>
          </p:cNvSpPr>
          <p:nvPr>
            <p:ph type="pic" sz="quarter" idx="31"/>
          </p:nvPr>
        </p:nvSpPr>
        <p:spPr>
          <a:xfrm>
            <a:off x="4572000" y="951542"/>
            <a:ext cx="1980253"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23" name="Picture Placeholder 3">
            <a:extLst>
              <a:ext uri="{FF2B5EF4-FFF2-40B4-BE49-F238E27FC236}">
                <a16:creationId xmlns:a16="http://schemas.microsoft.com/office/drawing/2014/main" id="{640A7D87-24A6-A792-6ABD-FB61F2BDD65A}"/>
              </a:ext>
            </a:extLst>
          </p:cNvPr>
          <p:cNvSpPr>
            <a:spLocks noGrp="1"/>
          </p:cNvSpPr>
          <p:nvPr>
            <p:ph type="pic" sz="quarter" idx="32"/>
          </p:nvPr>
        </p:nvSpPr>
        <p:spPr>
          <a:xfrm>
            <a:off x="6732276" y="951542"/>
            <a:ext cx="1980253"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24" name="Text Placeholder 7">
            <a:extLst>
              <a:ext uri="{FF2B5EF4-FFF2-40B4-BE49-F238E27FC236}">
                <a16:creationId xmlns:a16="http://schemas.microsoft.com/office/drawing/2014/main" id="{BDFC53B3-6C1A-E5D5-43DB-0ACE10B33F1E}"/>
              </a:ext>
            </a:extLst>
          </p:cNvPr>
          <p:cNvSpPr>
            <a:spLocks noGrp="1"/>
          </p:cNvSpPr>
          <p:nvPr>
            <p:ph type="body" sz="quarter" idx="33" hasCustomPrompt="1"/>
          </p:nvPr>
        </p:nvSpPr>
        <p:spPr>
          <a:xfrm>
            <a:off x="2411724" y="2391732"/>
            <a:ext cx="1980253" cy="900110"/>
          </a:xfrm>
          <a:prstGeom prst="rect">
            <a:avLst/>
          </a:prstGeom>
          <a:solidFill>
            <a:schemeClr val="accent3">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5" name="Text Placeholder 7">
            <a:extLst>
              <a:ext uri="{FF2B5EF4-FFF2-40B4-BE49-F238E27FC236}">
                <a16:creationId xmlns:a16="http://schemas.microsoft.com/office/drawing/2014/main" id="{E4574760-CE14-5573-E714-0095B27AB02A}"/>
              </a:ext>
            </a:extLst>
          </p:cNvPr>
          <p:cNvSpPr>
            <a:spLocks noGrp="1"/>
          </p:cNvSpPr>
          <p:nvPr>
            <p:ph type="body" sz="quarter" idx="34" hasCustomPrompt="1"/>
          </p:nvPr>
        </p:nvSpPr>
        <p:spPr>
          <a:xfrm>
            <a:off x="4572000" y="2391732"/>
            <a:ext cx="1980253" cy="900110"/>
          </a:xfrm>
          <a:prstGeom prst="rect">
            <a:avLst/>
          </a:prstGeom>
          <a:solidFill>
            <a:schemeClr val="accent5">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6" name="Text Placeholder 7">
            <a:extLst>
              <a:ext uri="{FF2B5EF4-FFF2-40B4-BE49-F238E27FC236}">
                <a16:creationId xmlns:a16="http://schemas.microsoft.com/office/drawing/2014/main" id="{4621EBF3-0D48-721F-BAB7-971B9A1D14C8}"/>
              </a:ext>
            </a:extLst>
          </p:cNvPr>
          <p:cNvSpPr>
            <a:spLocks noGrp="1"/>
          </p:cNvSpPr>
          <p:nvPr>
            <p:ph type="body" sz="quarter" idx="35" hasCustomPrompt="1"/>
          </p:nvPr>
        </p:nvSpPr>
        <p:spPr>
          <a:xfrm>
            <a:off x="6732276" y="2391732"/>
            <a:ext cx="1980253" cy="900110"/>
          </a:xfrm>
          <a:prstGeom prst="rect">
            <a:avLst/>
          </a:prstGeom>
          <a:solidFill>
            <a:schemeClr val="accent6">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7" name="Text Placeholder 9">
            <a:extLst>
              <a:ext uri="{FF2B5EF4-FFF2-40B4-BE49-F238E27FC236}">
                <a16:creationId xmlns:a16="http://schemas.microsoft.com/office/drawing/2014/main" id="{CD4F15DD-ED08-59FA-9210-B71C8CA40FE9}"/>
              </a:ext>
            </a:extLst>
          </p:cNvPr>
          <p:cNvSpPr>
            <a:spLocks noGrp="1"/>
          </p:cNvSpPr>
          <p:nvPr>
            <p:ph type="body" sz="quarter" idx="14" hasCustomPrompt="1"/>
          </p:nvPr>
        </p:nvSpPr>
        <p:spPr>
          <a:xfrm>
            <a:off x="251449" y="3471869"/>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9">
            <a:extLst>
              <a:ext uri="{FF2B5EF4-FFF2-40B4-BE49-F238E27FC236}">
                <a16:creationId xmlns:a16="http://schemas.microsoft.com/office/drawing/2014/main" id="{3A2F20F0-1E64-01A9-474C-883F1891FEAB}"/>
              </a:ext>
            </a:extLst>
          </p:cNvPr>
          <p:cNvSpPr>
            <a:spLocks noGrp="1"/>
          </p:cNvSpPr>
          <p:nvPr>
            <p:ph type="body" sz="quarter" idx="40" hasCustomPrompt="1"/>
          </p:nvPr>
        </p:nvSpPr>
        <p:spPr>
          <a:xfrm>
            <a:off x="2411724" y="3471869"/>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9">
            <a:extLst>
              <a:ext uri="{FF2B5EF4-FFF2-40B4-BE49-F238E27FC236}">
                <a16:creationId xmlns:a16="http://schemas.microsoft.com/office/drawing/2014/main" id="{820DCD0B-53C7-2804-3C6C-7E5A28BF97EB}"/>
              </a:ext>
            </a:extLst>
          </p:cNvPr>
          <p:cNvSpPr>
            <a:spLocks noGrp="1"/>
          </p:cNvSpPr>
          <p:nvPr>
            <p:ph type="body" sz="quarter" idx="41" hasCustomPrompt="1"/>
          </p:nvPr>
        </p:nvSpPr>
        <p:spPr>
          <a:xfrm>
            <a:off x="4572001" y="3471869"/>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9">
            <a:extLst>
              <a:ext uri="{FF2B5EF4-FFF2-40B4-BE49-F238E27FC236}">
                <a16:creationId xmlns:a16="http://schemas.microsoft.com/office/drawing/2014/main" id="{A0E366BA-EE04-D83E-917F-B670D3CFC6E7}"/>
              </a:ext>
            </a:extLst>
          </p:cNvPr>
          <p:cNvSpPr>
            <a:spLocks noGrp="1"/>
          </p:cNvSpPr>
          <p:nvPr>
            <p:ph type="body" sz="quarter" idx="42" hasCustomPrompt="1"/>
          </p:nvPr>
        </p:nvSpPr>
        <p:spPr>
          <a:xfrm>
            <a:off x="6732277" y="3471869"/>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8">
            <a:extLst>
              <a:ext uri="{FF2B5EF4-FFF2-40B4-BE49-F238E27FC236}">
                <a16:creationId xmlns:a16="http://schemas.microsoft.com/office/drawing/2014/main" id="{738EF719-0234-9AA9-D988-856ED7007B03}"/>
              </a:ext>
            </a:extLst>
          </p:cNvPr>
          <p:cNvSpPr>
            <a:spLocks noGrp="1"/>
          </p:cNvSpPr>
          <p:nvPr>
            <p:ph type="body" sz="quarter" idx="43"/>
          </p:nvPr>
        </p:nvSpPr>
        <p:spPr>
          <a:xfrm>
            <a:off x="242888" y="222223"/>
            <a:ext cx="4333875" cy="365125"/>
          </a:xfrm>
          <a:prstGeom prst="rect">
            <a:avLst/>
          </a:prstGeom>
        </p:spPr>
        <p:txBody>
          <a:bodyPr/>
          <a:lstStyle>
            <a:lvl1pPr marL="0" indent="0">
              <a:buNone/>
              <a:defRPr/>
            </a:lvl1pPr>
            <a:lvl2pPr marL="457200" indent="0">
              <a:buNone/>
              <a:defRPr/>
            </a:lvl2pPr>
          </a:lstStyle>
          <a:p>
            <a:pPr lvl="0"/>
            <a:r>
              <a:rPr lang="en-US" dirty="0"/>
              <a:t>Click to edit Master text styles</a:t>
            </a:r>
          </a:p>
        </p:txBody>
      </p:sp>
      <p:sp>
        <p:nvSpPr>
          <p:cNvPr id="7" name="Footer Placeholder 3">
            <a:extLst>
              <a:ext uri="{FF2B5EF4-FFF2-40B4-BE49-F238E27FC236}">
                <a16:creationId xmlns:a16="http://schemas.microsoft.com/office/drawing/2014/main" id="{84214125-1FFA-21CB-206D-0F05AF2C0E11}"/>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9" name="Slide Number Placeholder 5">
            <a:extLst>
              <a:ext uri="{FF2B5EF4-FFF2-40B4-BE49-F238E27FC236}">
                <a16:creationId xmlns:a16="http://schemas.microsoft.com/office/drawing/2014/main" id="{FD67D97B-EA96-EB48-E630-A6A2C5028E12}"/>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3212021-3C1D-0F38-9D72-B533906A718D}"/>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1" name="Rectangle 9">
            <a:extLst>
              <a:ext uri="{FF2B5EF4-FFF2-40B4-BE49-F238E27FC236}">
                <a16:creationId xmlns:a16="http://schemas.microsoft.com/office/drawing/2014/main" id="{CD63C261-B665-CABF-DF2C-40D57E95D6B0}"/>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3" name="Picture 29">
            <a:extLst>
              <a:ext uri="{FF2B5EF4-FFF2-40B4-BE49-F238E27FC236}">
                <a16:creationId xmlns:a16="http://schemas.microsoft.com/office/drawing/2014/main" id="{FA281B7B-E9CA-5D24-9263-86B54FBBE77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Tree>
    <p:extLst>
      <p:ext uri="{BB962C8B-B14F-4D97-AF65-F5344CB8AC3E}">
        <p14:creationId xmlns:p14="http://schemas.microsoft.com/office/powerpoint/2010/main" val="85896368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p:cSld name="1_Three Bar Text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29858037-0FCB-1FFA-FD09-756F534A42A9}"/>
              </a:ext>
            </a:extLst>
          </p:cNvPr>
          <p:cNvSpPr>
            <a:spLocks noGrp="1"/>
          </p:cNvSpPr>
          <p:nvPr>
            <p:ph type="pic" sz="quarter" idx="10"/>
          </p:nvPr>
        </p:nvSpPr>
        <p:spPr>
          <a:xfrm>
            <a:off x="251449" y="951543"/>
            <a:ext cx="2700345" cy="234029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7" name="Picture Placeholder 3">
            <a:extLst>
              <a:ext uri="{FF2B5EF4-FFF2-40B4-BE49-F238E27FC236}">
                <a16:creationId xmlns:a16="http://schemas.microsoft.com/office/drawing/2014/main" id="{285F6EC9-3FC6-058A-0DCC-7ED55F983A91}"/>
              </a:ext>
            </a:extLst>
          </p:cNvPr>
          <p:cNvSpPr>
            <a:spLocks noGrp="1"/>
          </p:cNvSpPr>
          <p:nvPr>
            <p:ph type="pic" sz="quarter" idx="29"/>
          </p:nvPr>
        </p:nvSpPr>
        <p:spPr>
          <a:xfrm>
            <a:off x="3131816" y="951543"/>
            <a:ext cx="2700345"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8" name="Picture Placeholder 3">
            <a:extLst>
              <a:ext uri="{FF2B5EF4-FFF2-40B4-BE49-F238E27FC236}">
                <a16:creationId xmlns:a16="http://schemas.microsoft.com/office/drawing/2014/main" id="{FFF75E17-0EF3-4ED9-C059-3D2FB6C974FC}"/>
              </a:ext>
            </a:extLst>
          </p:cNvPr>
          <p:cNvSpPr>
            <a:spLocks noGrp="1"/>
          </p:cNvSpPr>
          <p:nvPr>
            <p:ph type="pic" sz="quarter" idx="30"/>
          </p:nvPr>
        </p:nvSpPr>
        <p:spPr>
          <a:xfrm>
            <a:off x="6012185" y="951544"/>
            <a:ext cx="2700345"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11" name="Text Placeholder 7">
            <a:extLst>
              <a:ext uri="{FF2B5EF4-FFF2-40B4-BE49-F238E27FC236}">
                <a16:creationId xmlns:a16="http://schemas.microsoft.com/office/drawing/2014/main" id="{92C9F79A-E01B-3948-85A4-9DF5CCCE67E0}"/>
              </a:ext>
            </a:extLst>
          </p:cNvPr>
          <p:cNvSpPr>
            <a:spLocks noGrp="1"/>
          </p:cNvSpPr>
          <p:nvPr>
            <p:ph type="body" sz="quarter" idx="31" hasCustomPrompt="1"/>
          </p:nvPr>
        </p:nvSpPr>
        <p:spPr>
          <a:xfrm>
            <a:off x="251449" y="2391728"/>
            <a:ext cx="2700345"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2" name="Text Placeholder 7">
            <a:extLst>
              <a:ext uri="{FF2B5EF4-FFF2-40B4-BE49-F238E27FC236}">
                <a16:creationId xmlns:a16="http://schemas.microsoft.com/office/drawing/2014/main" id="{CBE77522-87C0-A405-C517-0B46BF9F1F82}"/>
              </a:ext>
            </a:extLst>
          </p:cNvPr>
          <p:cNvSpPr>
            <a:spLocks noGrp="1"/>
          </p:cNvSpPr>
          <p:nvPr>
            <p:ph type="body" sz="quarter" idx="32" hasCustomPrompt="1"/>
          </p:nvPr>
        </p:nvSpPr>
        <p:spPr>
          <a:xfrm>
            <a:off x="3131816" y="2391728"/>
            <a:ext cx="2700345" cy="900115"/>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7" name="Text Placeholder 7">
            <a:extLst>
              <a:ext uri="{FF2B5EF4-FFF2-40B4-BE49-F238E27FC236}">
                <a16:creationId xmlns:a16="http://schemas.microsoft.com/office/drawing/2014/main" id="{D6107BA7-36D1-FF24-E2D4-32B72153008D}"/>
              </a:ext>
            </a:extLst>
          </p:cNvPr>
          <p:cNvSpPr>
            <a:spLocks noGrp="1"/>
          </p:cNvSpPr>
          <p:nvPr>
            <p:ph type="body" sz="quarter" idx="33" hasCustomPrompt="1"/>
          </p:nvPr>
        </p:nvSpPr>
        <p:spPr>
          <a:xfrm>
            <a:off x="6012185" y="2391728"/>
            <a:ext cx="2700345"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9" name="Text Placeholder 9">
            <a:extLst>
              <a:ext uri="{FF2B5EF4-FFF2-40B4-BE49-F238E27FC236}">
                <a16:creationId xmlns:a16="http://schemas.microsoft.com/office/drawing/2014/main" id="{09E34752-9818-91F5-D807-6C20743AA036}"/>
              </a:ext>
            </a:extLst>
          </p:cNvPr>
          <p:cNvSpPr>
            <a:spLocks noGrp="1"/>
          </p:cNvSpPr>
          <p:nvPr>
            <p:ph type="body" sz="quarter" idx="14" hasCustomPrompt="1"/>
          </p:nvPr>
        </p:nvSpPr>
        <p:spPr>
          <a:xfrm>
            <a:off x="251447" y="3471869"/>
            <a:ext cx="2700345"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Clr>
                <a:srgbClr val="4298D3"/>
              </a:buClr>
              <a:buFont typeface="Wingdings" pitchFamily="2" charset="2"/>
              <a:buChar char="§"/>
              <a:defRPr sz="900" spc="0"/>
            </a:lvl2pPr>
            <a:lvl3pPr marL="0" indent="-107997">
              <a:spcBef>
                <a:spcPts val="200"/>
              </a:spcBef>
              <a:buClr>
                <a:srgbClr val="4298D3"/>
              </a:buClr>
              <a:buFont typeface="Wingdings" pitchFamily="2" charset="2"/>
              <a:buChar char="§"/>
              <a:defRPr sz="900" spc="0"/>
            </a:lvl3pPr>
            <a:lvl4pPr marL="0" indent="-107997">
              <a:spcBef>
                <a:spcPts val="200"/>
              </a:spcBef>
              <a:buClr>
                <a:srgbClr val="4298D3"/>
              </a:buClr>
              <a:buFont typeface="Wingdings" pitchFamily="2" charset="2"/>
              <a:buChar char="§"/>
              <a:defRPr sz="900" spc="0"/>
            </a:lvl4pPr>
            <a:lvl5pPr marL="0"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9">
            <a:extLst>
              <a:ext uri="{FF2B5EF4-FFF2-40B4-BE49-F238E27FC236}">
                <a16:creationId xmlns:a16="http://schemas.microsoft.com/office/drawing/2014/main" id="{A39F63A1-9CA6-3089-082B-673CD93CE958}"/>
              </a:ext>
            </a:extLst>
          </p:cNvPr>
          <p:cNvSpPr>
            <a:spLocks noGrp="1"/>
          </p:cNvSpPr>
          <p:nvPr>
            <p:ph type="body" sz="quarter" idx="36" hasCustomPrompt="1"/>
          </p:nvPr>
        </p:nvSpPr>
        <p:spPr>
          <a:xfrm>
            <a:off x="3131818" y="3471869"/>
            <a:ext cx="2700344"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Clr>
                <a:srgbClr val="4298D3"/>
              </a:buClr>
              <a:buFont typeface="Wingdings" pitchFamily="2" charset="2"/>
              <a:buChar char="§"/>
              <a:defRPr sz="900" spc="0"/>
            </a:lvl2pPr>
            <a:lvl3pPr marL="0" indent="-107997">
              <a:spcBef>
                <a:spcPts val="200"/>
              </a:spcBef>
              <a:buClr>
                <a:srgbClr val="4298D3"/>
              </a:buClr>
              <a:buFont typeface="Wingdings" pitchFamily="2" charset="2"/>
              <a:buChar char="§"/>
              <a:defRPr sz="900" spc="0"/>
            </a:lvl3pPr>
            <a:lvl4pPr marL="0" indent="-107997">
              <a:spcBef>
                <a:spcPts val="200"/>
              </a:spcBef>
              <a:buClr>
                <a:srgbClr val="4298D3"/>
              </a:buClr>
              <a:buFont typeface="Wingdings" pitchFamily="2" charset="2"/>
              <a:buChar char="§"/>
              <a:defRPr sz="900" spc="0"/>
            </a:lvl4pPr>
            <a:lvl5pPr marL="0"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9">
            <a:extLst>
              <a:ext uri="{FF2B5EF4-FFF2-40B4-BE49-F238E27FC236}">
                <a16:creationId xmlns:a16="http://schemas.microsoft.com/office/drawing/2014/main" id="{BE9869A8-285F-5E0C-7F2B-8AA082C20FFF}"/>
              </a:ext>
            </a:extLst>
          </p:cNvPr>
          <p:cNvSpPr>
            <a:spLocks noGrp="1"/>
          </p:cNvSpPr>
          <p:nvPr>
            <p:ph type="body" sz="quarter" idx="37" hasCustomPrompt="1"/>
          </p:nvPr>
        </p:nvSpPr>
        <p:spPr>
          <a:xfrm>
            <a:off x="6012186" y="3471869"/>
            <a:ext cx="2700344"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Clr>
                <a:srgbClr val="4298D3"/>
              </a:buClr>
              <a:buFont typeface="Wingdings" pitchFamily="2" charset="2"/>
              <a:buChar char="§"/>
              <a:defRPr sz="900" spc="0"/>
            </a:lvl2pPr>
            <a:lvl3pPr marL="0" indent="-107997">
              <a:spcBef>
                <a:spcPts val="200"/>
              </a:spcBef>
              <a:buClr>
                <a:srgbClr val="4298D3"/>
              </a:buClr>
              <a:buFont typeface="Wingdings" pitchFamily="2" charset="2"/>
              <a:buChar char="§"/>
              <a:defRPr sz="900" spc="0"/>
            </a:lvl3pPr>
            <a:lvl4pPr marL="0" indent="-107997">
              <a:spcBef>
                <a:spcPts val="200"/>
              </a:spcBef>
              <a:buClr>
                <a:srgbClr val="4298D3"/>
              </a:buClr>
              <a:buFont typeface="Wingdings" pitchFamily="2" charset="2"/>
              <a:buChar char="§"/>
              <a:defRPr sz="900" spc="0"/>
            </a:lvl4pPr>
            <a:lvl5pPr marL="0"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2" name="Connecteur droit 21">
            <a:extLst>
              <a:ext uri="{FF2B5EF4-FFF2-40B4-BE49-F238E27FC236}">
                <a16:creationId xmlns:a16="http://schemas.microsoft.com/office/drawing/2014/main" id="{0039608A-608B-6D80-C5D7-E0E6DFF95DCE}"/>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33C3EBA4-6AE7-FE6F-C4F3-AFA61BC72F48}"/>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24" name="Espace réservé du texte 3">
            <a:extLst>
              <a:ext uri="{FF2B5EF4-FFF2-40B4-BE49-F238E27FC236}">
                <a16:creationId xmlns:a16="http://schemas.microsoft.com/office/drawing/2014/main" id="{943AA1CB-C7ED-B268-2777-FE83A0FB2278}"/>
              </a:ext>
            </a:extLst>
          </p:cNvPr>
          <p:cNvSpPr>
            <a:spLocks noGrp="1"/>
          </p:cNvSpPr>
          <p:nvPr>
            <p:ph type="body" sz="half" idx="28"/>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5" name="Espace réservé du texte 3">
            <a:extLst>
              <a:ext uri="{FF2B5EF4-FFF2-40B4-BE49-F238E27FC236}">
                <a16:creationId xmlns:a16="http://schemas.microsoft.com/office/drawing/2014/main" id="{E28FE1ED-36DE-6710-0C90-128A398585A7}"/>
              </a:ext>
            </a:extLst>
          </p:cNvPr>
          <p:cNvSpPr>
            <a:spLocks noGrp="1"/>
          </p:cNvSpPr>
          <p:nvPr>
            <p:ph type="body" sz="half" idx="38"/>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6" name="Espace réservé du pied de page 25">
            <a:extLst>
              <a:ext uri="{FF2B5EF4-FFF2-40B4-BE49-F238E27FC236}">
                <a16:creationId xmlns:a16="http://schemas.microsoft.com/office/drawing/2014/main" id="{0854859E-25F6-4B0E-9560-34C49C012C8F}"/>
              </a:ext>
            </a:extLst>
          </p:cNvPr>
          <p:cNvSpPr>
            <a:spLocks noGrp="1"/>
          </p:cNvSpPr>
          <p:nvPr>
            <p:ph type="ftr" sz="quarter" idx="39"/>
          </p:nvPr>
        </p:nvSpPr>
        <p:spPr/>
        <p:txBody>
          <a:bodyPr/>
          <a:lstStyle/>
          <a:p>
            <a:r>
              <a:rPr lang="en-US" cap="all"/>
              <a:t>PROPRIETARY &amp; CONFIDENTIAL // PRODUCT LINE, DIVISION OR BUSINESS UNIT</a:t>
            </a:r>
          </a:p>
        </p:txBody>
      </p:sp>
    </p:spTree>
    <p:extLst>
      <p:ext uri="{BB962C8B-B14F-4D97-AF65-F5344CB8AC3E}">
        <p14:creationId xmlns:p14="http://schemas.microsoft.com/office/powerpoint/2010/main" val="123859340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1_Three Bar Text">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F91D900F-6F1E-716A-D18C-6BEC36D692A7}"/>
              </a:ext>
            </a:extLst>
          </p:cNvPr>
          <p:cNvSpPr>
            <a:spLocks noGrp="1"/>
          </p:cNvSpPr>
          <p:nvPr>
            <p:ph type="pic" sz="quarter" idx="10"/>
          </p:nvPr>
        </p:nvSpPr>
        <p:spPr>
          <a:xfrm>
            <a:off x="251449" y="951543"/>
            <a:ext cx="2700345" cy="234029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8" name="Picture Placeholder 3">
            <a:extLst>
              <a:ext uri="{FF2B5EF4-FFF2-40B4-BE49-F238E27FC236}">
                <a16:creationId xmlns:a16="http://schemas.microsoft.com/office/drawing/2014/main" id="{7272D767-E0B4-D041-AAC5-2C0AD137C6B1}"/>
              </a:ext>
            </a:extLst>
          </p:cNvPr>
          <p:cNvSpPr>
            <a:spLocks noGrp="1"/>
          </p:cNvSpPr>
          <p:nvPr>
            <p:ph type="pic" sz="quarter" idx="29"/>
          </p:nvPr>
        </p:nvSpPr>
        <p:spPr>
          <a:xfrm>
            <a:off x="3131816" y="951543"/>
            <a:ext cx="2700345"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11" name="Picture Placeholder 3">
            <a:extLst>
              <a:ext uri="{FF2B5EF4-FFF2-40B4-BE49-F238E27FC236}">
                <a16:creationId xmlns:a16="http://schemas.microsoft.com/office/drawing/2014/main" id="{715E192B-F893-C5F7-1D1B-7493E2D97517}"/>
              </a:ext>
            </a:extLst>
          </p:cNvPr>
          <p:cNvSpPr>
            <a:spLocks noGrp="1"/>
          </p:cNvSpPr>
          <p:nvPr>
            <p:ph type="pic" sz="quarter" idx="30"/>
          </p:nvPr>
        </p:nvSpPr>
        <p:spPr>
          <a:xfrm>
            <a:off x="6012185" y="951544"/>
            <a:ext cx="2700345"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18" name="Text Placeholder 7">
            <a:extLst>
              <a:ext uri="{FF2B5EF4-FFF2-40B4-BE49-F238E27FC236}">
                <a16:creationId xmlns:a16="http://schemas.microsoft.com/office/drawing/2014/main" id="{52B17215-A188-98C5-E7AB-C2B12771D93C}"/>
              </a:ext>
            </a:extLst>
          </p:cNvPr>
          <p:cNvSpPr>
            <a:spLocks noGrp="1"/>
          </p:cNvSpPr>
          <p:nvPr>
            <p:ph type="body" sz="quarter" idx="31" hasCustomPrompt="1"/>
          </p:nvPr>
        </p:nvSpPr>
        <p:spPr>
          <a:xfrm>
            <a:off x="251449" y="2391728"/>
            <a:ext cx="2700345"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9" name="Text Placeholder 7">
            <a:extLst>
              <a:ext uri="{FF2B5EF4-FFF2-40B4-BE49-F238E27FC236}">
                <a16:creationId xmlns:a16="http://schemas.microsoft.com/office/drawing/2014/main" id="{53CF4F8F-8080-3F55-E1D1-DB4A868E4373}"/>
              </a:ext>
            </a:extLst>
          </p:cNvPr>
          <p:cNvSpPr>
            <a:spLocks noGrp="1"/>
          </p:cNvSpPr>
          <p:nvPr>
            <p:ph type="body" sz="quarter" idx="32" hasCustomPrompt="1"/>
          </p:nvPr>
        </p:nvSpPr>
        <p:spPr>
          <a:xfrm>
            <a:off x="3131816" y="2391728"/>
            <a:ext cx="2700345" cy="900115"/>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0" name="Text Placeholder 7">
            <a:extLst>
              <a:ext uri="{FF2B5EF4-FFF2-40B4-BE49-F238E27FC236}">
                <a16:creationId xmlns:a16="http://schemas.microsoft.com/office/drawing/2014/main" id="{1767FD6C-2915-67C1-9299-0AE6C96BDEEA}"/>
              </a:ext>
            </a:extLst>
          </p:cNvPr>
          <p:cNvSpPr>
            <a:spLocks noGrp="1"/>
          </p:cNvSpPr>
          <p:nvPr>
            <p:ph type="body" sz="quarter" idx="33" hasCustomPrompt="1"/>
          </p:nvPr>
        </p:nvSpPr>
        <p:spPr>
          <a:xfrm>
            <a:off x="6012185" y="2391728"/>
            <a:ext cx="2700345"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cxnSp>
        <p:nvCxnSpPr>
          <p:cNvPr id="24" name="Connecteur droit 23">
            <a:extLst>
              <a:ext uri="{FF2B5EF4-FFF2-40B4-BE49-F238E27FC236}">
                <a16:creationId xmlns:a16="http://schemas.microsoft.com/office/drawing/2014/main" id="{7716AF8E-FFFD-AC49-1822-D04814544DE0}"/>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5" name="Titre 1">
            <a:extLst>
              <a:ext uri="{FF2B5EF4-FFF2-40B4-BE49-F238E27FC236}">
                <a16:creationId xmlns:a16="http://schemas.microsoft.com/office/drawing/2014/main" id="{D8B3F088-57ED-A8E7-D9A2-391B404DE9F7}"/>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27" name="Espace réservé du texte 3">
            <a:extLst>
              <a:ext uri="{FF2B5EF4-FFF2-40B4-BE49-F238E27FC236}">
                <a16:creationId xmlns:a16="http://schemas.microsoft.com/office/drawing/2014/main" id="{A0F788E6-0431-EB13-56A4-03EC87B9EB5B}"/>
              </a:ext>
            </a:extLst>
          </p:cNvPr>
          <p:cNvSpPr>
            <a:spLocks noGrp="1"/>
          </p:cNvSpPr>
          <p:nvPr>
            <p:ph type="body" sz="half" idx="38"/>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8" name="Espace réservé du pied de page 25">
            <a:extLst>
              <a:ext uri="{FF2B5EF4-FFF2-40B4-BE49-F238E27FC236}">
                <a16:creationId xmlns:a16="http://schemas.microsoft.com/office/drawing/2014/main" id="{BCA19EAE-7960-81C9-2808-E218DB105B10}"/>
              </a:ext>
            </a:extLst>
          </p:cNvPr>
          <p:cNvSpPr>
            <a:spLocks noGrp="1"/>
          </p:cNvSpPr>
          <p:nvPr>
            <p:ph type="ftr" sz="quarter" idx="39"/>
          </p:nvPr>
        </p:nvSpPr>
        <p:spPr>
          <a:xfrm>
            <a:off x="244142" y="4620553"/>
            <a:ext cx="3086100" cy="215348"/>
          </a:xfrm>
        </p:spPr>
        <p:txBody>
          <a:bodyPr/>
          <a:lstStyle/>
          <a:p>
            <a:r>
              <a:rPr lang="en-US" cap="all"/>
              <a:t>PROPRIETARY &amp; CONFIDENTIAL // PRODUCT LINE, DIVISION OR BUSINESS UNIT</a:t>
            </a:r>
          </a:p>
        </p:txBody>
      </p:sp>
      <p:sp>
        <p:nvSpPr>
          <p:cNvPr id="2" name="Text Placeholder 9">
            <a:extLst>
              <a:ext uri="{FF2B5EF4-FFF2-40B4-BE49-F238E27FC236}">
                <a16:creationId xmlns:a16="http://schemas.microsoft.com/office/drawing/2014/main" id="{0BA99A96-02D4-C37C-5721-953AF657000D}"/>
              </a:ext>
            </a:extLst>
          </p:cNvPr>
          <p:cNvSpPr>
            <a:spLocks noGrp="1"/>
          </p:cNvSpPr>
          <p:nvPr>
            <p:ph type="body" sz="quarter" idx="14" hasCustomPrompt="1"/>
          </p:nvPr>
        </p:nvSpPr>
        <p:spPr>
          <a:xfrm>
            <a:off x="251447" y="3471869"/>
            <a:ext cx="2700345"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Clr>
                <a:srgbClr val="4298D3"/>
              </a:buClr>
              <a:buFont typeface="Wingdings" pitchFamily="2" charset="2"/>
              <a:buChar char="§"/>
              <a:defRPr sz="900" spc="0"/>
            </a:lvl2pPr>
            <a:lvl3pPr marL="0" indent="-107997">
              <a:spcBef>
                <a:spcPts val="200"/>
              </a:spcBef>
              <a:buClr>
                <a:srgbClr val="4298D3"/>
              </a:buClr>
              <a:buFont typeface="Wingdings" pitchFamily="2" charset="2"/>
              <a:buChar char="§"/>
              <a:defRPr sz="900" spc="0"/>
            </a:lvl3pPr>
            <a:lvl4pPr marL="0" indent="-107997">
              <a:spcBef>
                <a:spcPts val="200"/>
              </a:spcBef>
              <a:buClr>
                <a:srgbClr val="4298D3"/>
              </a:buClr>
              <a:buFont typeface="Wingdings" pitchFamily="2" charset="2"/>
              <a:buChar char="§"/>
              <a:defRPr sz="900" spc="0"/>
            </a:lvl4pPr>
            <a:lvl5pPr marL="0"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9">
            <a:extLst>
              <a:ext uri="{FF2B5EF4-FFF2-40B4-BE49-F238E27FC236}">
                <a16:creationId xmlns:a16="http://schemas.microsoft.com/office/drawing/2014/main" id="{6B56F864-36CB-989F-036F-0D90B430391F}"/>
              </a:ext>
            </a:extLst>
          </p:cNvPr>
          <p:cNvSpPr>
            <a:spLocks noGrp="1"/>
          </p:cNvSpPr>
          <p:nvPr>
            <p:ph type="body" sz="quarter" idx="36" hasCustomPrompt="1"/>
          </p:nvPr>
        </p:nvSpPr>
        <p:spPr>
          <a:xfrm>
            <a:off x="3131818" y="3471869"/>
            <a:ext cx="2700344"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Clr>
                <a:srgbClr val="4298D3"/>
              </a:buClr>
              <a:buFont typeface="Wingdings" pitchFamily="2" charset="2"/>
              <a:buChar char="§"/>
              <a:defRPr sz="900" spc="0"/>
            </a:lvl2pPr>
            <a:lvl3pPr marL="0" indent="-107997">
              <a:spcBef>
                <a:spcPts val="200"/>
              </a:spcBef>
              <a:buClr>
                <a:srgbClr val="4298D3"/>
              </a:buClr>
              <a:buFont typeface="Wingdings" pitchFamily="2" charset="2"/>
              <a:buChar char="§"/>
              <a:defRPr sz="900" spc="0"/>
            </a:lvl3pPr>
            <a:lvl4pPr marL="0" indent="-107997">
              <a:spcBef>
                <a:spcPts val="200"/>
              </a:spcBef>
              <a:buClr>
                <a:srgbClr val="4298D3"/>
              </a:buClr>
              <a:buFont typeface="Wingdings" pitchFamily="2" charset="2"/>
              <a:buChar char="§"/>
              <a:defRPr sz="900" spc="0"/>
            </a:lvl4pPr>
            <a:lvl5pPr marL="0"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9">
            <a:extLst>
              <a:ext uri="{FF2B5EF4-FFF2-40B4-BE49-F238E27FC236}">
                <a16:creationId xmlns:a16="http://schemas.microsoft.com/office/drawing/2014/main" id="{FDE3925C-5EFA-019F-2D40-D0467E75D342}"/>
              </a:ext>
            </a:extLst>
          </p:cNvPr>
          <p:cNvSpPr>
            <a:spLocks noGrp="1"/>
          </p:cNvSpPr>
          <p:nvPr>
            <p:ph type="body" sz="quarter" idx="37" hasCustomPrompt="1"/>
          </p:nvPr>
        </p:nvSpPr>
        <p:spPr>
          <a:xfrm>
            <a:off x="6012186" y="3471869"/>
            <a:ext cx="2700344"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Clr>
                <a:srgbClr val="4298D3"/>
              </a:buClr>
              <a:buFont typeface="Wingdings" pitchFamily="2" charset="2"/>
              <a:buChar char="§"/>
              <a:defRPr sz="900" spc="0"/>
            </a:lvl2pPr>
            <a:lvl3pPr marL="0" indent="-107997">
              <a:spcBef>
                <a:spcPts val="200"/>
              </a:spcBef>
              <a:buClr>
                <a:srgbClr val="4298D3"/>
              </a:buClr>
              <a:buFont typeface="Wingdings" pitchFamily="2" charset="2"/>
              <a:buChar char="§"/>
              <a:defRPr sz="900" spc="0"/>
            </a:lvl3pPr>
            <a:lvl4pPr marL="0" indent="-107997">
              <a:spcBef>
                <a:spcPts val="200"/>
              </a:spcBef>
              <a:buClr>
                <a:srgbClr val="4298D3"/>
              </a:buClr>
              <a:buFont typeface="Wingdings" pitchFamily="2" charset="2"/>
              <a:buChar char="§"/>
              <a:defRPr sz="900" spc="0"/>
            </a:lvl4pPr>
            <a:lvl5pPr marL="0"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916806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p:cSld name="1_Two Bar Text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A99BD4E-7BB0-E79A-5982-C1265E96EDCE}"/>
              </a:ext>
            </a:extLst>
          </p:cNvPr>
          <p:cNvSpPr>
            <a:spLocks noGrp="1"/>
          </p:cNvSpPr>
          <p:nvPr>
            <p:ph type="pic" sz="quarter" idx="10"/>
          </p:nvPr>
        </p:nvSpPr>
        <p:spPr>
          <a:xfrm>
            <a:off x="251449" y="951542"/>
            <a:ext cx="4140529" cy="2340291"/>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6" name="Picture Placeholder 3">
            <a:extLst>
              <a:ext uri="{FF2B5EF4-FFF2-40B4-BE49-F238E27FC236}">
                <a16:creationId xmlns:a16="http://schemas.microsoft.com/office/drawing/2014/main" id="{BD9FA4C1-F592-9F46-871A-30194895D486}"/>
              </a:ext>
            </a:extLst>
          </p:cNvPr>
          <p:cNvSpPr>
            <a:spLocks noGrp="1"/>
          </p:cNvSpPr>
          <p:nvPr>
            <p:ph type="pic" sz="quarter" idx="30"/>
          </p:nvPr>
        </p:nvSpPr>
        <p:spPr>
          <a:xfrm>
            <a:off x="4572001" y="951543"/>
            <a:ext cx="4140529" cy="2340281"/>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13" name="Text Placeholder 7">
            <a:extLst>
              <a:ext uri="{FF2B5EF4-FFF2-40B4-BE49-F238E27FC236}">
                <a16:creationId xmlns:a16="http://schemas.microsoft.com/office/drawing/2014/main" id="{98F74B37-2B59-3DBF-F264-B7E66D725728}"/>
              </a:ext>
            </a:extLst>
          </p:cNvPr>
          <p:cNvSpPr>
            <a:spLocks noGrp="1"/>
          </p:cNvSpPr>
          <p:nvPr>
            <p:ph type="body" sz="quarter" idx="31" hasCustomPrompt="1"/>
          </p:nvPr>
        </p:nvSpPr>
        <p:spPr>
          <a:xfrm>
            <a:off x="4572001" y="2571752"/>
            <a:ext cx="4140529" cy="720091"/>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cxnSp>
        <p:nvCxnSpPr>
          <p:cNvPr id="14" name="Connecteur droit 13">
            <a:extLst>
              <a:ext uri="{FF2B5EF4-FFF2-40B4-BE49-F238E27FC236}">
                <a16:creationId xmlns:a16="http://schemas.microsoft.com/office/drawing/2014/main" id="{80CAC2F8-21E7-49AA-915C-2EBE06453A5E}"/>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5" name="Titre 1">
            <a:extLst>
              <a:ext uri="{FF2B5EF4-FFF2-40B4-BE49-F238E27FC236}">
                <a16:creationId xmlns:a16="http://schemas.microsoft.com/office/drawing/2014/main" id="{748CA813-C6F3-0798-51EB-0EDE2CD5F292}"/>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6" name="Espace réservé du texte 3">
            <a:extLst>
              <a:ext uri="{FF2B5EF4-FFF2-40B4-BE49-F238E27FC236}">
                <a16:creationId xmlns:a16="http://schemas.microsoft.com/office/drawing/2014/main" id="{D89E7D66-A6E0-10EB-D684-5874CCC7FB08}"/>
              </a:ext>
            </a:extLst>
          </p:cNvPr>
          <p:cNvSpPr>
            <a:spLocks noGrp="1"/>
          </p:cNvSpPr>
          <p:nvPr>
            <p:ph type="body" sz="half" idx="28"/>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7" name="Espace réservé du texte 3">
            <a:extLst>
              <a:ext uri="{FF2B5EF4-FFF2-40B4-BE49-F238E27FC236}">
                <a16:creationId xmlns:a16="http://schemas.microsoft.com/office/drawing/2014/main" id="{6A158030-99E3-A44A-7021-95974607E643}"/>
              </a:ext>
            </a:extLst>
          </p:cNvPr>
          <p:cNvSpPr>
            <a:spLocks noGrp="1"/>
          </p:cNvSpPr>
          <p:nvPr>
            <p:ph type="body" sz="half" idx="38"/>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8" name="Text Placeholder 7">
            <a:extLst>
              <a:ext uri="{FF2B5EF4-FFF2-40B4-BE49-F238E27FC236}">
                <a16:creationId xmlns:a16="http://schemas.microsoft.com/office/drawing/2014/main" id="{0AD88346-3374-BABE-C12B-FD14402E73B3}"/>
              </a:ext>
            </a:extLst>
          </p:cNvPr>
          <p:cNvSpPr>
            <a:spLocks noGrp="1"/>
          </p:cNvSpPr>
          <p:nvPr>
            <p:ph type="body" sz="quarter" idx="39" hasCustomPrompt="1"/>
          </p:nvPr>
        </p:nvSpPr>
        <p:spPr>
          <a:xfrm>
            <a:off x="251449" y="2571751"/>
            <a:ext cx="4140529" cy="720092"/>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9" name="Text Placeholder 9">
            <a:extLst>
              <a:ext uri="{FF2B5EF4-FFF2-40B4-BE49-F238E27FC236}">
                <a16:creationId xmlns:a16="http://schemas.microsoft.com/office/drawing/2014/main" id="{BC5BA832-73BB-0979-DCB8-4A1327FDB4F4}"/>
              </a:ext>
            </a:extLst>
          </p:cNvPr>
          <p:cNvSpPr>
            <a:spLocks noGrp="1"/>
          </p:cNvSpPr>
          <p:nvPr>
            <p:ph type="body" sz="quarter" idx="14" hasCustomPrompt="1"/>
          </p:nvPr>
        </p:nvSpPr>
        <p:spPr>
          <a:xfrm>
            <a:off x="251448" y="3471869"/>
            <a:ext cx="4140529"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Clr>
                <a:srgbClr val="4298D3"/>
              </a:buClr>
              <a:buFont typeface="Wingdings" pitchFamily="2" charset="2"/>
              <a:buChar char="§"/>
              <a:defRPr sz="900" spc="0"/>
            </a:lvl2pPr>
            <a:lvl3pPr marL="0" indent="-107997">
              <a:spcBef>
                <a:spcPts val="200"/>
              </a:spcBef>
              <a:buClr>
                <a:srgbClr val="4298D3"/>
              </a:buClr>
              <a:buFont typeface="Wingdings" pitchFamily="2" charset="2"/>
              <a:buChar char="§"/>
              <a:defRPr sz="900" spc="0"/>
            </a:lvl3pPr>
            <a:lvl4pPr marL="0" indent="-107997">
              <a:spcBef>
                <a:spcPts val="200"/>
              </a:spcBef>
              <a:buClr>
                <a:srgbClr val="4298D3"/>
              </a:buClr>
              <a:buFont typeface="Wingdings" pitchFamily="2" charset="2"/>
              <a:buChar char="§"/>
              <a:defRPr sz="900" spc="0"/>
            </a:lvl4pPr>
            <a:lvl5pPr marL="0"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9">
            <a:extLst>
              <a:ext uri="{FF2B5EF4-FFF2-40B4-BE49-F238E27FC236}">
                <a16:creationId xmlns:a16="http://schemas.microsoft.com/office/drawing/2014/main" id="{92B081C0-EC02-BDCF-1AD5-C878B11AAFA0}"/>
              </a:ext>
            </a:extLst>
          </p:cNvPr>
          <p:cNvSpPr>
            <a:spLocks noGrp="1"/>
          </p:cNvSpPr>
          <p:nvPr>
            <p:ph type="body" sz="quarter" idx="40" hasCustomPrompt="1"/>
          </p:nvPr>
        </p:nvSpPr>
        <p:spPr>
          <a:xfrm>
            <a:off x="4572001" y="3471869"/>
            <a:ext cx="4140529"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Clr>
                <a:srgbClr val="4298D3"/>
              </a:buClr>
              <a:buFont typeface="Wingdings" pitchFamily="2" charset="2"/>
              <a:buChar char="§"/>
              <a:defRPr sz="900" spc="0"/>
            </a:lvl2pPr>
            <a:lvl3pPr marL="0" indent="-107997">
              <a:spcBef>
                <a:spcPts val="200"/>
              </a:spcBef>
              <a:buClr>
                <a:srgbClr val="4298D3"/>
              </a:buClr>
              <a:buFont typeface="Wingdings" pitchFamily="2" charset="2"/>
              <a:buChar char="§"/>
              <a:defRPr sz="900" spc="0"/>
            </a:lvl3pPr>
            <a:lvl4pPr marL="0" indent="-107997">
              <a:spcBef>
                <a:spcPts val="200"/>
              </a:spcBef>
              <a:buClr>
                <a:srgbClr val="4298D3"/>
              </a:buClr>
              <a:buFont typeface="Wingdings" pitchFamily="2" charset="2"/>
              <a:buChar char="§"/>
              <a:defRPr sz="900" spc="0"/>
            </a:lvl4pPr>
            <a:lvl5pPr marL="0"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Espace réservé du pied de page 20">
            <a:extLst>
              <a:ext uri="{FF2B5EF4-FFF2-40B4-BE49-F238E27FC236}">
                <a16:creationId xmlns:a16="http://schemas.microsoft.com/office/drawing/2014/main" id="{A7F89C30-5FD8-5BC9-1AE8-6FFF6F530C8D}"/>
              </a:ext>
            </a:extLst>
          </p:cNvPr>
          <p:cNvSpPr>
            <a:spLocks noGrp="1"/>
          </p:cNvSpPr>
          <p:nvPr>
            <p:ph type="ftr" sz="quarter" idx="41"/>
          </p:nvPr>
        </p:nvSpPr>
        <p:spPr/>
        <p:txBody>
          <a:bodyPr/>
          <a:lstStyle/>
          <a:p>
            <a:r>
              <a:rPr lang="en-US" cap="all"/>
              <a:t>PROPRIETARY &amp; CONFIDENTIAL // PRODUCT LINE, DIVISION OR BUSINESS UNIT</a:t>
            </a:r>
          </a:p>
        </p:txBody>
      </p:sp>
    </p:spTree>
    <p:extLst>
      <p:ext uri="{BB962C8B-B14F-4D97-AF65-F5344CB8AC3E}">
        <p14:creationId xmlns:p14="http://schemas.microsoft.com/office/powerpoint/2010/main" val="149658163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1_Two Bar Text">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813AD1EA-1949-D36B-0450-BF97EC43F73E}"/>
              </a:ext>
            </a:extLst>
          </p:cNvPr>
          <p:cNvSpPr>
            <a:spLocks noGrp="1"/>
          </p:cNvSpPr>
          <p:nvPr>
            <p:ph type="pic" sz="quarter" idx="10"/>
          </p:nvPr>
        </p:nvSpPr>
        <p:spPr>
          <a:xfrm>
            <a:off x="251449" y="951542"/>
            <a:ext cx="4140529" cy="2340291"/>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7" name="Picture Placeholder 3">
            <a:extLst>
              <a:ext uri="{FF2B5EF4-FFF2-40B4-BE49-F238E27FC236}">
                <a16:creationId xmlns:a16="http://schemas.microsoft.com/office/drawing/2014/main" id="{1B815A78-3E06-876A-D265-C92EC4BE5FCD}"/>
              </a:ext>
            </a:extLst>
          </p:cNvPr>
          <p:cNvSpPr>
            <a:spLocks noGrp="1"/>
          </p:cNvSpPr>
          <p:nvPr>
            <p:ph type="pic" sz="quarter" idx="30"/>
          </p:nvPr>
        </p:nvSpPr>
        <p:spPr>
          <a:xfrm>
            <a:off x="4572001" y="951543"/>
            <a:ext cx="4140529" cy="2340281"/>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10" name="Text Placeholder 7">
            <a:extLst>
              <a:ext uri="{FF2B5EF4-FFF2-40B4-BE49-F238E27FC236}">
                <a16:creationId xmlns:a16="http://schemas.microsoft.com/office/drawing/2014/main" id="{76743245-6082-ACC3-DE6C-EC1F60506887}"/>
              </a:ext>
            </a:extLst>
          </p:cNvPr>
          <p:cNvSpPr>
            <a:spLocks noGrp="1"/>
          </p:cNvSpPr>
          <p:nvPr>
            <p:ph type="body" sz="quarter" idx="31" hasCustomPrompt="1"/>
          </p:nvPr>
        </p:nvSpPr>
        <p:spPr>
          <a:xfrm>
            <a:off x="4572001" y="2571752"/>
            <a:ext cx="4140529" cy="720091"/>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cxnSp>
        <p:nvCxnSpPr>
          <p:cNvPr id="15" name="Connecteur droit 14">
            <a:extLst>
              <a:ext uri="{FF2B5EF4-FFF2-40B4-BE49-F238E27FC236}">
                <a16:creationId xmlns:a16="http://schemas.microsoft.com/office/drawing/2014/main" id="{EE69B2CB-81D2-613D-9C11-F5C1E8444776}"/>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6" name="Titre 1">
            <a:extLst>
              <a:ext uri="{FF2B5EF4-FFF2-40B4-BE49-F238E27FC236}">
                <a16:creationId xmlns:a16="http://schemas.microsoft.com/office/drawing/2014/main" id="{F0D52972-FC74-622B-CDB2-960C4813603F}"/>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8" name="Espace réservé du texte 3">
            <a:extLst>
              <a:ext uri="{FF2B5EF4-FFF2-40B4-BE49-F238E27FC236}">
                <a16:creationId xmlns:a16="http://schemas.microsoft.com/office/drawing/2014/main" id="{1F8BE717-708E-B406-9971-91AA4F56B473}"/>
              </a:ext>
            </a:extLst>
          </p:cNvPr>
          <p:cNvSpPr>
            <a:spLocks noGrp="1"/>
          </p:cNvSpPr>
          <p:nvPr>
            <p:ph type="body" sz="half" idx="38"/>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9" name="Text Placeholder 7">
            <a:extLst>
              <a:ext uri="{FF2B5EF4-FFF2-40B4-BE49-F238E27FC236}">
                <a16:creationId xmlns:a16="http://schemas.microsoft.com/office/drawing/2014/main" id="{D7317F24-80CC-8095-9BA8-23AC63172730}"/>
              </a:ext>
            </a:extLst>
          </p:cNvPr>
          <p:cNvSpPr>
            <a:spLocks noGrp="1"/>
          </p:cNvSpPr>
          <p:nvPr>
            <p:ph type="body" sz="quarter" idx="39" hasCustomPrompt="1"/>
          </p:nvPr>
        </p:nvSpPr>
        <p:spPr>
          <a:xfrm>
            <a:off x="251449" y="2571751"/>
            <a:ext cx="4140529" cy="720092"/>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2" name="Espace réservé du pied de page 20">
            <a:extLst>
              <a:ext uri="{FF2B5EF4-FFF2-40B4-BE49-F238E27FC236}">
                <a16:creationId xmlns:a16="http://schemas.microsoft.com/office/drawing/2014/main" id="{A67826EF-09A0-34FB-A063-5EE09BDCC527}"/>
              </a:ext>
            </a:extLst>
          </p:cNvPr>
          <p:cNvSpPr>
            <a:spLocks noGrp="1"/>
          </p:cNvSpPr>
          <p:nvPr>
            <p:ph type="ftr" sz="quarter" idx="41"/>
          </p:nvPr>
        </p:nvSpPr>
        <p:spPr>
          <a:xfrm>
            <a:off x="244142" y="4620553"/>
            <a:ext cx="3086100" cy="215348"/>
          </a:xfrm>
        </p:spPr>
        <p:txBody>
          <a:bodyPr/>
          <a:lstStyle/>
          <a:p>
            <a:r>
              <a:rPr lang="en-US" cap="all"/>
              <a:t>PROPRIETARY &amp; CONFIDENTIAL // PRODUCT LINE, DIVISION OR BUSINESS UNIT</a:t>
            </a:r>
          </a:p>
        </p:txBody>
      </p:sp>
      <p:sp>
        <p:nvSpPr>
          <p:cNvPr id="2" name="Text Placeholder 9">
            <a:extLst>
              <a:ext uri="{FF2B5EF4-FFF2-40B4-BE49-F238E27FC236}">
                <a16:creationId xmlns:a16="http://schemas.microsoft.com/office/drawing/2014/main" id="{277048C1-020F-E17A-E872-31DA7F63C977}"/>
              </a:ext>
            </a:extLst>
          </p:cNvPr>
          <p:cNvSpPr>
            <a:spLocks noGrp="1"/>
          </p:cNvSpPr>
          <p:nvPr>
            <p:ph type="body" sz="quarter" idx="14" hasCustomPrompt="1"/>
          </p:nvPr>
        </p:nvSpPr>
        <p:spPr>
          <a:xfrm>
            <a:off x="251448" y="3471869"/>
            <a:ext cx="4140529"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Clr>
                <a:srgbClr val="4298D3"/>
              </a:buClr>
              <a:buFont typeface="Wingdings" pitchFamily="2" charset="2"/>
              <a:buChar char="§"/>
              <a:defRPr sz="900" spc="0"/>
            </a:lvl2pPr>
            <a:lvl3pPr marL="0" indent="-107997">
              <a:spcBef>
                <a:spcPts val="200"/>
              </a:spcBef>
              <a:buClr>
                <a:srgbClr val="4298D3"/>
              </a:buClr>
              <a:buFont typeface="Wingdings" pitchFamily="2" charset="2"/>
              <a:buChar char="§"/>
              <a:defRPr sz="900" spc="0"/>
            </a:lvl3pPr>
            <a:lvl4pPr marL="0" indent="-107997">
              <a:spcBef>
                <a:spcPts val="200"/>
              </a:spcBef>
              <a:buClr>
                <a:srgbClr val="4298D3"/>
              </a:buClr>
              <a:buFont typeface="Wingdings" pitchFamily="2" charset="2"/>
              <a:buChar char="§"/>
              <a:defRPr sz="900" spc="0"/>
            </a:lvl4pPr>
            <a:lvl5pPr marL="0"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9">
            <a:extLst>
              <a:ext uri="{FF2B5EF4-FFF2-40B4-BE49-F238E27FC236}">
                <a16:creationId xmlns:a16="http://schemas.microsoft.com/office/drawing/2014/main" id="{0D481027-6669-39B5-D115-AC7A27EAC2FF}"/>
              </a:ext>
            </a:extLst>
          </p:cNvPr>
          <p:cNvSpPr>
            <a:spLocks noGrp="1"/>
          </p:cNvSpPr>
          <p:nvPr>
            <p:ph type="body" sz="quarter" idx="40" hasCustomPrompt="1"/>
          </p:nvPr>
        </p:nvSpPr>
        <p:spPr>
          <a:xfrm>
            <a:off x="4572001" y="3471869"/>
            <a:ext cx="4140529"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Clr>
                <a:srgbClr val="4298D3"/>
              </a:buClr>
              <a:buFont typeface="Wingdings" pitchFamily="2" charset="2"/>
              <a:buChar char="§"/>
              <a:defRPr sz="900" spc="0"/>
            </a:lvl2pPr>
            <a:lvl3pPr marL="0" indent="-107997">
              <a:spcBef>
                <a:spcPts val="200"/>
              </a:spcBef>
              <a:buClr>
                <a:srgbClr val="4298D3"/>
              </a:buClr>
              <a:buFont typeface="Wingdings" pitchFamily="2" charset="2"/>
              <a:buChar char="§"/>
              <a:defRPr sz="900" spc="0"/>
            </a:lvl3pPr>
            <a:lvl4pPr marL="0" indent="-107997">
              <a:spcBef>
                <a:spcPts val="200"/>
              </a:spcBef>
              <a:buClr>
                <a:srgbClr val="4298D3"/>
              </a:buClr>
              <a:buFont typeface="Wingdings" pitchFamily="2" charset="2"/>
              <a:buChar char="§"/>
              <a:defRPr sz="900" spc="0"/>
            </a:lvl4pPr>
            <a:lvl5pPr marL="0"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885479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p:cSld name="1_12 team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1131564"/>
            <a:ext cx="720092"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4" name="Content Placeholder 13"/>
          <p:cNvSpPr>
            <a:spLocks noGrp="1"/>
          </p:cNvSpPr>
          <p:nvPr>
            <p:ph sz="quarter" idx="18" hasCustomPrompt="1"/>
          </p:nvPr>
        </p:nvSpPr>
        <p:spPr>
          <a:xfrm>
            <a:off x="971540" y="1131566"/>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27" name="Picture Placeholder 3"/>
          <p:cNvSpPr>
            <a:spLocks noGrp="1"/>
          </p:cNvSpPr>
          <p:nvPr>
            <p:ph type="pic" sz="quarter" idx="19"/>
          </p:nvPr>
        </p:nvSpPr>
        <p:spPr>
          <a:xfrm>
            <a:off x="2411724" y="113156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29" name="Picture Placeholder 3"/>
          <p:cNvSpPr>
            <a:spLocks noGrp="1"/>
          </p:cNvSpPr>
          <p:nvPr>
            <p:ph type="pic" sz="quarter" idx="21"/>
          </p:nvPr>
        </p:nvSpPr>
        <p:spPr>
          <a:xfrm>
            <a:off x="4572000" y="113156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31" name="Picture Placeholder 3"/>
          <p:cNvSpPr>
            <a:spLocks noGrp="1"/>
          </p:cNvSpPr>
          <p:nvPr>
            <p:ph type="pic" sz="quarter" idx="23"/>
          </p:nvPr>
        </p:nvSpPr>
        <p:spPr>
          <a:xfrm>
            <a:off x="6732276" y="113156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7" name="Picture Placeholder 3">
            <a:extLst>
              <a:ext uri="{FF2B5EF4-FFF2-40B4-BE49-F238E27FC236}">
                <a16:creationId xmlns:a16="http://schemas.microsoft.com/office/drawing/2014/main" id="{2B45CA9C-90F1-41D0-D4E3-922270015A99}"/>
              </a:ext>
            </a:extLst>
          </p:cNvPr>
          <p:cNvSpPr>
            <a:spLocks noGrp="1"/>
          </p:cNvSpPr>
          <p:nvPr>
            <p:ph type="pic" sz="quarter" idx="44"/>
          </p:nvPr>
        </p:nvSpPr>
        <p:spPr>
          <a:xfrm>
            <a:off x="251449" y="2211704"/>
            <a:ext cx="720092"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3">
            <a:extLst>
              <a:ext uri="{FF2B5EF4-FFF2-40B4-BE49-F238E27FC236}">
                <a16:creationId xmlns:a16="http://schemas.microsoft.com/office/drawing/2014/main" id="{BC952E2B-CD03-4B13-8443-EDC6B8C2E5E1}"/>
              </a:ext>
            </a:extLst>
          </p:cNvPr>
          <p:cNvSpPr>
            <a:spLocks noGrp="1"/>
          </p:cNvSpPr>
          <p:nvPr>
            <p:ph type="pic" sz="quarter" idx="46"/>
          </p:nvPr>
        </p:nvSpPr>
        <p:spPr>
          <a:xfrm>
            <a:off x="2411724" y="221170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0" name="Picture Placeholder 3">
            <a:extLst>
              <a:ext uri="{FF2B5EF4-FFF2-40B4-BE49-F238E27FC236}">
                <a16:creationId xmlns:a16="http://schemas.microsoft.com/office/drawing/2014/main" id="{51387986-7A48-E835-A1F8-43C3AD46D49F}"/>
              </a:ext>
            </a:extLst>
          </p:cNvPr>
          <p:cNvSpPr>
            <a:spLocks noGrp="1"/>
          </p:cNvSpPr>
          <p:nvPr>
            <p:ph type="pic" sz="quarter" idx="47"/>
          </p:nvPr>
        </p:nvSpPr>
        <p:spPr>
          <a:xfrm>
            <a:off x="4572000" y="221170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3">
            <a:extLst>
              <a:ext uri="{FF2B5EF4-FFF2-40B4-BE49-F238E27FC236}">
                <a16:creationId xmlns:a16="http://schemas.microsoft.com/office/drawing/2014/main" id="{368D2B08-1F38-1B66-2DBD-2763A83DB42C}"/>
              </a:ext>
            </a:extLst>
          </p:cNvPr>
          <p:cNvSpPr>
            <a:spLocks noGrp="1"/>
          </p:cNvSpPr>
          <p:nvPr>
            <p:ph type="pic" sz="quarter" idx="48"/>
          </p:nvPr>
        </p:nvSpPr>
        <p:spPr>
          <a:xfrm>
            <a:off x="6732276" y="221170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3">
            <a:extLst>
              <a:ext uri="{FF2B5EF4-FFF2-40B4-BE49-F238E27FC236}">
                <a16:creationId xmlns:a16="http://schemas.microsoft.com/office/drawing/2014/main" id="{F41E2539-53AF-4A39-699F-1130058B690B}"/>
              </a:ext>
            </a:extLst>
          </p:cNvPr>
          <p:cNvSpPr>
            <a:spLocks noGrp="1"/>
          </p:cNvSpPr>
          <p:nvPr>
            <p:ph type="pic" sz="quarter" idx="52"/>
          </p:nvPr>
        </p:nvSpPr>
        <p:spPr>
          <a:xfrm>
            <a:off x="251449" y="3291842"/>
            <a:ext cx="720092"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8" name="Picture Placeholder 3">
            <a:extLst>
              <a:ext uri="{FF2B5EF4-FFF2-40B4-BE49-F238E27FC236}">
                <a16:creationId xmlns:a16="http://schemas.microsoft.com/office/drawing/2014/main" id="{2564E382-4FF0-231E-8B34-0647F02A3BD4}"/>
              </a:ext>
            </a:extLst>
          </p:cNvPr>
          <p:cNvSpPr>
            <a:spLocks noGrp="1"/>
          </p:cNvSpPr>
          <p:nvPr>
            <p:ph type="pic" sz="quarter" idx="54"/>
          </p:nvPr>
        </p:nvSpPr>
        <p:spPr>
          <a:xfrm>
            <a:off x="2411724" y="3291844"/>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9" name="Picture Placeholder 3">
            <a:extLst>
              <a:ext uri="{FF2B5EF4-FFF2-40B4-BE49-F238E27FC236}">
                <a16:creationId xmlns:a16="http://schemas.microsoft.com/office/drawing/2014/main" id="{921F217E-B8B3-8FB0-7089-2CE88691305B}"/>
              </a:ext>
            </a:extLst>
          </p:cNvPr>
          <p:cNvSpPr>
            <a:spLocks noGrp="1"/>
          </p:cNvSpPr>
          <p:nvPr>
            <p:ph type="pic" sz="quarter" idx="55"/>
          </p:nvPr>
        </p:nvSpPr>
        <p:spPr>
          <a:xfrm>
            <a:off x="4572000" y="3291844"/>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20" name="Picture Placeholder 3">
            <a:extLst>
              <a:ext uri="{FF2B5EF4-FFF2-40B4-BE49-F238E27FC236}">
                <a16:creationId xmlns:a16="http://schemas.microsoft.com/office/drawing/2014/main" id="{E2AAE77B-F601-1F1B-1085-CD87F73C47DC}"/>
              </a:ext>
            </a:extLst>
          </p:cNvPr>
          <p:cNvSpPr>
            <a:spLocks noGrp="1"/>
          </p:cNvSpPr>
          <p:nvPr>
            <p:ph type="pic" sz="quarter" idx="56"/>
          </p:nvPr>
        </p:nvSpPr>
        <p:spPr>
          <a:xfrm>
            <a:off x="6732276" y="3291844"/>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cxnSp>
        <p:nvCxnSpPr>
          <p:cNvPr id="24" name="Connecteur droit 23">
            <a:extLst>
              <a:ext uri="{FF2B5EF4-FFF2-40B4-BE49-F238E27FC236}">
                <a16:creationId xmlns:a16="http://schemas.microsoft.com/office/drawing/2014/main" id="{D5245AD2-D8B6-DD7C-D648-73EFDEBAC455}"/>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5" name="Titre 1">
            <a:extLst>
              <a:ext uri="{FF2B5EF4-FFF2-40B4-BE49-F238E27FC236}">
                <a16:creationId xmlns:a16="http://schemas.microsoft.com/office/drawing/2014/main" id="{97011E8B-C9A7-914B-3C1A-F06C2C7A46C9}"/>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26" name="Espace réservé du texte 3">
            <a:extLst>
              <a:ext uri="{FF2B5EF4-FFF2-40B4-BE49-F238E27FC236}">
                <a16:creationId xmlns:a16="http://schemas.microsoft.com/office/drawing/2014/main" id="{D2A7557B-531D-0AFC-C3C6-49A0A304FD2E}"/>
              </a:ext>
            </a:extLst>
          </p:cNvPr>
          <p:cNvSpPr>
            <a:spLocks noGrp="1"/>
          </p:cNvSpPr>
          <p:nvPr>
            <p:ph type="body" sz="half" idx="28"/>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0" name="Espace réservé du texte 3">
            <a:extLst>
              <a:ext uri="{FF2B5EF4-FFF2-40B4-BE49-F238E27FC236}">
                <a16:creationId xmlns:a16="http://schemas.microsoft.com/office/drawing/2014/main" id="{EC904DAB-E089-FFDB-179E-4D4F6662CFDC}"/>
              </a:ext>
            </a:extLst>
          </p:cNvPr>
          <p:cNvSpPr>
            <a:spLocks noGrp="1"/>
          </p:cNvSpPr>
          <p:nvPr>
            <p:ph type="body" sz="half" idx="38"/>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1" name="Espace réservé du pied de page 50">
            <a:extLst>
              <a:ext uri="{FF2B5EF4-FFF2-40B4-BE49-F238E27FC236}">
                <a16:creationId xmlns:a16="http://schemas.microsoft.com/office/drawing/2014/main" id="{3562A82F-D91D-BE68-DADC-799AB92B1251}"/>
              </a:ext>
            </a:extLst>
          </p:cNvPr>
          <p:cNvSpPr>
            <a:spLocks noGrp="1"/>
          </p:cNvSpPr>
          <p:nvPr>
            <p:ph type="ftr" sz="quarter" idx="60"/>
          </p:nvPr>
        </p:nvSpPr>
        <p:spPr/>
        <p:txBody>
          <a:bodyPr/>
          <a:lstStyle/>
          <a:p>
            <a:r>
              <a:rPr lang="en-US" cap="all"/>
              <a:t>PROPRIETARY &amp; CONFIDENTIAL // PRODUCT LINE, DIVISION OR BUSINESS UNIT</a:t>
            </a:r>
          </a:p>
        </p:txBody>
      </p:sp>
      <p:sp>
        <p:nvSpPr>
          <p:cNvPr id="52" name="Content Placeholder 13">
            <a:extLst>
              <a:ext uri="{FF2B5EF4-FFF2-40B4-BE49-F238E27FC236}">
                <a16:creationId xmlns:a16="http://schemas.microsoft.com/office/drawing/2014/main" id="{FC6FC889-CBFA-7421-2A7A-27A0AD34C416}"/>
              </a:ext>
            </a:extLst>
          </p:cNvPr>
          <p:cNvSpPr>
            <a:spLocks noGrp="1"/>
          </p:cNvSpPr>
          <p:nvPr>
            <p:ph sz="quarter" idx="61" hasCustomPrompt="1"/>
          </p:nvPr>
        </p:nvSpPr>
        <p:spPr>
          <a:xfrm>
            <a:off x="971540" y="3291842"/>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53" name="Content Placeholder 13">
            <a:extLst>
              <a:ext uri="{FF2B5EF4-FFF2-40B4-BE49-F238E27FC236}">
                <a16:creationId xmlns:a16="http://schemas.microsoft.com/office/drawing/2014/main" id="{138EF17A-D2F8-A849-06E9-4222C8B3DE7B}"/>
              </a:ext>
            </a:extLst>
          </p:cNvPr>
          <p:cNvSpPr>
            <a:spLocks noGrp="1"/>
          </p:cNvSpPr>
          <p:nvPr>
            <p:ph sz="quarter" idx="62" hasCustomPrompt="1"/>
          </p:nvPr>
        </p:nvSpPr>
        <p:spPr>
          <a:xfrm>
            <a:off x="971540" y="2211704"/>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54" name="Content Placeholder 13">
            <a:extLst>
              <a:ext uri="{FF2B5EF4-FFF2-40B4-BE49-F238E27FC236}">
                <a16:creationId xmlns:a16="http://schemas.microsoft.com/office/drawing/2014/main" id="{D7F58E1B-803A-EAED-7BA0-6C8C90E23C2A}"/>
              </a:ext>
            </a:extLst>
          </p:cNvPr>
          <p:cNvSpPr>
            <a:spLocks noGrp="1"/>
          </p:cNvSpPr>
          <p:nvPr>
            <p:ph sz="quarter" idx="63" hasCustomPrompt="1"/>
          </p:nvPr>
        </p:nvSpPr>
        <p:spPr>
          <a:xfrm>
            <a:off x="3131817" y="1131566"/>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55" name="Content Placeholder 13">
            <a:extLst>
              <a:ext uri="{FF2B5EF4-FFF2-40B4-BE49-F238E27FC236}">
                <a16:creationId xmlns:a16="http://schemas.microsoft.com/office/drawing/2014/main" id="{91CAA48E-8AF9-923F-ED1B-848BA12493EA}"/>
              </a:ext>
            </a:extLst>
          </p:cNvPr>
          <p:cNvSpPr>
            <a:spLocks noGrp="1"/>
          </p:cNvSpPr>
          <p:nvPr>
            <p:ph sz="quarter" idx="64" hasCustomPrompt="1"/>
          </p:nvPr>
        </p:nvSpPr>
        <p:spPr>
          <a:xfrm>
            <a:off x="3131817" y="3291842"/>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56" name="Content Placeholder 13">
            <a:extLst>
              <a:ext uri="{FF2B5EF4-FFF2-40B4-BE49-F238E27FC236}">
                <a16:creationId xmlns:a16="http://schemas.microsoft.com/office/drawing/2014/main" id="{8BA22487-0C3B-0AB2-B9E9-32E401869CA1}"/>
              </a:ext>
            </a:extLst>
          </p:cNvPr>
          <p:cNvSpPr>
            <a:spLocks noGrp="1"/>
          </p:cNvSpPr>
          <p:nvPr>
            <p:ph sz="quarter" idx="65" hasCustomPrompt="1"/>
          </p:nvPr>
        </p:nvSpPr>
        <p:spPr>
          <a:xfrm>
            <a:off x="3131817" y="2211704"/>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57" name="Content Placeholder 13">
            <a:extLst>
              <a:ext uri="{FF2B5EF4-FFF2-40B4-BE49-F238E27FC236}">
                <a16:creationId xmlns:a16="http://schemas.microsoft.com/office/drawing/2014/main" id="{AC8C53EF-241A-C5FD-2A78-D7149489C46D}"/>
              </a:ext>
            </a:extLst>
          </p:cNvPr>
          <p:cNvSpPr>
            <a:spLocks noGrp="1"/>
          </p:cNvSpPr>
          <p:nvPr>
            <p:ph sz="quarter" idx="66" hasCustomPrompt="1"/>
          </p:nvPr>
        </p:nvSpPr>
        <p:spPr>
          <a:xfrm>
            <a:off x="5292093" y="1131566"/>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58" name="Content Placeholder 13">
            <a:extLst>
              <a:ext uri="{FF2B5EF4-FFF2-40B4-BE49-F238E27FC236}">
                <a16:creationId xmlns:a16="http://schemas.microsoft.com/office/drawing/2014/main" id="{3723FE51-7489-2FF2-03B2-06EDE2C64F62}"/>
              </a:ext>
            </a:extLst>
          </p:cNvPr>
          <p:cNvSpPr>
            <a:spLocks noGrp="1"/>
          </p:cNvSpPr>
          <p:nvPr>
            <p:ph sz="quarter" idx="67" hasCustomPrompt="1"/>
          </p:nvPr>
        </p:nvSpPr>
        <p:spPr>
          <a:xfrm>
            <a:off x="5292093" y="3291842"/>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59" name="Content Placeholder 13">
            <a:extLst>
              <a:ext uri="{FF2B5EF4-FFF2-40B4-BE49-F238E27FC236}">
                <a16:creationId xmlns:a16="http://schemas.microsoft.com/office/drawing/2014/main" id="{D96AA4C9-1CC4-8E48-0ED8-8B73F77DE23F}"/>
              </a:ext>
            </a:extLst>
          </p:cNvPr>
          <p:cNvSpPr>
            <a:spLocks noGrp="1"/>
          </p:cNvSpPr>
          <p:nvPr>
            <p:ph sz="quarter" idx="68" hasCustomPrompt="1"/>
          </p:nvPr>
        </p:nvSpPr>
        <p:spPr>
          <a:xfrm>
            <a:off x="5292093" y="2211704"/>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60" name="Content Placeholder 13">
            <a:extLst>
              <a:ext uri="{FF2B5EF4-FFF2-40B4-BE49-F238E27FC236}">
                <a16:creationId xmlns:a16="http://schemas.microsoft.com/office/drawing/2014/main" id="{8344F08F-C3C8-DBAC-1152-05EE7210C7CC}"/>
              </a:ext>
            </a:extLst>
          </p:cNvPr>
          <p:cNvSpPr>
            <a:spLocks noGrp="1"/>
          </p:cNvSpPr>
          <p:nvPr>
            <p:ph sz="quarter" idx="69" hasCustomPrompt="1"/>
          </p:nvPr>
        </p:nvSpPr>
        <p:spPr>
          <a:xfrm>
            <a:off x="7452369" y="1131566"/>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61" name="Content Placeholder 13">
            <a:extLst>
              <a:ext uri="{FF2B5EF4-FFF2-40B4-BE49-F238E27FC236}">
                <a16:creationId xmlns:a16="http://schemas.microsoft.com/office/drawing/2014/main" id="{6753D8AE-0F3C-2775-A82B-C38FCBF5BD78}"/>
              </a:ext>
            </a:extLst>
          </p:cNvPr>
          <p:cNvSpPr>
            <a:spLocks noGrp="1"/>
          </p:cNvSpPr>
          <p:nvPr>
            <p:ph sz="quarter" idx="70" hasCustomPrompt="1"/>
          </p:nvPr>
        </p:nvSpPr>
        <p:spPr>
          <a:xfrm>
            <a:off x="7452369" y="3291842"/>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62" name="Content Placeholder 13">
            <a:extLst>
              <a:ext uri="{FF2B5EF4-FFF2-40B4-BE49-F238E27FC236}">
                <a16:creationId xmlns:a16="http://schemas.microsoft.com/office/drawing/2014/main" id="{AC76CB6A-1B1E-A300-A414-D6C684031217}"/>
              </a:ext>
            </a:extLst>
          </p:cNvPr>
          <p:cNvSpPr>
            <a:spLocks noGrp="1"/>
          </p:cNvSpPr>
          <p:nvPr>
            <p:ph sz="quarter" idx="71" hasCustomPrompt="1"/>
          </p:nvPr>
        </p:nvSpPr>
        <p:spPr>
          <a:xfrm>
            <a:off x="7452369" y="2211704"/>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Tree>
    <p:extLst>
      <p:ext uri="{BB962C8B-B14F-4D97-AF65-F5344CB8AC3E}">
        <p14:creationId xmlns:p14="http://schemas.microsoft.com/office/powerpoint/2010/main" val="409994705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p:cSld name="1_12 team">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D750B5B-179E-BB7B-9467-9F7D1C88E679}"/>
              </a:ext>
            </a:extLst>
          </p:cNvPr>
          <p:cNvSpPr>
            <a:spLocks noGrp="1"/>
          </p:cNvSpPr>
          <p:nvPr>
            <p:ph type="pic" sz="quarter" idx="10"/>
          </p:nvPr>
        </p:nvSpPr>
        <p:spPr>
          <a:xfrm>
            <a:off x="251449" y="1131564"/>
            <a:ext cx="720092"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6" name="Content Placeholder 13">
            <a:extLst>
              <a:ext uri="{FF2B5EF4-FFF2-40B4-BE49-F238E27FC236}">
                <a16:creationId xmlns:a16="http://schemas.microsoft.com/office/drawing/2014/main" id="{119373D0-F0C3-9846-E03F-FAC920DB977F}"/>
              </a:ext>
            </a:extLst>
          </p:cNvPr>
          <p:cNvSpPr>
            <a:spLocks noGrp="1"/>
          </p:cNvSpPr>
          <p:nvPr>
            <p:ph sz="quarter" idx="18" hasCustomPrompt="1"/>
          </p:nvPr>
        </p:nvSpPr>
        <p:spPr>
          <a:xfrm>
            <a:off x="971540" y="1131566"/>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7" name="Picture Placeholder 3">
            <a:extLst>
              <a:ext uri="{FF2B5EF4-FFF2-40B4-BE49-F238E27FC236}">
                <a16:creationId xmlns:a16="http://schemas.microsoft.com/office/drawing/2014/main" id="{41FA4FE7-B1D0-5CC1-E022-0D4B09421E23}"/>
              </a:ext>
            </a:extLst>
          </p:cNvPr>
          <p:cNvSpPr>
            <a:spLocks noGrp="1"/>
          </p:cNvSpPr>
          <p:nvPr>
            <p:ph type="pic" sz="quarter" idx="19"/>
          </p:nvPr>
        </p:nvSpPr>
        <p:spPr>
          <a:xfrm>
            <a:off x="2411724" y="113156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8" name="Picture Placeholder 3">
            <a:extLst>
              <a:ext uri="{FF2B5EF4-FFF2-40B4-BE49-F238E27FC236}">
                <a16:creationId xmlns:a16="http://schemas.microsoft.com/office/drawing/2014/main" id="{65346076-7550-C9AF-AC11-71C1D7E97114}"/>
              </a:ext>
            </a:extLst>
          </p:cNvPr>
          <p:cNvSpPr>
            <a:spLocks noGrp="1"/>
          </p:cNvSpPr>
          <p:nvPr>
            <p:ph type="pic" sz="quarter" idx="21"/>
          </p:nvPr>
        </p:nvSpPr>
        <p:spPr>
          <a:xfrm>
            <a:off x="4572000" y="113156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3">
            <a:extLst>
              <a:ext uri="{FF2B5EF4-FFF2-40B4-BE49-F238E27FC236}">
                <a16:creationId xmlns:a16="http://schemas.microsoft.com/office/drawing/2014/main" id="{92E33934-2558-3E7D-65D8-9EB9E122CE8A}"/>
              </a:ext>
            </a:extLst>
          </p:cNvPr>
          <p:cNvSpPr>
            <a:spLocks noGrp="1"/>
          </p:cNvSpPr>
          <p:nvPr>
            <p:ph type="pic" sz="quarter" idx="23"/>
          </p:nvPr>
        </p:nvSpPr>
        <p:spPr>
          <a:xfrm>
            <a:off x="6732276" y="113156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0" name="Picture Placeholder 3">
            <a:extLst>
              <a:ext uri="{FF2B5EF4-FFF2-40B4-BE49-F238E27FC236}">
                <a16:creationId xmlns:a16="http://schemas.microsoft.com/office/drawing/2014/main" id="{09C55F61-FBC1-FE96-325A-7FE97545AA43}"/>
              </a:ext>
            </a:extLst>
          </p:cNvPr>
          <p:cNvSpPr>
            <a:spLocks noGrp="1"/>
          </p:cNvSpPr>
          <p:nvPr>
            <p:ph type="pic" sz="quarter" idx="44"/>
          </p:nvPr>
        </p:nvSpPr>
        <p:spPr>
          <a:xfrm>
            <a:off x="251449" y="2211704"/>
            <a:ext cx="720092"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3">
            <a:extLst>
              <a:ext uri="{FF2B5EF4-FFF2-40B4-BE49-F238E27FC236}">
                <a16:creationId xmlns:a16="http://schemas.microsoft.com/office/drawing/2014/main" id="{1F3E00D6-A071-F2BB-1DE4-A49EAB48A582}"/>
              </a:ext>
            </a:extLst>
          </p:cNvPr>
          <p:cNvSpPr>
            <a:spLocks noGrp="1"/>
          </p:cNvSpPr>
          <p:nvPr>
            <p:ph type="pic" sz="quarter" idx="46"/>
          </p:nvPr>
        </p:nvSpPr>
        <p:spPr>
          <a:xfrm>
            <a:off x="2411724" y="221170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3">
            <a:extLst>
              <a:ext uri="{FF2B5EF4-FFF2-40B4-BE49-F238E27FC236}">
                <a16:creationId xmlns:a16="http://schemas.microsoft.com/office/drawing/2014/main" id="{F0812CDB-C531-5F50-AB43-3110F6F10F33}"/>
              </a:ext>
            </a:extLst>
          </p:cNvPr>
          <p:cNvSpPr>
            <a:spLocks noGrp="1"/>
          </p:cNvSpPr>
          <p:nvPr>
            <p:ph type="pic" sz="quarter" idx="47"/>
          </p:nvPr>
        </p:nvSpPr>
        <p:spPr>
          <a:xfrm>
            <a:off x="4572000" y="221170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3">
            <a:extLst>
              <a:ext uri="{FF2B5EF4-FFF2-40B4-BE49-F238E27FC236}">
                <a16:creationId xmlns:a16="http://schemas.microsoft.com/office/drawing/2014/main" id="{4A7BA081-9FDC-1CBB-B053-F78E24755D24}"/>
              </a:ext>
            </a:extLst>
          </p:cNvPr>
          <p:cNvSpPr>
            <a:spLocks noGrp="1"/>
          </p:cNvSpPr>
          <p:nvPr>
            <p:ph type="pic" sz="quarter" idx="48"/>
          </p:nvPr>
        </p:nvSpPr>
        <p:spPr>
          <a:xfrm>
            <a:off x="6732276" y="221170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3">
            <a:extLst>
              <a:ext uri="{FF2B5EF4-FFF2-40B4-BE49-F238E27FC236}">
                <a16:creationId xmlns:a16="http://schemas.microsoft.com/office/drawing/2014/main" id="{8A069666-5A8F-167F-995A-B0CC007BDC85}"/>
              </a:ext>
            </a:extLst>
          </p:cNvPr>
          <p:cNvSpPr>
            <a:spLocks noGrp="1"/>
          </p:cNvSpPr>
          <p:nvPr>
            <p:ph type="pic" sz="quarter" idx="52"/>
          </p:nvPr>
        </p:nvSpPr>
        <p:spPr>
          <a:xfrm>
            <a:off x="251449" y="3291842"/>
            <a:ext cx="720092"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3">
            <a:extLst>
              <a:ext uri="{FF2B5EF4-FFF2-40B4-BE49-F238E27FC236}">
                <a16:creationId xmlns:a16="http://schemas.microsoft.com/office/drawing/2014/main" id="{86296E32-A2B2-C086-F1EE-F0ED2F778E18}"/>
              </a:ext>
            </a:extLst>
          </p:cNvPr>
          <p:cNvSpPr>
            <a:spLocks noGrp="1"/>
          </p:cNvSpPr>
          <p:nvPr>
            <p:ph type="pic" sz="quarter" idx="54"/>
          </p:nvPr>
        </p:nvSpPr>
        <p:spPr>
          <a:xfrm>
            <a:off x="2411724" y="3291844"/>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7" name="Picture Placeholder 3">
            <a:extLst>
              <a:ext uri="{FF2B5EF4-FFF2-40B4-BE49-F238E27FC236}">
                <a16:creationId xmlns:a16="http://schemas.microsoft.com/office/drawing/2014/main" id="{38CDEADD-B628-2E13-5977-968DE6A3E09D}"/>
              </a:ext>
            </a:extLst>
          </p:cNvPr>
          <p:cNvSpPr>
            <a:spLocks noGrp="1"/>
          </p:cNvSpPr>
          <p:nvPr>
            <p:ph type="pic" sz="quarter" idx="55"/>
          </p:nvPr>
        </p:nvSpPr>
        <p:spPr>
          <a:xfrm>
            <a:off x="4572000" y="3291844"/>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8" name="Picture Placeholder 3">
            <a:extLst>
              <a:ext uri="{FF2B5EF4-FFF2-40B4-BE49-F238E27FC236}">
                <a16:creationId xmlns:a16="http://schemas.microsoft.com/office/drawing/2014/main" id="{C588CCF0-D709-F477-EC12-8E12003F1404}"/>
              </a:ext>
            </a:extLst>
          </p:cNvPr>
          <p:cNvSpPr>
            <a:spLocks noGrp="1"/>
          </p:cNvSpPr>
          <p:nvPr>
            <p:ph type="pic" sz="quarter" idx="56"/>
          </p:nvPr>
        </p:nvSpPr>
        <p:spPr>
          <a:xfrm>
            <a:off x="6732276" y="3291844"/>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cxnSp>
        <p:nvCxnSpPr>
          <p:cNvPr id="19" name="Connecteur droit 18">
            <a:extLst>
              <a:ext uri="{FF2B5EF4-FFF2-40B4-BE49-F238E27FC236}">
                <a16:creationId xmlns:a16="http://schemas.microsoft.com/office/drawing/2014/main" id="{0D7568ED-6A22-87A7-5CF7-91745EA9BF14}"/>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0" name="Titre 1">
            <a:extLst>
              <a:ext uri="{FF2B5EF4-FFF2-40B4-BE49-F238E27FC236}">
                <a16:creationId xmlns:a16="http://schemas.microsoft.com/office/drawing/2014/main" id="{E9FE3BFE-7E41-6756-DFF0-71CA936438E5}"/>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22" name="Espace réservé du texte 3">
            <a:extLst>
              <a:ext uri="{FF2B5EF4-FFF2-40B4-BE49-F238E27FC236}">
                <a16:creationId xmlns:a16="http://schemas.microsoft.com/office/drawing/2014/main" id="{61CF092C-8FF9-3DD3-742A-20B6E012A21A}"/>
              </a:ext>
            </a:extLst>
          </p:cNvPr>
          <p:cNvSpPr>
            <a:spLocks noGrp="1"/>
          </p:cNvSpPr>
          <p:nvPr>
            <p:ph type="body" sz="half" idx="38"/>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3" name="Espace réservé du pied de page 50">
            <a:extLst>
              <a:ext uri="{FF2B5EF4-FFF2-40B4-BE49-F238E27FC236}">
                <a16:creationId xmlns:a16="http://schemas.microsoft.com/office/drawing/2014/main" id="{BFEBE560-C083-7117-4719-FE0996504715}"/>
              </a:ext>
            </a:extLst>
          </p:cNvPr>
          <p:cNvSpPr>
            <a:spLocks noGrp="1"/>
          </p:cNvSpPr>
          <p:nvPr>
            <p:ph type="ftr" sz="quarter" idx="60"/>
          </p:nvPr>
        </p:nvSpPr>
        <p:spPr>
          <a:xfrm>
            <a:off x="244142" y="4620553"/>
            <a:ext cx="3086100" cy="215348"/>
          </a:xfrm>
        </p:spPr>
        <p:txBody>
          <a:bodyPr/>
          <a:lstStyle/>
          <a:p>
            <a:r>
              <a:rPr lang="en-US" cap="all"/>
              <a:t>PROPRIETARY &amp; CONFIDENTIAL // PRODUCT LINE, DIVISION OR BUSINESS UNIT</a:t>
            </a:r>
          </a:p>
        </p:txBody>
      </p:sp>
      <p:sp>
        <p:nvSpPr>
          <p:cNvPr id="24" name="Content Placeholder 13">
            <a:extLst>
              <a:ext uri="{FF2B5EF4-FFF2-40B4-BE49-F238E27FC236}">
                <a16:creationId xmlns:a16="http://schemas.microsoft.com/office/drawing/2014/main" id="{837D4014-5A21-7F57-5647-A9CF36C791A2}"/>
              </a:ext>
            </a:extLst>
          </p:cNvPr>
          <p:cNvSpPr>
            <a:spLocks noGrp="1"/>
          </p:cNvSpPr>
          <p:nvPr>
            <p:ph sz="quarter" idx="61" hasCustomPrompt="1"/>
          </p:nvPr>
        </p:nvSpPr>
        <p:spPr>
          <a:xfrm>
            <a:off x="971540" y="3291842"/>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25" name="Content Placeholder 13">
            <a:extLst>
              <a:ext uri="{FF2B5EF4-FFF2-40B4-BE49-F238E27FC236}">
                <a16:creationId xmlns:a16="http://schemas.microsoft.com/office/drawing/2014/main" id="{79078161-9036-25C5-1A87-6FC907FBA284}"/>
              </a:ext>
            </a:extLst>
          </p:cNvPr>
          <p:cNvSpPr>
            <a:spLocks noGrp="1"/>
          </p:cNvSpPr>
          <p:nvPr>
            <p:ph sz="quarter" idx="62" hasCustomPrompt="1"/>
          </p:nvPr>
        </p:nvSpPr>
        <p:spPr>
          <a:xfrm>
            <a:off x="971540" y="2211704"/>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26" name="Content Placeholder 13">
            <a:extLst>
              <a:ext uri="{FF2B5EF4-FFF2-40B4-BE49-F238E27FC236}">
                <a16:creationId xmlns:a16="http://schemas.microsoft.com/office/drawing/2014/main" id="{1ABA956F-3FCC-77CA-A383-833F3669112E}"/>
              </a:ext>
            </a:extLst>
          </p:cNvPr>
          <p:cNvSpPr>
            <a:spLocks noGrp="1"/>
          </p:cNvSpPr>
          <p:nvPr>
            <p:ph sz="quarter" idx="63" hasCustomPrompt="1"/>
          </p:nvPr>
        </p:nvSpPr>
        <p:spPr>
          <a:xfrm>
            <a:off x="3131817" y="1131566"/>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49" name="Content Placeholder 13">
            <a:extLst>
              <a:ext uri="{FF2B5EF4-FFF2-40B4-BE49-F238E27FC236}">
                <a16:creationId xmlns:a16="http://schemas.microsoft.com/office/drawing/2014/main" id="{B539EE28-EA8B-6875-E768-712769BA2B6C}"/>
              </a:ext>
            </a:extLst>
          </p:cNvPr>
          <p:cNvSpPr>
            <a:spLocks noGrp="1"/>
          </p:cNvSpPr>
          <p:nvPr>
            <p:ph sz="quarter" idx="64" hasCustomPrompt="1"/>
          </p:nvPr>
        </p:nvSpPr>
        <p:spPr>
          <a:xfrm>
            <a:off x="3131817" y="3291842"/>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52" name="Content Placeholder 13">
            <a:extLst>
              <a:ext uri="{FF2B5EF4-FFF2-40B4-BE49-F238E27FC236}">
                <a16:creationId xmlns:a16="http://schemas.microsoft.com/office/drawing/2014/main" id="{163BD5AF-569D-056A-CC71-C012C9714082}"/>
              </a:ext>
            </a:extLst>
          </p:cNvPr>
          <p:cNvSpPr>
            <a:spLocks noGrp="1"/>
          </p:cNvSpPr>
          <p:nvPr>
            <p:ph sz="quarter" idx="65" hasCustomPrompt="1"/>
          </p:nvPr>
        </p:nvSpPr>
        <p:spPr>
          <a:xfrm>
            <a:off x="3131817" y="2211704"/>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53" name="Content Placeholder 13">
            <a:extLst>
              <a:ext uri="{FF2B5EF4-FFF2-40B4-BE49-F238E27FC236}">
                <a16:creationId xmlns:a16="http://schemas.microsoft.com/office/drawing/2014/main" id="{4941EC2C-E11E-0D11-7ADA-0DAE73F614EA}"/>
              </a:ext>
            </a:extLst>
          </p:cNvPr>
          <p:cNvSpPr>
            <a:spLocks noGrp="1"/>
          </p:cNvSpPr>
          <p:nvPr>
            <p:ph sz="quarter" idx="66" hasCustomPrompt="1"/>
          </p:nvPr>
        </p:nvSpPr>
        <p:spPr>
          <a:xfrm>
            <a:off x="5292093" y="1131566"/>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54" name="Content Placeholder 13">
            <a:extLst>
              <a:ext uri="{FF2B5EF4-FFF2-40B4-BE49-F238E27FC236}">
                <a16:creationId xmlns:a16="http://schemas.microsoft.com/office/drawing/2014/main" id="{73648692-E223-70EB-C560-ACB77A37D530}"/>
              </a:ext>
            </a:extLst>
          </p:cNvPr>
          <p:cNvSpPr>
            <a:spLocks noGrp="1"/>
          </p:cNvSpPr>
          <p:nvPr>
            <p:ph sz="quarter" idx="67" hasCustomPrompt="1"/>
          </p:nvPr>
        </p:nvSpPr>
        <p:spPr>
          <a:xfrm>
            <a:off x="5292093" y="3291842"/>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55" name="Content Placeholder 13">
            <a:extLst>
              <a:ext uri="{FF2B5EF4-FFF2-40B4-BE49-F238E27FC236}">
                <a16:creationId xmlns:a16="http://schemas.microsoft.com/office/drawing/2014/main" id="{0A3DD085-9BEE-35A5-7E02-99E05887C2AC}"/>
              </a:ext>
            </a:extLst>
          </p:cNvPr>
          <p:cNvSpPr>
            <a:spLocks noGrp="1"/>
          </p:cNvSpPr>
          <p:nvPr>
            <p:ph sz="quarter" idx="68" hasCustomPrompt="1"/>
          </p:nvPr>
        </p:nvSpPr>
        <p:spPr>
          <a:xfrm>
            <a:off x="5292093" y="2211704"/>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56" name="Content Placeholder 13">
            <a:extLst>
              <a:ext uri="{FF2B5EF4-FFF2-40B4-BE49-F238E27FC236}">
                <a16:creationId xmlns:a16="http://schemas.microsoft.com/office/drawing/2014/main" id="{322A592B-C057-A4F5-1FF5-4D964C072890}"/>
              </a:ext>
            </a:extLst>
          </p:cNvPr>
          <p:cNvSpPr>
            <a:spLocks noGrp="1"/>
          </p:cNvSpPr>
          <p:nvPr>
            <p:ph sz="quarter" idx="69" hasCustomPrompt="1"/>
          </p:nvPr>
        </p:nvSpPr>
        <p:spPr>
          <a:xfrm>
            <a:off x="7452369" y="1131566"/>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57" name="Content Placeholder 13">
            <a:extLst>
              <a:ext uri="{FF2B5EF4-FFF2-40B4-BE49-F238E27FC236}">
                <a16:creationId xmlns:a16="http://schemas.microsoft.com/office/drawing/2014/main" id="{3C784752-FA83-14CD-2D0A-C671EE7CD7B6}"/>
              </a:ext>
            </a:extLst>
          </p:cNvPr>
          <p:cNvSpPr>
            <a:spLocks noGrp="1"/>
          </p:cNvSpPr>
          <p:nvPr>
            <p:ph sz="quarter" idx="70" hasCustomPrompt="1"/>
          </p:nvPr>
        </p:nvSpPr>
        <p:spPr>
          <a:xfrm>
            <a:off x="7452369" y="3291842"/>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58" name="Content Placeholder 13">
            <a:extLst>
              <a:ext uri="{FF2B5EF4-FFF2-40B4-BE49-F238E27FC236}">
                <a16:creationId xmlns:a16="http://schemas.microsoft.com/office/drawing/2014/main" id="{7F364B8E-6849-4394-4536-3DFAE9C9797B}"/>
              </a:ext>
            </a:extLst>
          </p:cNvPr>
          <p:cNvSpPr>
            <a:spLocks noGrp="1"/>
          </p:cNvSpPr>
          <p:nvPr>
            <p:ph sz="quarter" idx="71" hasCustomPrompt="1"/>
          </p:nvPr>
        </p:nvSpPr>
        <p:spPr>
          <a:xfrm>
            <a:off x="7452369" y="2211704"/>
            <a:ext cx="1260161" cy="720000"/>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Tree>
    <p:extLst>
      <p:ext uri="{BB962C8B-B14F-4D97-AF65-F5344CB8AC3E}">
        <p14:creationId xmlns:p14="http://schemas.microsoft.com/office/powerpoint/2010/main" val="176864025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p:cSld name="1_6 Team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96A7397-A2BA-CBFA-9C6E-7EDA6B8917E4}"/>
              </a:ext>
            </a:extLst>
          </p:cNvPr>
          <p:cNvSpPr>
            <a:spLocks noGrp="1"/>
          </p:cNvSpPr>
          <p:nvPr>
            <p:ph type="pic" sz="quarter" idx="10"/>
          </p:nvPr>
        </p:nvSpPr>
        <p:spPr>
          <a:xfrm>
            <a:off x="251449" y="1131564"/>
            <a:ext cx="720092"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5" name="Content Placeholder 13">
            <a:extLst>
              <a:ext uri="{FF2B5EF4-FFF2-40B4-BE49-F238E27FC236}">
                <a16:creationId xmlns:a16="http://schemas.microsoft.com/office/drawing/2014/main" id="{CADE69B4-5076-A2D7-1A33-74D0DF443727}"/>
              </a:ext>
            </a:extLst>
          </p:cNvPr>
          <p:cNvSpPr>
            <a:spLocks noGrp="1"/>
          </p:cNvSpPr>
          <p:nvPr>
            <p:ph sz="quarter" idx="18" hasCustomPrompt="1"/>
          </p:nvPr>
        </p:nvSpPr>
        <p:spPr>
          <a:xfrm>
            <a:off x="1151656" y="1131567"/>
            <a:ext cx="1980161"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6" name="Picture Placeholder 3">
            <a:extLst>
              <a:ext uri="{FF2B5EF4-FFF2-40B4-BE49-F238E27FC236}">
                <a16:creationId xmlns:a16="http://schemas.microsoft.com/office/drawing/2014/main" id="{328B3262-7D53-EEF5-EC07-FE5A2846FF8B}"/>
              </a:ext>
            </a:extLst>
          </p:cNvPr>
          <p:cNvSpPr>
            <a:spLocks noGrp="1"/>
          </p:cNvSpPr>
          <p:nvPr>
            <p:ph type="pic" sz="quarter" idx="19"/>
          </p:nvPr>
        </p:nvSpPr>
        <p:spPr>
          <a:xfrm>
            <a:off x="3311839" y="113156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7" name="Picture Placeholder 3">
            <a:extLst>
              <a:ext uri="{FF2B5EF4-FFF2-40B4-BE49-F238E27FC236}">
                <a16:creationId xmlns:a16="http://schemas.microsoft.com/office/drawing/2014/main" id="{00D9E14E-6155-D5A9-8B2B-52E36882C28A}"/>
              </a:ext>
            </a:extLst>
          </p:cNvPr>
          <p:cNvSpPr>
            <a:spLocks noGrp="1"/>
          </p:cNvSpPr>
          <p:nvPr>
            <p:ph type="pic" sz="quarter" idx="21"/>
          </p:nvPr>
        </p:nvSpPr>
        <p:spPr>
          <a:xfrm>
            <a:off x="6192207" y="113156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2" name="Content Placeholder 13">
            <a:extLst>
              <a:ext uri="{FF2B5EF4-FFF2-40B4-BE49-F238E27FC236}">
                <a16:creationId xmlns:a16="http://schemas.microsoft.com/office/drawing/2014/main" id="{140755F4-D152-BFEF-2763-BB482BF7DBB4}"/>
              </a:ext>
            </a:extLst>
          </p:cNvPr>
          <p:cNvSpPr>
            <a:spLocks noGrp="1"/>
          </p:cNvSpPr>
          <p:nvPr>
            <p:ph sz="quarter" idx="67" hasCustomPrompt="1"/>
          </p:nvPr>
        </p:nvSpPr>
        <p:spPr>
          <a:xfrm>
            <a:off x="4211955" y="1131567"/>
            <a:ext cx="1800324"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13" name="Content Placeholder 13">
            <a:extLst>
              <a:ext uri="{FF2B5EF4-FFF2-40B4-BE49-F238E27FC236}">
                <a16:creationId xmlns:a16="http://schemas.microsoft.com/office/drawing/2014/main" id="{99123960-D0EF-1D30-4B7B-1F32F633A3A4}"/>
              </a:ext>
            </a:extLst>
          </p:cNvPr>
          <p:cNvSpPr>
            <a:spLocks noGrp="1"/>
          </p:cNvSpPr>
          <p:nvPr>
            <p:ph sz="quarter" idx="68" hasCustomPrompt="1"/>
          </p:nvPr>
        </p:nvSpPr>
        <p:spPr>
          <a:xfrm>
            <a:off x="7036910" y="1131567"/>
            <a:ext cx="1855643"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15" name="Picture Placeholder 3">
            <a:extLst>
              <a:ext uri="{FF2B5EF4-FFF2-40B4-BE49-F238E27FC236}">
                <a16:creationId xmlns:a16="http://schemas.microsoft.com/office/drawing/2014/main" id="{8F47D586-D173-EA29-B783-66A4A0042F4D}"/>
              </a:ext>
            </a:extLst>
          </p:cNvPr>
          <p:cNvSpPr>
            <a:spLocks noGrp="1"/>
          </p:cNvSpPr>
          <p:nvPr>
            <p:ph type="pic" sz="quarter" idx="69"/>
          </p:nvPr>
        </p:nvSpPr>
        <p:spPr>
          <a:xfrm>
            <a:off x="251449" y="2931796"/>
            <a:ext cx="720092"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7" name="Content Placeholder 13">
            <a:extLst>
              <a:ext uri="{FF2B5EF4-FFF2-40B4-BE49-F238E27FC236}">
                <a16:creationId xmlns:a16="http://schemas.microsoft.com/office/drawing/2014/main" id="{F784EACB-22F0-9C1C-91EB-19072B046FAB}"/>
              </a:ext>
            </a:extLst>
          </p:cNvPr>
          <p:cNvSpPr>
            <a:spLocks noGrp="1"/>
          </p:cNvSpPr>
          <p:nvPr>
            <p:ph sz="quarter" idx="70" hasCustomPrompt="1"/>
          </p:nvPr>
        </p:nvSpPr>
        <p:spPr>
          <a:xfrm>
            <a:off x="1151564" y="2931799"/>
            <a:ext cx="1980161"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18" name="Picture Placeholder 3">
            <a:extLst>
              <a:ext uri="{FF2B5EF4-FFF2-40B4-BE49-F238E27FC236}">
                <a16:creationId xmlns:a16="http://schemas.microsoft.com/office/drawing/2014/main" id="{61F94FE4-F998-9167-01E8-75A2F3E0883E}"/>
              </a:ext>
            </a:extLst>
          </p:cNvPr>
          <p:cNvSpPr>
            <a:spLocks noGrp="1"/>
          </p:cNvSpPr>
          <p:nvPr>
            <p:ph type="pic" sz="quarter" idx="71"/>
          </p:nvPr>
        </p:nvSpPr>
        <p:spPr>
          <a:xfrm>
            <a:off x="3311839" y="2931798"/>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9" name="Picture Placeholder 3">
            <a:extLst>
              <a:ext uri="{FF2B5EF4-FFF2-40B4-BE49-F238E27FC236}">
                <a16:creationId xmlns:a16="http://schemas.microsoft.com/office/drawing/2014/main" id="{133E313A-E462-0F0B-FAD1-5E54CCF88A19}"/>
              </a:ext>
            </a:extLst>
          </p:cNvPr>
          <p:cNvSpPr>
            <a:spLocks noGrp="1"/>
          </p:cNvSpPr>
          <p:nvPr>
            <p:ph type="pic" sz="quarter" idx="72"/>
          </p:nvPr>
        </p:nvSpPr>
        <p:spPr>
          <a:xfrm>
            <a:off x="6192207" y="2931798"/>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20" name="Content Placeholder 13">
            <a:extLst>
              <a:ext uri="{FF2B5EF4-FFF2-40B4-BE49-F238E27FC236}">
                <a16:creationId xmlns:a16="http://schemas.microsoft.com/office/drawing/2014/main" id="{2AA3FD25-0EDB-8196-4EDA-6C4ABE957880}"/>
              </a:ext>
            </a:extLst>
          </p:cNvPr>
          <p:cNvSpPr>
            <a:spLocks noGrp="1"/>
          </p:cNvSpPr>
          <p:nvPr>
            <p:ph sz="quarter" idx="73" hasCustomPrompt="1"/>
          </p:nvPr>
        </p:nvSpPr>
        <p:spPr>
          <a:xfrm>
            <a:off x="4211955" y="2931799"/>
            <a:ext cx="1800324"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21" name="Content Placeholder 13">
            <a:extLst>
              <a:ext uri="{FF2B5EF4-FFF2-40B4-BE49-F238E27FC236}">
                <a16:creationId xmlns:a16="http://schemas.microsoft.com/office/drawing/2014/main" id="{D823713A-29B4-04EF-2C20-7E513F42E7E6}"/>
              </a:ext>
            </a:extLst>
          </p:cNvPr>
          <p:cNvSpPr>
            <a:spLocks noGrp="1"/>
          </p:cNvSpPr>
          <p:nvPr>
            <p:ph sz="quarter" idx="74" hasCustomPrompt="1"/>
          </p:nvPr>
        </p:nvSpPr>
        <p:spPr>
          <a:xfrm>
            <a:off x="7036910" y="2931799"/>
            <a:ext cx="1855643"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cxnSp>
        <p:nvCxnSpPr>
          <p:cNvPr id="22" name="Connecteur droit 21">
            <a:extLst>
              <a:ext uri="{FF2B5EF4-FFF2-40B4-BE49-F238E27FC236}">
                <a16:creationId xmlns:a16="http://schemas.microsoft.com/office/drawing/2014/main" id="{28962479-488F-B289-E49B-8B792F91ED7A}"/>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F45394DD-4E38-C58E-5301-FCB2EBADBFA7}"/>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24" name="Espace réservé du texte 3">
            <a:extLst>
              <a:ext uri="{FF2B5EF4-FFF2-40B4-BE49-F238E27FC236}">
                <a16:creationId xmlns:a16="http://schemas.microsoft.com/office/drawing/2014/main" id="{06A0593D-A145-818C-46D2-7A2BC8574559}"/>
              </a:ext>
            </a:extLst>
          </p:cNvPr>
          <p:cNvSpPr>
            <a:spLocks noGrp="1"/>
          </p:cNvSpPr>
          <p:nvPr>
            <p:ph type="body" sz="half" idx="28"/>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5" name="Espace réservé du texte 3">
            <a:extLst>
              <a:ext uri="{FF2B5EF4-FFF2-40B4-BE49-F238E27FC236}">
                <a16:creationId xmlns:a16="http://schemas.microsoft.com/office/drawing/2014/main" id="{4E234641-A7C6-BB82-7E02-7265258D0CB1}"/>
              </a:ext>
            </a:extLst>
          </p:cNvPr>
          <p:cNvSpPr>
            <a:spLocks noGrp="1"/>
          </p:cNvSpPr>
          <p:nvPr>
            <p:ph type="body" sz="half" idx="38"/>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6" name="Espace réservé du pied de page 25">
            <a:extLst>
              <a:ext uri="{FF2B5EF4-FFF2-40B4-BE49-F238E27FC236}">
                <a16:creationId xmlns:a16="http://schemas.microsoft.com/office/drawing/2014/main" id="{A6508C7C-D705-D2CB-5F5A-E841FA342A6F}"/>
              </a:ext>
            </a:extLst>
          </p:cNvPr>
          <p:cNvSpPr>
            <a:spLocks noGrp="1"/>
          </p:cNvSpPr>
          <p:nvPr>
            <p:ph type="ftr" sz="quarter" idx="75"/>
          </p:nvPr>
        </p:nvSpPr>
        <p:spPr/>
        <p:txBody>
          <a:bodyPr/>
          <a:lstStyle/>
          <a:p>
            <a:r>
              <a:rPr lang="en-US" cap="all"/>
              <a:t>PROPRIETARY &amp; CONFIDENTIAL // PRODUCT LINE, DIVISION OR BUSINESS UNIT</a:t>
            </a:r>
          </a:p>
        </p:txBody>
      </p:sp>
    </p:spTree>
    <p:extLst>
      <p:ext uri="{BB962C8B-B14F-4D97-AF65-F5344CB8AC3E}">
        <p14:creationId xmlns:p14="http://schemas.microsoft.com/office/powerpoint/2010/main" val="174825412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p:cSld name="1_6 Team ">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0622921B-DF39-A038-15C7-5F8601E77352}"/>
              </a:ext>
            </a:extLst>
          </p:cNvPr>
          <p:cNvSpPr>
            <a:spLocks noGrp="1"/>
          </p:cNvSpPr>
          <p:nvPr>
            <p:ph type="pic" sz="quarter" idx="10"/>
          </p:nvPr>
        </p:nvSpPr>
        <p:spPr>
          <a:xfrm>
            <a:off x="251449" y="1131564"/>
            <a:ext cx="720092"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6" name="Content Placeholder 13">
            <a:extLst>
              <a:ext uri="{FF2B5EF4-FFF2-40B4-BE49-F238E27FC236}">
                <a16:creationId xmlns:a16="http://schemas.microsoft.com/office/drawing/2014/main" id="{367F0F33-61C1-12E4-6E53-A896CC7A446F}"/>
              </a:ext>
            </a:extLst>
          </p:cNvPr>
          <p:cNvSpPr>
            <a:spLocks noGrp="1"/>
          </p:cNvSpPr>
          <p:nvPr>
            <p:ph sz="quarter" idx="18" hasCustomPrompt="1"/>
          </p:nvPr>
        </p:nvSpPr>
        <p:spPr>
          <a:xfrm>
            <a:off x="1151656" y="1131567"/>
            <a:ext cx="1980161"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7" name="Picture Placeholder 3">
            <a:extLst>
              <a:ext uri="{FF2B5EF4-FFF2-40B4-BE49-F238E27FC236}">
                <a16:creationId xmlns:a16="http://schemas.microsoft.com/office/drawing/2014/main" id="{F13B0FEC-E361-1FC8-7545-A9D8B9ED2F62}"/>
              </a:ext>
            </a:extLst>
          </p:cNvPr>
          <p:cNvSpPr>
            <a:spLocks noGrp="1"/>
          </p:cNvSpPr>
          <p:nvPr>
            <p:ph type="pic" sz="quarter" idx="19"/>
          </p:nvPr>
        </p:nvSpPr>
        <p:spPr>
          <a:xfrm>
            <a:off x="3311839" y="113156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8" name="Picture Placeholder 3">
            <a:extLst>
              <a:ext uri="{FF2B5EF4-FFF2-40B4-BE49-F238E27FC236}">
                <a16:creationId xmlns:a16="http://schemas.microsoft.com/office/drawing/2014/main" id="{FBC18ED6-A937-E017-F795-B8ABA28FBC50}"/>
              </a:ext>
            </a:extLst>
          </p:cNvPr>
          <p:cNvSpPr>
            <a:spLocks noGrp="1"/>
          </p:cNvSpPr>
          <p:nvPr>
            <p:ph type="pic" sz="quarter" idx="21"/>
          </p:nvPr>
        </p:nvSpPr>
        <p:spPr>
          <a:xfrm>
            <a:off x="6192207" y="1131566"/>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9" name="Content Placeholder 13">
            <a:extLst>
              <a:ext uri="{FF2B5EF4-FFF2-40B4-BE49-F238E27FC236}">
                <a16:creationId xmlns:a16="http://schemas.microsoft.com/office/drawing/2014/main" id="{8AF58B88-9516-D8B3-7585-FBC3D6AB77B2}"/>
              </a:ext>
            </a:extLst>
          </p:cNvPr>
          <p:cNvSpPr>
            <a:spLocks noGrp="1"/>
          </p:cNvSpPr>
          <p:nvPr>
            <p:ph sz="quarter" idx="67" hasCustomPrompt="1"/>
          </p:nvPr>
        </p:nvSpPr>
        <p:spPr>
          <a:xfrm>
            <a:off x="4211955" y="1131567"/>
            <a:ext cx="1800324"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10" name="Content Placeholder 13">
            <a:extLst>
              <a:ext uri="{FF2B5EF4-FFF2-40B4-BE49-F238E27FC236}">
                <a16:creationId xmlns:a16="http://schemas.microsoft.com/office/drawing/2014/main" id="{C92AADEE-BBDD-1690-5815-382711352D1C}"/>
              </a:ext>
            </a:extLst>
          </p:cNvPr>
          <p:cNvSpPr>
            <a:spLocks noGrp="1"/>
          </p:cNvSpPr>
          <p:nvPr>
            <p:ph sz="quarter" idx="68" hasCustomPrompt="1"/>
          </p:nvPr>
        </p:nvSpPr>
        <p:spPr>
          <a:xfrm>
            <a:off x="7036910" y="1131567"/>
            <a:ext cx="1855643"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11" name="Picture Placeholder 3">
            <a:extLst>
              <a:ext uri="{FF2B5EF4-FFF2-40B4-BE49-F238E27FC236}">
                <a16:creationId xmlns:a16="http://schemas.microsoft.com/office/drawing/2014/main" id="{05C208EB-935D-0007-9809-7ECABC9F542A}"/>
              </a:ext>
            </a:extLst>
          </p:cNvPr>
          <p:cNvSpPr>
            <a:spLocks noGrp="1"/>
          </p:cNvSpPr>
          <p:nvPr>
            <p:ph type="pic" sz="quarter" idx="69"/>
          </p:nvPr>
        </p:nvSpPr>
        <p:spPr>
          <a:xfrm>
            <a:off x="251449" y="2931796"/>
            <a:ext cx="720092"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2" name="Content Placeholder 13">
            <a:extLst>
              <a:ext uri="{FF2B5EF4-FFF2-40B4-BE49-F238E27FC236}">
                <a16:creationId xmlns:a16="http://schemas.microsoft.com/office/drawing/2014/main" id="{B918B1EC-CC15-E4AE-F7AB-602161211AE6}"/>
              </a:ext>
            </a:extLst>
          </p:cNvPr>
          <p:cNvSpPr>
            <a:spLocks noGrp="1"/>
          </p:cNvSpPr>
          <p:nvPr>
            <p:ph sz="quarter" idx="70" hasCustomPrompt="1"/>
          </p:nvPr>
        </p:nvSpPr>
        <p:spPr>
          <a:xfrm>
            <a:off x="1151564" y="2931799"/>
            <a:ext cx="1980161"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13" name="Picture Placeholder 3">
            <a:extLst>
              <a:ext uri="{FF2B5EF4-FFF2-40B4-BE49-F238E27FC236}">
                <a16:creationId xmlns:a16="http://schemas.microsoft.com/office/drawing/2014/main" id="{902128EE-CFF9-8FE7-0E5C-55BA12E08A19}"/>
              </a:ext>
            </a:extLst>
          </p:cNvPr>
          <p:cNvSpPr>
            <a:spLocks noGrp="1"/>
          </p:cNvSpPr>
          <p:nvPr>
            <p:ph type="pic" sz="quarter" idx="71"/>
          </p:nvPr>
        </p:nvSpPr>
        <p:spPr>
          <a:xfrm>
            <a:off x="3311839" y="2931798"/>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7" name="Picture Placeholder 3">
            <a:extLst>
              <a:ext uri="{FF2B5EF4-FFF2-40B4-BE49-F238E27FC236}">
                <a16:creationId xmlns:a16="http://schemas.microsoft.com/office/drawing/2014/main" id="{E481BB1E-6934-9BCE-093F-ECDC96324CC9}"/>
              </a:ext>
            </a:extLst>
          </p:cNvPr>
          <p:cNvSpPr>
            <a:spLocks noGrp="1"/>
          </p:cNvSpPr>
          <p:nvPr>
            <p:ph type="pic" sz="quarter" idx="72"/>
          </p:nvPr>
        </p:nvSpPr>
        <p:spPr>
          <a:xfrm>
            <a:off x="6192207" y="2931798"/>
            <a:ext cx="720000" cy="72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8" name="Content Placeholder 13">
            <a:extLst>
              <a:ext uri="{FF2B5EF4-FFF2-40B4-BE49-F238E27FC236}">
                <a16:creationId xmlns:a16="http://schemas.microsoft.com/office/drawing/2014/main" id="{41C52B5E-2B18-6165-E53A-1B3833C1B8E5}"/>
              </a:ext>
            </a:extLst>
          </p:cNvPr>
          <p:cNvSpPr>
            <a:spLocks noGrp="1"/>
          </p:cNvSpPr>
          <p:nvPr>
            <p:ph sz="quarter" idx="73" hasCustomPrompt="1"/>
          </p:nvPr>
        </p:nvSpPr>
        <p:spPr>
          <a:xfrm>
            <a:off x="4211955" y="2931799"/>
            <a:ext cx="1800324"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19" name="Content Placeholder 13">
            <a:extLst>
              <a:ext uri="{FF2B5EF4-FFF2-40B4-BE49-F238E27FC236}">
                <a16:creationId xmlns:a16="http://schemas.microsoft.com/office/drawing/2014/main" id="{30B51161-49F7-D5CD-E5B6-F1404B591484}"/>
              </a:ext>
            </a:extLst>
          </p:cNvPr>
          <p:cNvSpPr>
            <a:spLocks noGrp="1"/>
          </p:cNvSpPr>
          <p:nvPr>
            <p:ph sz="quarter" idx="74" hasCustomPrompt="1"/>
          </p:nvPr>
        </p:nvSpPr>
        <p:spPr>
          <a:xfrm>
            <a:off x="7036910" y="2931799"/>
            <a:ext cx="1855643"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cxnSp>
        <p:nvCxnSpPr>
          <p:cNvPr id="20" name="Connecteur droit 19">
            <a:extLst>
              <a:ext uri="{FF2B5EF4-FFF2-40B4-BE49-F238E27FC236}">
                <a16:creationId xmlns:a16="http://schemas.microsoft.com/office/drawing/2014/main" id="{FBA76E59-D830-04BA-4081-2954EDB7E598}"/>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1" name="Titre 1">
            <a:extLst>
              <a:ext uri="{FF2B5EF4-FFF2-40B4-BE49-F238E27FC236}">
                <a16:creationId xmlns:a16="http://schemas.microsoft.com/office/drawing/2014/main" id="{C8515791-78F1-C768-E5A0-89F4BCB92798}"/>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23" name="Espace réservé du texte 3">
            <a:extLst>
              <a:ext uri="{FF2B5EF4-FFF2-40B4-BE49-F238E27FC236}">
                <a16:creationId xmlns:a16="http://schemas.microsoft.com/office/drawing/2014/main" id="{F34047E6-AAA6-C377-0DBD-2E0B73A6436F}"/>
              </a:ext>
            </a:extLst>
          </p:cNvPr>
          <p:cNvSpPr>
            <a:spLocks noGrp="1"/>
          </p:cNvSpPr>
          <p:nvPr>
            <p:ph type="body" sz="half" idx="38"/>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4" name="Espace réservé du pied de page 25">
            <a:extLst>
              <a:ext uri="{FF2B5EF4-FFF2-40B4-BE49-F238E27FC236}">
                <a16:creationId xmlns:a16="http://schemas.microsoft.com/office/drawing/2014/main" id="{09FF2C08-FA77-F07E-7742-E0EC682774B8}"/>
              </a:ext>
            </a:extLst>
          </p:cNvPr>
          <p:cNvSpPr>
            <a:spLocks noGrp="1"/>
          </p:cNvSpPr>
          <p:nvPr>
            <p:ph type="ftr" sz="quarter" idx="75"/>
          </p:nvPr>
        </p:nvSpPr>
        <p:spPr>
          <a:xfrm>
            <a:off x="244142" y="4620553"/>
            <a:ext cx="3086100" cy="215348"/>
          </a:xfrm>
        </p:spPr>
        <p:txBody>
          <a:bodyPr/>
          <a:lstStyle/>
          <a:p>
            <a:r>
              <a:rPr lang="en-US" cap="all"/>
              <a:t>PROPRIETARY &amp; CONFIDENTIAL // PRODUCT LINE, DIVISION OR BUSINESS UNIT</a:t>
            </a:r>
          </a:p>
        </p:txBody>
      </p:sp>
    </p:spTree>
    <p:extLst>
      <p:ext uri="{BB962C8B-B14F-4D97-AF65-F5344CB8AC3E}">
        <p14:creationId xmlns:p14="http://schemas.microsoft.com/office/powerpoint/2010/main" val="326595775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p:cSld name="1_4 Team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C892F2C6-51FB-4A5E-2700-74DDFF96498B}"/>
              </a:ext>
            </a:extLst>
          </p:cNvPr>
          <p:cNvSpPr>
            <a:spLocks noGrp="1"/>
          </p:cNvSpPr>
          <p:nvPr>
            <p:ph type="pic" sz="quarter" idx="10"/>
          </p:nvPr>
        </p:nvSpPr>
        <p:spPr>
          <a:xfrm>
            <a:off x="251448" y="1131564"/>
            <a:ext cx="1440184" cy="1440186"/>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5" name="Content Placeholder 13">
            <a:extLst>
              <a:ext uri="{FF2B5EF4-FFF2-40B4-BE49-F238E27FC236}">
                <a16:creationId xmlns:a16="http://schemas.microsoft.com/office/drawing/2014/main" id="{B57F6D76-7F10-EAC7-3FC9-9A3E0738ED72}"/>
              </a:ext>
            </a:extLst>
          </p:cNvPr>
          <p:cNvSpPr>
            <a:spLocks noGrp="1"/>
          </p:cNvSpPr>
          <p:nvPr>
            <p:ph sz="quarter" idx="18" hasCustomPrompt="1"/>
          </p:nvPr>
        </p:nvSpPr>
        <p:spPr>
          <a:xfrm>
            <a:off x="1871655" y="1131567"/>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6" name="Picture Placeholder 3">
            <a:extLst>
              <a:ext uri="{FF2B5EF4-FFF2-40B4-BE49-F238E27FC236}">
                <a16:creationId xmlns:a16="http://schemas.microsoft.com/office/drawing/2014/main" id="{3BDB9438-4F38-006C-D666-CA49725C4A2A}"/>
              </a:ext>
            </a:extLst>
          </p:cNvPr>
          <p:cNvSpPr>
            <a:spLocks noGrp="1"/>
          </p:cNvSpPr>
          <p:nvPr>
            <p:ph type="pic" sz="quarter" idx="19"/>
          </p:nvPr>
        </p:nvSpPr>
        <p:spPr>
          <a:xfrm>
            <a:off x="4752023" y="1131566"/>
            <a:ext cx="1440183" cy="144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8" name="Content Placeholder 13">
            <a:extLst>
              <a:ext uri="{FF2B5EF4-FFF2-40B4-BE49-F238E27FC236}">
                <a16:creationId xmlns:a16="http://schemas.microsoft.com/office/drawing/2014/main" id="{91839849-3564-4593-F50D-4038B420EDA3}"/>
              </a:ext>
            </a:extLst>
          </p:cNvPr>
          <p:cNvSpPr>
            <a:spLocks noGrp="1"/>
          </p:cNvSpPr>
          <p:nvPr>
            <p:ph sz="quarter" idx="29" hasCustomPrompt="1"/>
          </p:nvPr>
        </p:nvSpPr>
        <p:spPr>
          <a:xfrm>
            <a:off x="6372231" y="1131567"/>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9" name="Picture Placeholder 3">
            <a:extLst>
              <a:ext uri="{FF2B5EF4-FFF2-40B4-BE49-F238E27FC236}">
                <a16:creationId xmlns:a16="http://schemas.microsoft.com/office/drawing/2014/main" id="{A557A116-4250-BA09-032B-2C013B333635}"/>
              </a:ext>
            </a:extLst>
          </p:cNvPr>
          <p:cNvSpPr>
            <a:spLocks noGrp="1"/>
          </p:cNvSpPr>
          <p:nvPr>
            <p:ph type="pic" sz="quarter" idx="30"/>
          </p:nvPr>
        </p:nvSpPr>
        <p:spPr>
          <a:xfrm>
            <a:off x="251448" y="2915297"/>
            <a:ext cx="1440184" cy="1440186"/>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0" name="Content Placeholder 13">
            <a:extLst>
              <a:ext uri="{FF2B5EF4-FFF2-40B4-BE49-F238E27FC236}">
                <a16:creationId xmlns:a16="http://schemas.microsoft.com/office/drawing/2014/main" id="{6034DF1E-563C-A6BD-6397-6C07E7824744}"/>
              </a:ext>
            </a:extLst>
          </p:cNvPr>
          <p:cNvSpPr>
            <a:spLocks noGrp="1"/>
          </p:cNvSpPr>
          <p:nvPr>
            <p:ph sz="quarter" idx="31" hasCustomPrompt="1"/>
          </p:nvPr>
        </p:nvSpPr>
        <p:spPr>
          <a:xfrm>
            <a:off x="1871655" y="2915300"/>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11" name="Picture Placeholder 3">
            <a:extLst>
              <a:ext uri="{FF2B5EF4-FFF2-40B4-BE49-F238E27FC236}">
                <a16:creationId xmlns:a16="http://schemas.microsoft.com/office/drawing/2014/main" id="{97991593-B0E1-0061-9D73-84898C4C1F55}"/>
              </a:ext>
            </a:extLst>
          </p:cNvPr>
          <p:cNvSpPr>
            <a:spLocks noGrp="1"/>
          </p:cNvSpPr>
          <p:nvPr>
            <p:ph type="pic" sz="quarter" idx="32"/>
          </p:nvPr>
        </p:nvSpPr>
        <p:spPr>
          <a:xfrm>
            <a:off x="4752023" y="2915299"/>
            <a:ext cx="1440183" cy="144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3" name="Content Placeholder 13">
            <a:extLst>
              <a:ext uri="{FF2B5EF4-FFF2-40B4-BE49-F238E27FC236}">
                <a16:creationId xmlns:a16="http://schemas.microsoft.com/office/drawing/2014/main" id="{5E4605DD-A4F4-1439-0A7C-BE64B1CF82A9}"/>
              </a:ext>
            </a:extLst>
          </p:cNvPr>
          <p:cNvSpPr>
            <a:spLocks noGrp="1"/>
          </p:cNvSpPr>
          <p:nvPr>
            <p:ph sz="quarter" idx="33" hasCustomPrompt="1"/>
          </p:nvPr>
        </p:nvSpPr>
        <p:spPr>
          <a:xfrm>
            <a:off x="6372231" y="2915300"/>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cxnSp>
        <p:nvCxnSpPr>
          <p:cNvPr id="15" name="Connecteur droit 14">
            <a:extLst>
              <a:ext uri="{FF2B5EF4-FFF2-40B4-BE49-F238E27FC236}">
                <a16:creationId xmlns:a16="http://schemas.microsoft.com/office/drawing/2014/main" id="{826DE2CF-CAFA-D0CE-F785-DF1CED703FF0}"/>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6" name="Titre 1">
            <a:extLst>
              <a:ext uri="{FF2B5EF4-FFF2-40B4-BE49-F238E27FC236}">
                <a16:creationId xmlns:a16="http://schemas.microsoft.com/office/drawing/2014/main" id="{A0C423FD-852A-7202-539E-653E82897D93}"/>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7" name="Espace réservé du texte 3">
            <a:extLst>
              <a:ext uri="{FF2B5EF4-FFF2-40B4-BE49-F238E27FC236}">
                <a16:creationId xmlns:a16="http://schemas.microsoft.com/office/drawing/2014/main" id="{8C41FC05-2355-C1C7-86A9-A05D54E4AB8E}"/>
              </a:ext>
            </a:extLst>
          </p:cNvPr>
          <p:cNvSpPr>
            <a:spLocks noGrp="1"/>
          </p:cNvSpPr>
          <p:nvPr>
            <p:ph type="body" sz="half" idx="28"/>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8" name="Espace réservé du texte 3">
            <a:extLst>
              <a:ext uri="{FF2B5EF4-FFF2-40B4-BE49-F238E27FC236}">
                <a16:creationId xmlns:a16="http://schemas.microsoft.com/office/drawing/2014/main" id="{C462C6FE-D073-BB1B-B464-3B87076962A2}"/>
              </a:ext>
            </a:extLst>
          </p:cNvPr>
          <p:cNvSpPr>
            <a:spLocks noGrp="1"/>
          </p:cNvSpPr>
          <p:nvPr>
            <p:ph type="body" sz="half" idx="38"/>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9" name="Espace réservé du pied de page 18">
            <a:extLst>
              <a:ext uri="{FF2B5EF4-FFF2-40B4-BE49-F238E27FC236}">
                <a16:creationId xmlns:a16="http://schemas.microsoft.com/office/drawing/2014/main" id="{4B3BF2BC-8771-410E-A048-129B260A0CDC}"/>
              </a:ext>
            </a:extLst>
          </p:cNvPr>
          <p:cNvSpPr>
            <a:spLocks noGrp="1"/>
          </p:cNvSpPr>
          <p:nvPr>
            <p:ph type="ftr" sz="quarter" idx="39"/>
          </p:nvPr>
        </p:nvSpPr>
        <p:spPr/>
        <p:txBody>
          <a:bodyPr/>
          <a:lstStyle/>
          <a:p>
            <a:r>
              <a:rPr lang="en-US" cap="all"/>
              <a:t>PROPRIETARY &amp; CONFIDENTIAL // PRODUCT LINE, DIVISION OR BUSINESS UNIT</a:t>
            </a:r>
          </a:p>
        </p:txBody>
      </p:sp>
    </p:spTree>
    <p:extLst>
      <p:ext uri="{BB962C8B-B14F-4D97-AF65-F5344CB8AC3E}">
        <p14:creationId xmlns:p14="http://schemas.microsoft.com/office/powerpoint/2010/main" val="69434961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p:cSld name="1_4 Team">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A76DF6B-DE2A-A827-4CF8-49680948FDD6}"/>
              </a:ext>
            </a:extLst>
          </p:cNvPr>
          <p:cNvSpPr>
            <a:spLocks noGrp="1"/>
          </p:cNvSpPr>
          <p:nvPr>
            <p:ph type="pic" sz="quarter" idx="10"/>
          </p:nvPr>
        </p:nvSpPr>
        <p:spPr>
          <a:xfrm>
            <a:off x="251448" y="1131564"/>
            <a:ext cx="1440184" cy="1440186"/>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5" name="Content Placeholder 13">
            <a:extLst>
              <a:ext uri="{FF2B5EF4-FFF2-40B4-BE49-F238E27FC236}">
                <a16:creationId xmlns:a16="http://schemas.microsoft.com/office/drawing/2014/main" id="{D1F1D786-4DAF-13FA-784C-1A1CDE525C3A}"/>
              </a:ext>
            </a:extLst>
          </p:cNvPr>
          <p:cNvSpPr>
            <a:spLocks noGrp="1"/>
          </p:cNvSpPr>
          <p:nvPr>
            <p:ph sz="quarter" idx="18" hasCustomPrompt="1"/>
          </p:nvPr>
        </p:nvSpPr>
        <p:spPr>
          <a:xfrm>
            <a:off x="1871655" y="1131567"/>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6" name="Picture Placeholder 3">
            <a:extLst>
              <a:ext uri="{FF2B5EF4-FFF2-40B4-BE49-F238E27FC236}">
                <a16:creationId xmlns:a16="http://schemas.microsoft.com/office/drawing/2014/main" id="{07949C03-375E-59F1-2629-80FC404F4DE6}"/>
              </a:ext>
            </a:extLst>
          </p:cNvPr>
          <p:cNvSpPr>
            <a:spLocks noGrp="1"/>
          </p:cNvSpPr>
          <p:nvPr>
            <p:ph type="pic" sz="quarter" idx="19"/>
          </p:nvPr>
        </p:nvSpPr>
        <p:spPr>
          <a:xfrm>
            <a:off x="4752023" y="1131566"/>
            <a:ext cx="1440183" cy="144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7" name="Content Placeholder 13">
            <a:extLst>
              <a:ext uri="{FF2B5EF4-FFF2-40B4-BE49-F238E27FC236}">
                <a16:creationId xmlns:a16="http://schemas.microsoft.com/office/drawing/2014/main" id="{D69486B1-02C5-7F2A-7971-DC84C080BF94}"/>
              </a:ext>
            </a:extLst>
          </p:cNvPr>
          <p:cNvSpPr>
            <a:spLocks noGrp="1"/>
          </p:cNvSpPr>
          <p:nvPr>
            <p:ph sz="quarter" idx="29" hasCustomPrompt="1"/>
          </p:nvPr>
        </p:nvSpPr>
        <p:spPr>
          <a:xfrm>
            <a:off x="6372231" y="1131567"/>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8" name="Picture Placeholder 3">
            <a:extLst>
              <a:ext uri="{FF2B5EF4-FFF2-40B4-BE49-F238E27FC236}">
                <a16:creationId xmlns:a16="http://schemas.microsoft.com/office/drawing/2014/main" id="{E136245C-93DD-56AA-DD6B-2546B6114217}"/>
              </a:ext>
            </a:extLst>
          </p:cNvPr>
          <p:cNvSpPr>
            <a:spLocks noGrp="1"/>
          </p:cNvSpPr>
          <p:nvPr>
            <p:ph type="pic" sz="quarter" idx="30"/>
          </p:nvPr>
        </p:nvSpPr>
        <p:spPr>
          <a:xfrm>
            <a:off x="251448" y="2915297"/>
            <a:ext cx="1440184" cy="1440186"/>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9" name="Content Placeholder 13">
            <a:extLst>
              <a:ext uri="{FF2B5EF4-FFF2-40B4-BE49-F238E27FC236}">
                <a16:creationId xmlns:a16="http://schemas.microsoft.com/office/drawing/2014/main" id="{8CD6F59D-0FA3-8BF1-980F-3A2E435C1B68}"/>
              </a:ext>
            </a:extLst>
          </p:cNvPr>
          <p:cNvSpPr>
            <a:spLocks noGrp="1"/>
          </p:cNvSpPr>
          <p:nvPr>
            <p:ph sz="quarter" idx="31" hasCustomPrompt="1"/>
          </p:nvPr>
        </p:nvSpPr>
        <p:spPr>
          <a:xfrm>
            <a:off x="1871655" y="2915300"/>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10" name="Picture Placeholder 3">
            <a:extLst>
              <a:ext uri="{FF2B5EF4-FFF2-40B4-BE49-F238E27FC236}">
                <a16:creationId xmlns:a16="http://schemas.microsoft.com/office/drawing/2014/main" id="{42359F5B-06B9-10EC-1C46-7174B59E695D}"/>
              </a:ext>
            </a:extLst>
          </p:cNvPr>
          <p:cNvSpPr>
            <a:spLocks noGrp="1"/>
          </p:cNvSpPr>
          <p:nvPr>
            <p:ph type="pic" sz="quarter" idx="32"/>
          </p:nvPr>
        </p:nvSpPr>
        <p:spPr>
          <a:xfrm>
            <a:off x="4752023" y="2915299"/>
            <a:ext cx="1440183" cy="144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21" name="Content Placeholder 13">
            <a:extLst>
              <a:ext uri="{FF2B5EF4-FFF2-40B4-BE49-F238E27FC236}">
                <a16:creationId xmlns:a16="http://schemas.microsoft.com/office/drawing/2014/main" id="{A12CD00E-C0F1-1814-D3C9-D3C8DE418F2B}"/>
              </a:ext>
            </a:extLst>
          </p:cNvPr>
          <p:cNvSpPr>
            <a:spLocks noGrp="1"/>
          </p:cNvSpPr>
          <p:nvPr>
            <p:ph sz="quarter" idx="33" hasCustomPrompt="1"/>
          </p:nvPr>
        </p:nvSpPr>
        <p:spPr>
          <a:xfrm>
            <a:off x="6372231" y="2915300"/>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cxnSp>
        <p:nvCxnSpPr>
          <p:cNvPr id="22" name="Connecteur droit 21">
            <a:extLst>
              <a:ext uri="{FF2B5EF4-FFF2-40B4-BE49-F238E27FC236}">
                <a16:creationId xmlns:a16="http://schemas.microsoft.com/office/drawing/2014/main" id="{D10E6F10-F7B7-5F90-86A5-87FB78E61CAC}"/>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1B18D10C-3D54-B6F7-9CB0-696EE0087070}"/>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25" name="Espace réservé du texte 3">
            <a:extLst>
              <a:ext uri="{FF2B5EF4-FFF2-40B4-BE49-F238E27FC236}">
                <a16:creationId xmlns:a16="http://schemas.microsoft.com/office/drawing/2014/main" id="{4CC9E3A4-D3A8-ADD9-77EF-0771ED03E16B}"/>
              </a:ext>
            </a:extLst>
          </p:cNvPr>
          <p:cNvSpPr>
            <a:spLocks noGrp="1"/>
          </p:cNvSpPr>
          <p:nvPr>
            <p:ph type="body" sz="half" idx="38"/>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6" name="Espace réservé du pied de page 18">
            <a:extLst>
              <a:ext uri="{FF2B5EF4-FFF2-40B4-BE49-F238E27FC236}">
                <a16:creationId xmlns:a16="http://schemas.microsoft.com/office/drawing/2014/main" id="{8CC4FBA5-F840-6038-B68A-C9F4FFF3A02E}"/>
              </a:ext>
            </a:extLst>
          </p:cNvPr>
          <p:cNvSpPr>
            <a:spLocks noGrp="1"/>
          </p:cNvSpPr>
          <p:nvPr>
            <p:ph type="ftr" sz="quarter" idx="39"/>
          </p:nvPr>
        </p:nvSpPr>
        <p:spPr>
          <a:xfrm>
            <a:off x="244142" y="4620553"/>
            <a:ext cx="3086100" cy="215348"/>
          </a:xfrm>
        </p:spPr>
        <p:txBody>
          <a:bodyPr/>
          <a:lstStyle/>
          <a:p>
            <a:r>
              <a:rPr lang="en-US" cap="all"/>
              <a:t>PROPRIETARY &amp; CONFIDENTIAL // PRODUCT LINE, DIVISION OR BUSINESS UNIT</a:t>
            </a:r>
          </a:p>
        </p:txBody>
      </p:sp>
    </p:spTree>
    <p:extLst>
      <p:ext uri="{BB962C8B-B14F-4D97-AF65-F5344CB8AC3E}">
        <p14:creationId xmlns:p14="http://schemas.microsoft.com/office/powerpoint/2010/main" val="2106041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Eight Grid Text Subtitl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C7A830E0-2EFA-F7DA-A52E-BC3B922E4176}"/>
              </a:ext>
            </a:extLst>
          </p:cNvPr>
          <p:cNvSpPr>
            <a:spLocks noGrp="1"/>
          </p:cNvSpPr>
          <p:nvPr>
            <p:ph type="pic" sz="quarter" idx="10"/>
          </p:nvPr>
        </p:nvSpPr>
        <p:spPr>
          <a:xfrm>
            <a:off x="251447" y="951543"/>
            <a:ext cx="1980253" cy="108013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9" name="Picture Placeholder 3">
            <a:extLst>
              <a:ext uri="{FF2B5EF4-FFF2-40B4-BE49-F238E27FC236}">
                <a16:creationId xmlns:a16="http://schemas.microsoft.com/office/drawing/2014/main" id="{25AD83B6-E544-9647-3355-0F2AEC2528ED}"/>
              </a:ext>
            </a:extLst>
          </p:cNvPr>
          <p:cNvSpPr>
            <a:spLocks noGrp="1"/>
          </p:cNvSpPr>
          <p:nvPr>
            <p:ph type="pic" sz="quarter" idx="11"/>
          </p:nvPr>
        </p:nvSpPr>
        <p:spPr>
          <a:xfrm>
            <a:off x="2411724"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0" name="Picture Placeholder 3">
            <a:extLst>
              <a:ext uri="{FF2B5EF4-FFF2-40B4-BE49-F238E27FC236}">
                <a16:creationId xmlns:a16="http://schemas.microsoft.com/office/drawing/2014/main" id="{8F49949C-E698-207A-0BAB-2F34978351C2}"/>
              </a:ext>
            </a:extLst>
          </p:cNvPr>
          <p:cNvSpPr>
            <a:spLocks noGrp="1"/>
          </p:cNvSpPr>
          <p:nvPr>
            <p:ph type="pic" sz="quarter" idx="12"/>
          </p:nvPr>
        </p:nvSpPr>
        <p:spPr>
          <a:xfrm>
            <a:off x="4572000"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7" name="Picture Placeholder 3">
            <a:extLst>
              <a:ext uri="{FF2B5EF4-FFF2-40B4-BE49-F238E27FC236}">
                <a16:creationId xmlns:a16="http://schemas.microsoft.com/office/drawing/2014/main" id="{26441C24-F65C-15B0-8E7C-7D19D031AA9D}"/>
              </a:ext>
            </a:extLst>
          </p:cNvPr>
          <p:cNvSpPr>
            <a:spLocks noGrp="1"/>
          </p:cNvSpPr>
          <p:nvPr>
            <p:ph type="pic" sz="quarter" idx="13"/>
          </p:nvPr>
        </p:nvSpPr>
        <p:spPr>
          <a:xfrm>
            <a:off x="6732276"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cxnSp>
        <p:nvCxnSpPr>
          <p:cNvPr id="22" name="Connecteur droit 21">
            <a:extLst>
              <a:ext uri="{FF2B5EF4-FFF2-40B4-BE49-F238E27FC236}">
                <a16:creationId xmlns:a16="http://schemas.microsoft.com/office/drawing/2014/main" id="{3CEF89F5-D9F2-962A-3257-9D02387E4091}"/>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44029582-CDED-E8A3-2EE0-7FA72F5A83C9}"/>
              </a:ext>
            </a:extLst>
          </p:cNvPr>
          <p:cNvSpPr>
            <a:spLocks noGrp="1"/>
          </p:cNvSpPr>
          <p:nvPr>
            <p:ph type="pic" sz="quarter" idx="28"/>
          </p:nvPr>
        </p:nvSpPr>
        <p:spPr>
          <a:xfrm>
            <a:off x="251447" y="2211704"/>
            <a:ext cx="1980253" cy="108013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27" name="Picture Placeholder 3">
            <a:extLst>
              <a:ext uri="{FF2B5EF4-FFF2-40B4-BE49-F238E27FC236}">
                <a16:creationId xmlns:a16="http://schemas.microsoft.com/office/drawing/2014/main" id="{C5BF6F3A-415B-31B0-992C-5774BD003D66}"/>
              </a:ext>
            </a:extLst>
          </p:cNvPr>
          <p:cNvSpPr>
            <a:spLocks noGrp="1"/>
          </p:cNvSpPr>
          <p:nvPr>
            <p:ph type="pic" sz="quarter" idx="29"/>
          </p:nvPr>
        </p:nvSpPr>
        <p:spPr>
          <a:xfrm>
            <a:off x="2411724"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8" name="Picture Placeholder 3">
            <a:extLst>
              <a:ext uri="{FF2B5EF4-FFF2-40B4-BE49-F238E27FC236}">
                <a16:creationId xmlns:a16="http://schemas.microsoft.com/office/drawing/2014/main" id="{0B10CB89-786C-1EEB-031D-5B05DB91C35A}"/>
              </a:ext>
            </a:extLst>
          </p:cNvPr>
          <p:cNvSpPr>
            <a:spLocks noGrp="1"/>
          </p:cNvSpPr>
          <p:nvPr>
            <p:ph type="pic" sz="quarter" idx="30"/>
          </p:nvPr>
        </p:nvSpPr>
        <p:spPr>
          <a:xfrm>
            <a:off x="4572000"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9" name="Picture Placeholder 3">
            <a:extLst>
              <a:ext uri="{FF2B5EF4-FFF2-40B4-BE49-F238E27FC236}">
                <a16:creationId xmlns:a16="http://schemas.microsoft.com/office/drawing/2014/main" id="{9601E9AA-2A48-DD1B-57B2-8AE389518E77}"/>
              </a:ext>
            </a:extLst>
          </p:cNvPr>
          <p:cNvSpPr>
            <a:spLocks noGrp="1"/>
          </p:cNvSpPr>
          <p:nvPr>
            <p:ph type="pic" sz="quarter" idx="31"/>
          </p:nvPr>
        </p:nvSpPr>
        <p:spPr>
          <a:xfrm>
            <a:off x="6732276"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35" name="Text Placeholder 9">
            <a:extLst>
              <a:ext uri="{FF2B5EF4-FFF2-40B4-BE49-F238E27FC236}">
                <a16:creationId xmlns:a16="http://schemas.microsoft.com/office/drawing/2014/main" id="{4ED34445-4E5E-8BFA-54A3-D7E500E8710B}"/>
              </a:ext>
            </a:extLst>
          </p:cNvPr>
          <p:cNvSpPr>
            <a:spLocks noGrp="1"/>
          </p:cNvSpPr>
          <p:nvPr>
            <p:ph type="body" sz="quarter" idx="14" hasCustomPrompt="1"/>
          </p:nvPr>
        </p:nvSpPr>
        <p:spPr>
          <a:xfrm>
            <a:off x="251449" y="3471865"/>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9">
            <a:extLst>
              <a:ext uri="{FF2B5EF4-FFF2-40B4-BE49-F238E27FC236}">
                <a16:creationId xmlns:a16="http://schemas.microsoft.com/office/drawing/2014/main" id="{AA0246BE-87AE-339A-F911-683A3033DD12}"/>
              </a:ext>
            </a:extLst>
          </p:cNvPr>
          <p:cNvSpPr>
            <a:spLocks noGrp="1"/>
          </p:cNvSpPr>
          <p:nvPr>
            <p:ph type="body" sz="quarter" idx="36" hasCustomPrompt="1"/>
          </p:nvPr>
        </p:nvSpPr>
        <p:spPr>
          <a:xfrm>
            <a:off x="2411725" y="3471865"/>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Text Placeholder 9">
            <a:extLst>
              <a:ext uri="{FF2B5EF4-FFF2-40B4-BE49-F238E27FC236}">
                <a16:creationId xmlns:a16="http://schemas.microsoft.com/office/drawing/2014/main" id="{ACA94223-6989-2E20-7338-112E31F07CC5}"/>
              </a:ext>
            </a:extLst>
          </p:cNvPr>
          <p:cNvSpPr>
            <a:spLocks noGrp="1"/>
          </p:cNvSpPr>
          <p:nvPr>
            <p:ph type="body" sz="quarter" idx="37" hasCustomPrompt="1"/>
          </p:nvPr>
        </p:nvSpPr>
        <p:spPr>
          <a:xfrm>
            <a:off x="4572000" y="3471865"/>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 Placeholder 9">
            <a:extLst>
              <a:ext uri="{FF2B5EF4-FFF2-40B4-BE49-F238E27FC236}">
                <a16:creationId xmlns:a16="http://schemas.microsoft.com/office/drawing/2014/main" id="{F71BC002-78F5-47DC-7BE2-0CB3FE044312}"/>
              </a:ext>
            </a:extLst>
          </p:cNvPr>
          <p:cNvSpPr>
            <a:spLocks noGrp="1"/>
          </p:cNvSpPr>
          <p:nvPr>
            <p:ph type="body" sz="quarter" idx="38" hasCustomPrompt="1"/>
          </p:nvPr>
        </p:nvSpPr>
        <p:spPr>
          <a:xfrm>
            <a:off x="6732276" y="3471865"/>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8">
            <a:extLst>
              <a:ext uri="{FF2B5EF4-FFF2-40B4-BE49-F238E27FC236}">
                <a16:creationId xmlns:a16="http://schemas.microsoft.com/office/drawing/2014/main" id="{BA597B4C-626E-DEE9-2A43-F3E9CA9E385A}"/>
              </a:ext>
            </a:extLst>
          </p:cNvPr>
          <p:cNvSpPr>
            <a:spLocks noGrp="1"/>
          </p:cNvSpPr>
          <p:nvPr>
            <p:ph type="body" sz="quarter" idx="39"/>
          </p:nvPr>
        </p:nvSpPr>
        <p:spPr>
          <a:xfrm>
            <a:off x="242888" y="222223"/>
            <a:ext cx="4333875" cy="365125"/>
          </a:xfrm>
          <a:prstGeom prst="rect">
            <a:avLst/>
          </a:prstGeom>
        </p:spPr>
        <p:txBody>
          <a:bodyPr/>
          <a:lstStyle>
            <a:lvl1pPr marL="0" indent="0">
              <a:buNone/>
              <a:defRPr/>
            </a:lvl1pPr>
            <a:lvl2pPr marL="457200" indent="0">
              <a:buNone/>
              <a:defRPr/>
            </a:lvl2pPr>
          </a:lstStyle>
          <a:p>
            <a:pPr lvl="0"/>
            <a:r>
              <a:rPr lang="en-US" dirty="0"/>
              <a:t>Click to edit Master text styles</a:t>
            </a:r>
          </a:p>
        </p:txBody>
      </p:sp>
      <p:sp>
        <p:nvSpPr>
          <p:cNvPr id="2" name="Footer Placeholder 3">
            <a:extLst>
              <a:ext uri="{FF2B5EF4-FFF2-40B4-BE49-F238E27FC236}">
                <a16:creationId xmlns:a16="http://schemas.microsoft.com/office/drawing/2014/main" id="{5F5EE56A-F0CF-4057-7436-43FA1886F1AB}"/>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4" name="Slide Number Placeholder 5">
            <a:extLst>
              <a:ext uri="{FF2B5EF4-FFF2-40B4-BE49-F238E27FC236}">
                <a16:creationId xmlns:a16="http://schemas.microsoft.com/office/drawing/2014/main" id="{BE857415-2E9F-629A-07EE-8AAC5AD80D2B}"/>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DF7AB8EE-46A7-4025-1207-BB6E6AE81D01}"/>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C3681754-1C77-F808-A4BA-9A1B41749360}"/>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7" name="Picture 29">
            <a:extLst>
              <a:ext uri="{FF2B5EF4-FFF2-40B4-BE49-F238E27FC236}">
                <a16:creationId xmlns:a16="http://schemas.microsoft.com/office/drawing/2014/main" id="{F1E49D8C-F2E7-63E0-FC73-3D64CBF9CB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Tree>
    <p:extLst>
      <p:ext uri="{BB962C8B-B14F-4D97-AF65-F5344CB8AC3E}">
        <p14:creationId xmlns:p14="http://schemas.microsoft.com/office/powerpoint/2010/main" val="84935442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1_3 Team Subtitle">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9DAFCB2B-475D-88C7-BC65-418D5BE8E2CE}"/>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0D3D08D4-4A76-3A24-C95D-F460653AEC9C}"/>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6" name="Espace réservé du texte 3">
            <a:extLst>
              <a:ext uri="{FF2B5EF4-FFF2-40B4-BE49-F238E27FC236}">
                <a16:creationId xmlns:a16="http://schemas.microsoft.com/office/drawing/2014/main" id="{499DB29C-66B3-8441-4D10-52BAB2286340}"/>
              </a:ext>
            </a:extLst>
          </p:cNvPr>
          <p:cNvSpPr>
            <a:spLocks noGrp="1"/>
          </p:cNvSpPr>
          <p:nvPr>
            <p:ph type="body" sz="half" idx="28"/>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Espace réservé du texte 3">
            <a:extLst>
              <a:ext uri="{FF2B5EF4-FFF2-40B4-BE49-F238E27FC236}">
                <a16:creationId xmlns:a16="http://schemas.microsoft.com/office/drawing/2014/main" id="{BAA2FCD6-BCCD-DCE8-FAAE-7EC4CE3C8359}"/>
              </a:ext>
            </a:extLst>
          </p:cNvPr>
          <p:cNvSpPr>
            <a:spLocks noGrp="1"/>
          </p:cNvSpPr>
          <p:nvPr>
            <p:ph type="body" sz="half" idx="38"/>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Espace réservé du pied de page 7">
            <a:extLst>
              <a:ext uri="{FF2B5EF4-FFF2-40B4-BE49-F238E27FC236}">
                <a16:creationId xmlns:a16="http://schemas.microsoft.com/office/drawing/2014/main" id="{6C585DD7-F07A-4DD1-1EB7-F141B060B251}"/>
              </a:ext>
            </a:extLst>
          </p:cNvPr>
          <p:cNvSpPr>
            <a:spLocks noGrp="1"/>
          </p:cNvSpPr>
          <p:nvPr>
            <p:ph type="ftr" sz="quarter" idx="39"/>
          </p:nvPr>
        </p:nvSpPr>
        <p:spPr/>
        <p:txBody>
          <a:bodyPr/>
          <a:lstStyle/>
          <a:p>
            <a:r>
              <a:rPr lang="en-US" cap="all"/>
              <a:t>PROPRIETARY &amp; CONFIDENTIAL // PRODUCT LINE, DIVISION OR BUSINESS UNIT</a:t>
            </a:r>
          </a:p>
        </p:txBody>
      </p:sp>
      <p:sp>
        <p:nvSpPr>
          <p:cNvPr id="2" name="Picture Placeholder 3">
            <a:extLst>
              <a:ext uri="{FF2B5EF4-FFF2-40B4-BE49-F238E27FC236}">
                <a16:creationId xmlns:a16="http://schemas.microsoft.com/office/drawing/2014/main" id="{10365AD8-49CF-236F-58C7-DB7FD95B59E4}"/>
              </a:ext>
            </a:extLst>
          </p:cNvPr>
          <p:cNvSpPr>
            <a:spLocks noGrp="1"/>
          </p:cNvSpPr>
          <p:nvPr>
            <p:ph type="pic" sz="quarter" idx="10"/>
          </p:nvPr>
        </p:nvSpPr>
        <p:spPr>
          <a:xfrm>
            <a:off x="1087154" y="1131566"/>
            <a:ext cx="1229469" cy="1229469"/>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3">
            <a:extLst>
              <a:ext uri="{FF2B5EF4-FFF2-40B4-BE49-F238E27FC236}">
                <a16:creationId xmlns:a16="http://schemas.microsoft.com/office/drawing/2014/main" id="{9FC4CEC4-E28C-869A-D74F-07E3BDF06788}"/>
              </a:ext>
            </a:extLst>
          </p:cNvPr>
          <p:cNvSpPr>
            <a:spLocks noGrp="1"/>
          </p:cNvSpPr>
          <p:nvPr>
            <p:ph type="pic" sz="quarter" idx="19"/>
          </p:nvPr>
        </p:nvSpPr>
        <p:spPr>
          <a:xfrm>
            <a:off x="3913801" y="1131566"/>
            <a:ext cx="1231200" cy="123120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0" name="Picture Placeholder 3">
            <a:extLst>
              <a:ext uri="{FF2B5EF4-FFF2-40B4-BE49-F238E27FC236}">
                <a16:creationId xmlns:a16="http://schemas.microsoft.com/office/drawing/2014/main" id="{821B9A80-A714-0B1A-839C-23CF814F2771}"/>
              </a:ext>
            </a:extLst>
          </p:cNvPr>
          <p:cNvSpPr>
            <a:spLocks noGrp="1"/>
          </p:cNvSpPr>
          <p:nvPr>
            <p:ph type="pic" sz="quarter" idx="21"/>
          </p:nvPr>
        </p:nvSpPr>
        <p:spPr>
          <a:xfrm>
            <a:off x="6736028" y="1131566"/>
            <a:ext cx="1231200" cy="123120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4" name="Content Placeholder 13">
            <a:extLst>
              <a:ext uri="{FF2B5EF4-FFF2-40B4-BE49-F238E27FC236}">
                <a16:creationId xmlns:a16="http://schemas.microsoft.com/office/drawing/2014/main" id="{33A28E1F-6C81-132C-7B2E-6B4E806A6E06}"/>
              </a:ext>
            </a:extLst>
          </p:cNvPr>
          <p:cNvSpPr>
            <a:spLocks noGrp="1"/>
          </p:cNvSpPr>
          <p:nvPr>
            <p:ph sz="quarter" idx="40" hasCustomPrompt="1"/>
          </p:nvPr>
        </p:nvSpPr>
        <p:spPr>
          <a:xfrm>
            <a:off x="3269241" y="2571751"/>
            <a:ext cx="2520322" cy="1456681"/>
          </a:xfrm>
          <a:prstGeom prst="rect">
            <a:avLst/>
          </a:prstGeom>
        </p:spPr>
        <p:txBody>
          <a:bodyPr/>
          <a:lstStyle>
            <a:lvl1pPr marL="0" indent="0" algn="ctr">
              <a:lnSpc>
                <a:spcPct val="100000"/>
              </a:lnSpc>
              <a:spcBef>
                <a:spcPts val="0"/>
              </a:spcBef>
              <a:spcAft>
                <a:spcPts val="0"/>
              </a:spcAft>
              <a:buNone/>
              <a:defRPr sz="1500" spc="0">
                <a:latin typeface="Arial" panose="020B0604020202020204" pitchFamily="34" charset="0"/>
                <a:ea typeface="Arial" panose="020B0604020202020204" pitchFamily="34" charset="0"/>
                <a:cs typeface="Arial" panose="020B0604020202020204" pitchFamily="34" charset="0"/>
              </a:defRPr>
            </a:lvl1pPr>
            <a:lvl2pPr marL="0" indent="0" algn="ctr">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gn="ctr">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15" name="Content Placeholder 13">
            <a:extLst>
              <a:ext uri="{FF2B5EF4-FFF2-40B4-BE49-F238E27FC236}">
                <a16:creationId xmlns:a16="http://schemas.microsoft.com/office/drawing/2014/main" id="{67327D21-57E6-4F01-1EEA-0EFDDAE3676D}"/>
              </a:ext>
            </a:extLst>
          </p:cNvPr>
          <p:cNvSpPr>
            <a:spLocks noGrp="1"/>
          </p:cNvSpPr>
          <p:nvPr>
            <p:ph sz="quarter" idx="41" hasCustomPrompt="1"/>
          </p:nvPr>
        </p:nvSpPr>
        <p:spPr>
          <a:xfrm>
            <a:off x="441728" y="2571751"/>
            <a:ext cx="2520322" cy="1456681"/>
          </a:xfrm>
          <a:prstGeom prst="rect">
            <a:avLst/>
          </a:prstGeom>
        </p:spPr>
        <p:txBody>
          <a:bodyPr/>
          <a:lstStyle>
            <a:lvl1pPr marL="0" indent="0" algn="ctr">
              <a:lnSpc>
                <a:spcPct val="100000"/>
              </a:lnSpc>
              <a:spcBef>
                <a:spcPts val="0"/>
              </a:spcBef>
              <a:spcAft>
                <a:spcPts val="0"/>
              </a:spcAft>
              <a:buNone/>
              <a:defRPr sz="1500" spc="0">
                <a:latin typeface="Arial" panose="020B0604020202020204" pitchFamily="34" charset="0"/>
                <a:ea typeface="Arial" panose="020B0604020202020204" pitchFamily="34" charset="0"/>
                <a:cs typeface="Arial" panose="020B0604020202020204" pitchFamily="34" charset="0"/>
              </a:defRPr>
            </a:lvl1pPr>
            <a:lvl2pPr marL="0" indent="0" algn="ctr">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gn="ctr">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16" name="Content Placeholder 13">
            <a:extLst>
              <a:ext uri="{FF2B5EF4-FFF2-40B4-BE49-F238E27FC236}">
                <a16:creationId xmlns:a16="http://schemas.microsoft.com/office/drawing/2014/main" id="{C0DF017B-F0A8-84CA-FBE3-ADA4E10EB0AA}"/>
              </a:ext>
            </a:extLst>
          </p:cNvPr>
          <p:cNvSpPr>
            <a:spLocks noGrp="1"/>
          </p:cNvSpPr>
          <p:nvPr>
            <p:ph sz="quarter" idx="42" hasCustomPrompt="1"/>
          </p:nvPr>
        </p:nvSpPr>
        <p:spPr>
          <a:xfrm>
            <a:off x="6091467" y="2571751"/>
            <a:ext cx="2520322" cy="1456681"/>
          </a:xfrm>
          <a:prstGeom prst="rect">
            <a:avLst/>
          </a:prstGeom>
        </p:spPr>
        <p:txBody>
          <a:bodyPr/>
          <a:lstStyle>
            <a:lvl1pPr marL="0" indent="0" algn="ctr">
              <a:lnSpc>
                <a:spcPct val="100000"/>
              </a:lnSpc>
              <a:spcBef>
                <a:spcPts val="0"/>
              </a:spcBef>
              <a:spcAft>
                <a:spcPts val="0"/>
              </a:spcAft>
              <a:buNone/>
              <a:defRPr sz="1500" spc="0">
                <a:latin typeface="Arial" panose="020B0604020202020204" pitchFamily="34" charset="0"/>
                <a:ea typeface="Arial" panose="020B0604020202020204" pitchFamily="34" charset="0"/>
                <a:cs typeface="Arial" panose="020B0604020202020204" pitchFamily="34" charset="0"/>
              </a:defRPr>
            </a:lvl1pPr>
            <a:lvl2pPr marL="0" indent="0" algn="ctr">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gn="ctr">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Tree>
    <p:extLst>
      <p:ext uri="{BB962C8B-B14F-4D97-AF65-F5344CB8AC3E}">
        <p14:creationId xmlns:p14="http://schemas.microsoft.com/office/powerpoint/2010/main" val="126558355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p:cSld name="1_3 Team">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E00412A0-C91D-504C-8A57-9C5D059A940F}"/>
              </a:ext>
            </a:extLst>
          </p:cNvPr>
          <p:cNvSpPr>
            <a:spLocks noGrp="1"/>
          </p:cNvSpPr>
          <p:nvPr>
            <p:ph type="pic" sz="quarter" idx="10"/>
          </p:nvPr>
        </p:nvSpPr>
        <p:spPr>
          <a:xfrm>
            <a:off x="1087154" y="1131566"/>
            <a:ext cx="1229469" cy="1229469"/>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6" name="Picture Placeholder 3">
            <a:extLst>
              <a:ext uri="{FF2B5EF4-FFF2-40B4-BE49-F238E27FC236}">
                <a16:creationId xmlns:a16="http://schemas.microsoft.com/office/drawing/2014/main" id="{4E5F00D4-0733-843E-7448-4C0DF5B34648}"/>
              </a:ext>
            </a:extLst>
          </p:cNvPr>
          <p:cNvSpPr>
            <a:spLocks noGrp="1"/>
          </p:cNvSpPr>
          <p:nvPr>
            <p:ph type="pic" sz="quarter" idx="19"/>
          </p:nvPr>
        </p:nvSpPr>
        <p:spPr>
          <a:xfrm>
            <a:off x="3913801" y="1131566"/>
            <a:ext cx="1231200" cy="123120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7" name="Picture Placeholder 3">
            <a:extLst>
              <a:ext uri="{FF2B5EF4-FFF2-40B4-BE49-F238E27FC236}">
                <a16:creationId xmlns:a16="http://schemas.microsoft.com/office/drawing/2014/main" id="{956FACE0-D2AA-4E50-8855-4E728DF636B6}"/>
              </a:ext>
            </a:extLst>
          </p:cNvPr>
          <p:cNvSpPr>
            <a:spLocks noGrp="1"/>
          </p:cNvSpPr>
          <p:nvPr>
            <p:ph type="pic" sz="quarter" idx="21"/>
          </p:nvPr>
        </p:nvSpPr>
        <p:spPr>
          <a:xfrm>
            <a:off x="6736028" y="1131566"/>
            <a:ext cx="1231200" cy="123120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cxnSp>
        <p:nvCxnSpPr>
          <p:cNvPr id="8" name="Connecteur droit 7">
            <a:extLst>
              <a:ext uri="{FF2B5EF4-FFF2-40B4-BE49-F238E27FC236}">
                <a16:creationId xmlns:a16="http://schemas.microsoft.com/office/drawing/2014/main" id="{5CAE5F95-4E03-EE96-EC4A-637792453BBB}"/>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Titre 1">
            <a:extLst>
              <a:ext uri="{FF2B5EF4-FFF2-40B4-BE49-F238E27FC236}">
                <a16:creationId xmlns:a16="http://schemas.microsoft.com/office/drawing/2014/main" id="{BC653215-6ABF-9F28-5EB2-CF1D056D3E7E}"/>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3" name="Espace réservé du texte 3">
            <a:extLst>
              <a:ext uri="{FF2B5EF4-FFF2-40B4-BE49-F238E27FC236}">
                <a16:creationId xmlns:a16="http://schemas.microsoft.com/office/drawing/2014/main" id="{45F9A83E-4D02-BD18-F4D6-705464C015E0}"/>
              </a:ext>
            </a:extLst>
          </p:cNvPr>
          <p:cNvSpPr>
            <a:spLocks noGrp="1"/>
          </p:cNvSpPr>
          <p:nvPr>
            <p:ph type="body" sz="half" idx="38"/>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5" name="Espace réservé du pied de page 7">
            <a:extLst>
              <a:ext uri="{FF2B5EF4-FFF2-40B4-BE49-F238E27FC236}">
                <a16:creationId xmlns:a16="http://schemas.microsoft.com/office/drawing/2014/main" id="{A5152F47-9AD4-503E-EA76-813B24C897F8}"/>
              </a:ext>
            </a:extLst>
          </p:cNvPr>
          <p:cNvSpPr>
            <a:spLocks noGrp="1"/>
          </p:cNvSpPr>
          <p:nvPr>
            <p:ph type="ftr" sz="quarter" idx="39"/>
          </p:nvPr>
        </p:nvSpPr>
        <p:spPr>
          <a:xfrm>
            <a:off x="244142" y="4620553"/>
            <a:ext cx="3086100" cy="215348"/>
          </a:xfrm>
        </p:spPr>
        <p:txBody>
          <a:bodyPr/>
          <a:lstStyle/>
          <a:p>
            <a:r>
              <a:rPr lang="en-US" cap="all"/>
              <a:t>PROPRIETARY &amp; CONFIDENTIAL // PRODUCT LINE, DIVISION OR BUSINESS UNIT</a:t>
            </a:r>
          </a:p>
        </p:txBody>
      </p:sp>
      <p:sp>
        <p:nvSpPr>
          <p:cNvPr id="16" name="Content Placeholder 13">
            <a:extLst>
              <a:ext uri="{FF2B5EF4-FFF2-40B4-BE49-F238E27FC236}">
                <a16:creationId xmlns:a16="http://schemas.microsoft.com/office/drawing/2014/main" id="{5A72AB06-0EF5-DE57-4C8C-F995E90DD0D6}"/>
              </a:ext>
            </a:extLst>
          </p:cNvPr>
          <p:cNvSpPr>
            <a:spLocks noGrp="1"/>
          </p:cNvSpPr>
          <p:nvPr>
            <p:ph sz="quarter" idx="40" hasCustomPrompt="1"/>
          </p:nvPr>
        </p:nvSpPr>
        <p:spPr>
          <a:xfrm>
            <a:off x="3269241" y="2571751"/>
            <a:ext cx="2520322" cy="1456681"/>
          </a:xfrm>
          <a:prstGeom prst="rect">
            <a:avLst/>
          </a:prstGeom>
        </p:spPr>
        <p:txBody>
          <a:bodyPr/>
          <a:lstStyle>
            <a:lvl1pPr marL="0" indent="0" algn="ctr">
              <a:lnSpc>
                <a:spcPct val="100000"/>
              </a:lnSpc>
              <a:spcBef>
                <a:spcPts val="0"/>
              </a:spcBef>
              <a:spcAft>
                <a:spcPts val="0"/>
              </a:spcAft>
              <a:buNone/>
              <a:defRPr sz="1500" spc="0">
                <a:latin typeface="Arial" panose="020B0604020202020204" pitchFamily="34" charset="0"/>
                <a:ea typeface="Arial" panose="020B0604020202020204" pitchFamily="34" charset="0"/>
                <a:cs typeface="Arial" panose="020B0604020202020204" pitchFamily="34" charset="0"/>
              </a:defRPr>
            </a:lvl1pPr>
            <a:lvl2pPr marL="0" indent="0" algn="ctr">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gn="ctr">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17" name="Content Placeholder 13">
            <a:extLst>
              <a:ext uri="{FF2B5EF4-FFF2-40B4-BE49-F238E27FC236}">
                <a16:creationId xmlns:a16="http://schemas.microsoft.com/office/drawing/2014/main" id="{8FDFBC18-0442-4FE9-80E1-465645FE012E}"/>
              </a:ext>
            </a:extLst>
          </p:cNvPr>
          <p:cNvSpPr>
            <a:spLocks noGrp="1"/>
          </p:cNvSpPr>
          <p:nvPr>
            <p:ph sz="quarter" idx="41" hasCustomPrompt="1"/>
          </p:nvPr>
        </p:nvSpPr>
        <p:spPr>
          <a:xfrm>
            <a:off x="441728" y="2571751"/>
            <a:ext cx="2520322" cy="1456681"/>
          </a:xfrm>
          <a:prstGeom prst="rect">
            <a:avLst/>
          </a:prstGeom>
        </p:spPr>
        <p:txBody>
          <a:bodyPr/>
          <a:lstStyle>
            <a:lvl1pPr marL="0" indent="0" algn="ctr">
              <a:lnSpc>
                <a:spcPct val="100000"/>
              </a:lnSpc>
              <a:spcBef>
                <a:spcPts val="0"/>
              </a:spcBef>
              <a:spcAft>
                <a:spcPts val="0"/>
              </a:spcAft>
              <a:buNone/>
              <a:defRPr sz="1500" spc="0">
                <a:latin typeface="Arial" panose="020B0604020202020204" pitchFamily="34" charset="0"/>
                <a:ea typeface="Arial" panose="020B0604020202020204" pitchFamily="34" charset="0"/>
                <a:cs typeface="Arial" panose="020B0604020202020204" pitchFamily="34" charset="0"/>
              </a:defRPr>
            </a:lvl1pPr>
            <a:lvl2pPr marL="0" indent="0" algn="ctr">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gn="ctr">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18" name="Content Placeholder 13">
            <a:extLst>
              <a:ext uri="{FF2B5EF4-FFF2-40B4-BE49-F238E27FC236}">
                <a16:creationId xmlns:a16="http://schemas.microsoft.com/office/drawing/2014/main" id="{C787105C-BE16-013A-CA0D-D43F7E6D1844}"/>
              </a:ext>
            </a:extLst>
          </p:cNvPr>
          <p:cNvSpPr>
            <a:spLocks noGrp="1"/>
          </p:cNvSpPr>
          <p:nvPr>
            <p:ph sz="quarter" idx="42" hasCustomPrompt="1"/>
          </p:nvPr>
        </p:nvSpPr>
        <p:spPr>
          <a:xfrm>
            <a:off x="6091467" y="2571751"/>
            <a:ext cx="2520322" cy="1456681"/>
          </a:xfrm>
          <a:prstGeom prst="rect">
            <a:avLst/>
          </a:prstGeom>
        </p:spPr>
        <p:txBody>
          <a:bodyPr/>
          <a:lstStyle>
            <a:lvl1pPr marL="0" indent="0" algn="ctr">
              <a:lnSpc>
                <a:spcPct val="100000"/>
              </a:lnSpc>
              <a:spcBef>
                <a:spcPts val="0"/>
              </a:spcBef>
              <a:spcAft>
                <a:spcPts val="0"/>
              </a:spcAft>
              <a:buNone/>
              <a:defRPr sz="1500" spc="0">
                <a:latin typeface="Arial" panose="020B0604020202020204" pitchFamily="34" charset="0"/>
                <a:ea typeface="Arial" panose="020B0604020202020204" pitchFamily="34" charset="0"/>
                <a:cs typeface="Arial" panose="020B0604020202020204" pitchFamily="34" charset="0"/>
              </a:defRPr>
            </a:lvl1pPr>
            <a:lvl2pPr marL="0" indent="0" algn="ctr">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gn="ctr">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Tree>
    <p:extLst>
      <p:ext uri="{BB962C8B-B14F-4D97-AF65-F5344CB8AC3E}">
        <p14:creationId xmlns:p14="http://schemas.microsoft.com/office/powerpoint/2010/main" val="247122077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p:cSld name="1_4 Team Subtitle 2">
    <p:spTree>
      <p:nvGrpSpPr>
        <p:cNvPr id="1" name=""/>
        <p:cNvGrpSpPr/>
        <p:nvPr/>
      </p:nvGrpSpPr>
      <p:grpSpPr>
        <a:xfrm>
          <a:off x="0" y="0"/>
          <a:ext cx="0" cy="0"/>
          <a:chOff x="0" y="0"/>
          <a:chExt cx="0" cy="0"/>
        </a:xfrm>
      </p:grpSpPr>
      <p:sp>
        <p:nvSpPr>
          <p:cNvPr id="14" name="Content Placeholder 13"/>
          <p:cNvSpPr>
            <a:spLocks noGrp="1"/>
          </p:cNvSpPr>
          <p:nvPr>
            <p:ph sz="quarter" idx="18" hasCustomPrompt="1"/>
          </p:nvPr>
        </p:nvSpPr>
        <p:spPr>
          <a:xfrm>
            <a:off x="304304" y="2571751"/>
            <a:ext cx="1980251" cy="1622391"/>
          </a:xfrm>
          <a:prstGeom prst="rect">
            <a:avLst/>
          </a:prstGeom>
        </p:spPr>
        <p:txBody>
          <a:bodyPr>
            <a:normAutofit/>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a:t>
            </a:r>
            <a:r>
              <a:rPr lang="en-US" err="1"/>
              <a:t>Lastname</a:t>
            </a:r>
            <a:endParaRPr lang="en-US"/>
          </a:p>
          <a:p>
            <a:pPr lvl="1"/>
            <a:r>
              <a:rPr lang="en-US"/>
              <a:t>Second level</a:t>
            </a:r>
          </a:p>
          <a:p>
            <a:pPr lvl="2"/>
            <a:r>
              <a:rPr lang="en-US"/>
              <a:t>Third level</a:t>
            </a:r>
          </a:p>
        </p:txBody>
      </p:sp>
      <p:sp>
        <p:nvSpPr>
          <p:cNvPr id="27" name="Picture Placeholder 3"/>
          <p:cNvSpPr>
            <a:spLocks noGrp="1"/>
          </p:cNvSpPr>
          <p:nvPr>
            <p:ph type="pic" sz="quarter" idx="19"/>
          </p:nvPr>
        </p:nvSpPr>
        <p:spPr>
          <a:xfrm>
            <a:off x="2839105" y="1131565"/>
            <a:ext cx="1231200" cy="123120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29" name="Picture Placeholder 3"/>
          <p:cNvSpPr>
            <a:spLocks noGrp="1"/>
          </p:cNvSpPr>
          <p:nvPr>
            <p:ph type="pic" sz="quarter" idx="21"/>
          </p:nvPr>
        </p:nvSpPr>
        <p:spPr>
          <a:xfrm>
            <a:off x="4999381" y="1131565"/>
            <a:ext cx="1231200" cy="123120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0" name="Picture Placeholder 3"/>
          <p:cNvSpPr>
            <a:spLocks noGrp="1"/>
          </p:cNvSpPr>
          <p:nvPr>
            <p:ph type="pic" sz="quarter" idx="42"/>
          </p:nvPr>
        </p:nvSpPr>
        <p:spPr>
          <a:xfrm>
            <a:off x="7159657" y="1131565"/>
            <a:ext cx="1231200" cy="123120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8" name="Content Placeholder 13">
            <a:extLst>
              <a:ext uri="{FF2B5EF4-FFF2-40B4-BE49-F238E27FC236}">
                <a16:creationId xmlns:a16="http://schemas.microsoft.com/office/drawing/2014/main" id="{A4D1B0D8-3C20-2B1A-4D29-4952F705DB71}"/>
              </a:ext>
            </a:extLst>
          </p:cNvPr>
          <p:cNvSpPr>
            <a:spLocks noGrp="1"/>
          </p:cNvSpPr>
          <p:nvPr>
            <p:ph sz="quarter" idx="43" hasCustomPrompt="1"/>
          </p:nvPr>
        </p:nvSpPr>
        <p:spPr>
          <a:xfrm>
            <a:off x="2464581" y="2571751"/>
            <a:ext cx="1980251" cy="1622391"/>
          </a:xfrm>
          <a:prstGeom prst="rect">
            <a:avLst/>
          </a:prstGeom>
        </p:spPr>
        <p:txBody>
          <a:bodyPr>
            <a:normAutofit/>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a:t>
            </a:r>
            <a:r>
              <a:rPr lang="en-US" err="1"/>
              <a:t>Lastname</a:t>
            </a:r>
            <a:endParaRPr lang="en-US"/>
          </a:p>
          <a:p>
            <a:pPr lvl="1"/>
            <a:r>
              <a:rPr lang="en-US"/>
              <a:t>Second level</a:t>
            </a:r>
          </a:p>
          <a:p>
            <a:pPr lvl="2"/>
            <a:r>
              <a:rPr lang="en-US"/>
              <a:t>Third level</a:t>
            </a:r>
          </a:p>
        </p:txBody>
      </p:sp>
      <p:sp>
        <p:nvSpPr>
          <p:cNvPr id="9" name="Content Placeholder 13">
            <a:extLst>
              <a:ext uri="{FF2B5EF4-FFF2-40B4-BE49-F238E27FC236}">
                <a16:creationId xmlns:a16="http://schemas.microsoft.com/office/drawing/2014/main" id="{EF05A1DA-3958-F557-7C62-B0A4442C928E}"/>
              </a:ext>
            </a:extLst>
          </p:cNvPr>
          <p:cNvSpPr>
            <a:spLocks noGrp="1"/>
          </p:cNvSpPr>
          <p:nvPr>
            <p:ph sz="quarter" idx="44" hasCustomPrompt="1"/>
          </p:nvPr>
        </p:nvSpPr>
        <p:spPr>
          <a:xfrm>
            <a:off x="4624857" y="2571751"/>
            <a:ext cx="1980251" cy="1622391"/>
          </a:xfrm>
          <a:prstGeom prst="rect">
            <a:avLst/>
          </a:prstGeom>
        </p:spPr>
        <p:txBody>
          <a:bodyPr>
            <a:normAutofit/>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a:t>
            </a:r>
            <a:r>
              <a:rPr lang="en-US" err="1"/>
              <a:t>Lastname</a:t>
            </a:r>
            <a:endParaRPr lang="en-US"/>
          </a:p>
          <a:p>
            <a:pPr lvl="1"/>
            <a:r>
              <a:rPr lang="en-US"/>
              <a:t>Second level</a:t>
            </a:r>
          </a:p>
          <a:p>
            <a:pPr lvl="2"/>
            <a:r>
              <a:rPr lang="en-US"/>
              <a:t>Third level</a:t>
            </a:r>
          </a:p>
        </p:txBody>
      </p:sp>
      <p:sp>
        <p:nvSpPr>
          <p:cNvPr id="13" name="Content Placeholder 13">
            <a:extLst>
              <a:ext uri="{FF2B5EF4-FFF2-40B4-BE49-F238E27FC236}">
                <a16:creationId xmlns:a16="http://schemas.microsoft.com/office/drawing/2014/main" id="{2ACF4788-F9E1-A33A-18DB-3F74F7F48606}"/>
              </a:ext>
            </a:extLst>
          </p:cNvPr>
          <p:cNvSpPr>
            <a:spLocks noGrp="1"/>
          </p:cNvSpPr>
          <p:nvPr>
            <p:ph sz="quarter" idx="45" hasCustomPrompt="1"/>
          </p:nvPr>
        </p:nvSpPr>
        <p:spPr>
          <a:xfrm>
            <a:off x="6785133" y="2571751"/>
            <a:ext cx="1980251" cy="1622391"/>
          </a:xfrm>
          <a:prstGeom prst="rect">
            <a:avLst/>
          </a:prstGeom>
        </p:spPr>
        <p:txBody>
          <a:bodyPr>
            <a:normAutofit/>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a:t>
            </a:r>
            <a:r>
              <a:rPr lang="en-US" err="1"/>
              <a:t>Lastname</a:t>
            </a:r>
            <a:endParaRPr lang="en-US"/>
          </a:p>
          <a:p>
            <a:pPr lvl="1"/>
            <a:r>
              <a:rPr lang="en-US"/>
              <a:t>Second level</a:t>
            </a:r>
          </a:p>
          <a:p>
            <a:pPr lvl="2"/>
            <a:r>
              <a:rPr lang="en-US"/>
              <a:t>Third level</a:t>
            </a:r>
          </a:p>
        </p:txBody>
      </p:sp>
      <p:sp>
        <p:nvSpPr>
          <p:cNvPr id="15" name="Picture Placeholder 3">
            <a:extLst>
              <a:ext uri="{FF2B5EF4-FFF2-40B4-BE49-F238E27FC236}">
                <a16:creationId xmlns:a16="http://schemas.microsoft.com/office/drawing/2014/main" id="{DB3E002E-5354-AF03-9411-0A663C91AF37}"/>
              </a:ext>
            </a:extLst>
          </p:cNvPr>
          <p:cNvSpPr>
            <a:spLocks noGrp="1"/>
          </p:cNvSpPr>
          <p:nvPr>
            <p:ph type="pic" sz="quarter" idx="10"/>
          </p:nvPr>
        </p:nvSpPr>
        <p:spPr>
          <a:xfrm>
            <a:off x="679694" y="1131566"/>
            <a:ext cx="1229469" cy="1229469"/>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cxnSp>
        <p:nvCxnSpPr>
          <p:cNvPr id="16" name="Connecteur droit 15">
            <a:extLst>
              <a:ext uri="{FF2B5EF4-FFF2-40B4-BE49-F238E27FC236}">
                <a16:creationId xmlns:a16="http://schemas.microsoft.com/office/drawing/2014/main" id="{B4D449BA-3F1B-054B-91B5-D0719B28CBD2}"/>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9" name="Espace réservé du texte 3">
            <a:extLst>
              <a:ext uri="{FF2B5EF4-FFF2-40B4-BE49-F238E27FC236}">
                <a16:creationId xmlns:a16="http://schemas.microsoft.com/office/drawing/2014/main" id="{6BAE6C8E-A58A-B4B4-D3B0-795E81989194}"/>
              </a:ext>
            </a:extLst>
          </p:cNvPr>
          <p:cNvSpPr>
            <a:spLocks noGrp="1"/>
          </p:cNvSpPr>
          <p:nvPr>
            <p:ph type="body" sz="half" idx="38"/>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0" name="Espace réservé du pied de page 19">
            <a:extLst>
              <a:ext uri="{FF2B5EF4-FFF2-40B4-BE49-F238E27FC236}">
                <a16:creationId xmlns:a16="http://schemas.microsoft.com/office/drawing/2014/main" id="{F37EAD82-E5EE-FC37-745C-AC7545EA6B43}"/>
              </a:ext>
            </a:extLst>
          </p:cNvPr>
          <p:cNvSpPr>
            <a:spLocks noGrp="1"/>
          </p:cNvSpPr>
          <p:nvPr>
            <p:ph type="ftr" sz="quarter" idx="46"/>
          </p:nvPr>
        </p:nvSpPr>
        <p:spPr/>
        <p:txBody>
          <a:bodyPr/>
          <a:lstStyle/>
          <a:p>
            <a:r>
              <a:rPr lang="en-US" cap="all"/>
              <a:t>PROPRIETARY &amp; CONFIDENTIAL // PRODUCT LINE, DIVISION OR BUSINESS UNIT</a:t>
            </a:r>
          </a:p>
        </p:txBody>
      </p:sp>
      <p:sp>
        <p:nvSpPr>
          <p:cNvPr id="2" name="Titre 1">
            <a:extLst>
              <a:ext uri="{FF2B5EF4-FFF2-40B4-BE49-F238E27FC236}">
                <a16:creationId xmlns:a16="http://schemas.microsoft.com/office/drawing/2014/main" id="{6FBBE36D-234D-571E-69AE-5655BF65CE7B}"/>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3" name="Espace réservé du texte 3">
            <a:extLst>
              <a:ext uri="{FF2B5EF4-FFF2-40B4-BE49-F238E27FC236}">
                <a16:creationId xmlns:a16="http://schemas.microsoft.com/office/drawing/2014/main" id="{23FC9EC6-0CD3-2B23-4D45-828B0CC32E73}"/>
              </a:ext>
            </a:extLst>
          </p:cNvPr>
          <p:cNvSpPr>
            <a:spLocks noGrp="1"/>
          </p:cNvSpPr>
          <p:nvPr>
            <p:ph type="body" sz="half" idx="28"/>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180390034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1_4 Team 2">
    <p:spTree>
      <p:nvGrpSpPr>
        <p:cNvPr id="1" name=""/>
        <p:cNvGrpSpPr/>
        <p:nvPr/>
      </p:nvGrpSpPr>
      <p:grpSpPr>
        <a:xfrm>
          <a:off x="0" y="0"/>
          <a:ext cx="0" cy="0"/>
          <a:chOff x="0" y="0"/>
          <a:chExt cx="0" cy="0"/>
        </a:xfrm>
      </p:grpSpPr>
      <p:cxnSp>
        <p:nvCxnSpPr>
          <p:cNvPr id="18" name="Connecteur droit 17">
            <a:extLst>
              <a:ext uri="{FF2B5EF4-FFF2-40B4-BE49-F238E27FC236}">
                <a16:creationId xmlns:a16="http://schemas.microsoft.com/office/drawing/2014/main" id="{F815CDEF-B405-6342-D6E3-87CD5E02B53F}"/>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9" name="Titre 1">
            <a:extLst>
              <a:ext uri="{FF2B5EF4-FFF2-40B4-BE49-F238E27FC236}">
                <a16:creationId xmlns:a16="http://schemas.microsoft.com/office/drawing/2014/main" id="{5B1210CC-5B6E-7E83-BF54-E23F33D85673}"/>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21" name="Espace réservé du texte 3">
            <a:extLst>
              <a:ext uri="{FF2B5EF4-FFF2-40B4-BE49-F238E27FC236}">
                <a16:creationId xmlns:a16="http://schemas.microsoft.com/office/drawing/2014/main" id="{0C4F01C6-4CA7-F921-3CCF-2A1110DEC883}"/>
              </a:ext>
            </a:extLst>
          </p:cNvPr>
          <p:cNvSpPr>
            <a:spLocks noGrp="1"/>
          </p:cNvSpPr>
          <p:nvPr>
            <p:ph type="body" sz="half" idx="38"/>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2" name="Espace réservé du pied de page 19">
            <a:extLst>
              <a:ext uri="{FF2B5EF4-FFF2-40B4-BE49-F238E27FC236}">
                <a16:creationId xmlns:a16="http://schemas.microsoft.com/office/drawing/2014/main" id="{FC030524-BC7A-EFFF-0E3A-41A1ACAA8F43}"/>
              </a:ext>
            </a:extLst>
          </p:cNvPr>
          <p:cNvSpPr>
            <a:spLocks noGrp="1"/>
          </p:cNvSpPr>
          <p:nvPr>
            <p:ph type="ftr" sz="quarter" idx="46"/>
          </p:nvPr>
        </p:nvSpPr>
        <p:spPr>
          <a:xfrm>
            <a:off x="244142" y="4620553"/>
            <a:ext cx="3086100" cy="215348"/>
          </a:xfrm>
        </p:spPr>
        <p:txBody>
          <a:bodyPr/>
          <a:lstStyle/>
          <a:p>
            <a:r>
              <a:rPr lang="en-US" cap="all"/>
              <a:t>PROPRIETARY &amp; CONFIDENTIAL // PRODUCT LINE, DIVISION OR BUSINESS UNIT</a:t>
            </a:r>
          </a:p>
        </p:txBody>
      </p:sp>
      <p:sp>
        <p:nvSpPr>
          <p:cNvPr id="2" name="Content Placeholder 13">
            <a:extLst>
              <a:ext uri="{FF2B5EF4-FFF2-40B4-BE49-F238E27FC236}">
                <a16:creationId xmlns:a16="http://schemas.microsoft.com/office/drawing/2014/main" id="{B4A50066-8988-A16D-FA85-0B88CF5F25EC}"/>
              </a:ext>
            </a:extLst>
          </p:cNvPr>
          <p:cNvSpPr>
            <a:spLocks noGrp="1"/>
          </p:cNvSpPr>
          <p:nvPr>
            <p:ph sz="quarter" idx="18" hasCustomPrompt="1"/>
          </p:nvPr>
        </p:nvSpPr>
        <p:spPr>
          <a:xfrm>
            <a:off x="304304" y="2571751"/>
            <a:ext cx="1980251" cy="1622391"/>
          </a:xfrm>
          <a:prstGeom prst="rect">
            <a:avLst/>
          </a:prstGeom>
        </p:spPr>
        <p:txBody>
          <a:bodyPr>
            <a:normAutofit/>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a:t>
            </a:r>
            <a:r>
              <a:rPr lang="en-US" err="1"/>
              <a:t>Lastname</a:t>
            </a:r>
            <a:endParaRPr lang="en-US"/>
          </a:p>
          <a:p>
            <a:pPr lvl="1"/>
            <a:r>
              <a:rPr lang="en-US"/>
              <a:t>Second level</a:t>
            </a:r>
          </a:p>
          <a:p>
            <a:pPr lvl="2"/>
            <a:r>
              <a:rPr lang="en-US"/>
              <a:t>Third level</a:t>
            </a:r>
          </a:p>
        </p:txBody>
      </p:sp>
      <p:sp>
        <p:nvSpPr>
          <p:cNvPr id="3" name="Picture Placeholder 3">
            <a:extLst>
              <a:ext uri="{FF2B5EF4-FFF2-40B4-BE49-F238E27FC236}">
                <a16:creationId xmlns:a16="http://schemas.microsoft.com/office/drawing/2014/main" id="{DEC22156-D8B1-8CDB-0870-CDB0FA777E89}"/>
              </a:ext>
            </a:extLst>
          </p:cNvPr>
          <p:cNvSpPr>
            <a:spLocks noGrp="1"/>
          </p:cNvSpPr>
          <p:nvPr>
            <p:ph type="pic" sz="quarter" idx="19"/>
          </p:nvPr>
        </p:nvSpPr>
        <p:spPr>
          <a:xfrm>
            <a:off x="2839105" y="1131565"/>
            <a:ext cx="1231200" cy="123120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4" name="Picture Placeholder 3">
            <a:extLst>
              <a:ext uri="{FF2B5EF4-FFF2-40B4-BE49-F238E27FC236}">
                <a16:creationId xmlns:a16="http://schemas.microsoft.com/office/drawing/2014/main" id="{7914A24E-B88A-27DE-77CA-ECB42667F3CE}"/>
              </a:ext>
            </a:extLst>
          </p:cNvPr>
          <p:cNvSpPr>
            <a:spLocks noGrp="1"/>
          </p:cNvSpPr>
          <p:nvPr>
            <p:ph type="pic" sz="quarter" idx="21"/>
          </p:nvPr>
        </p:nvSpPr>
        <p:spPr>
          <a:xfrm>
            <a:off x="4999381" y="1131565"/>
            <a:ext cx="1231200" cy="123120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0" name="Picture Placeholder 3">
            <a:extLst>
              <a:ext uri="{FF2B5EF4-FFF2-40B4-BE49-F238E27FC236}">
                <a16:creationId xmlns:a16="http://schemas.microsoft.com/office/drawing/2014/main" id="{E6490086-8594-72DB-5567-3B3236C107AC}"/>
              </a:ext>
            </a:extLst>
          </p:cNvPr>
          <p:cNvSpPr>
            <a:spLocks noGrp="1"/>
          </p:cNvSpPr>
          <p:nvPr>
            <p:ph type="pic" sz="quarter" idx="42"/>
          </p:nvPr>
        </p:nvSpPr>
        <p:spPr>
          <a:xfrm>
            <a:off x="7159657" y="1131565"/>
            <a:ext cx="1231200" cy="123120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1" name="Content Placeholder 13">
            <a:extLst>
              <a:ext uri="{FF2B5EF4-FFF2-40B4-BE49-F238E27FC236}">
                <a16:creationId xmlns:a16="http://schemas.microsoft.com/office/drawing/2014/main" id="{45849A4C-B040-F237-687B-5F46EBA0EA95}"/>
              </a:ext>
            </a:extLst>
          </p:cNvPr>
          <p:cNvSpPr>
            <a:spLocks noGrp="1"/>
          </p:cNvSpPr>
          <p:nvPr>
            <p:ph sz="quarter" idx="43" hasCustomPrompt="1"/>
          </p:nvPr>
        </p:nvSpPr>
        <p:spPr>
          <a:xfrm>
            <a:off x="2464581" y="2571751"/>
            <a:ext cx="1980251" cy="1622391"/>
          </a:xfrm>
          <a:prstGeom prst="rect">
            <a:avLst/>
          </a:prstGeom>
        </p:spPr>
        <p:txBody>
          <a:bodyPr>
            <a:normAutofit/>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a:t>
            </a:r>
            <a:r>
              <a:rPr lang="en-US" err="1"/>
              <a:t>Lastname</a:t>
            </a:r>
            <a:endParaRPr lang="en-US"/>
          </a:p>
          <a:p>
            <a:pPr lvl="1"/>
            <a:r>
              <a:rPr lang="en-US"/>
              <a:t>Second level</a:t>
            </a:r>
          </a:p>
          <a:p>
            <a:pPr lvl="2"/>
            <a:r>
              <a:rPr lang="en-US"/>
              <a:t>Third level</a:t>
            </a:r>
          </a:p>
        </p:txBody>
      </p:sp>
      <p:sp>
        <p:nvSpPr>
          <p:cNvPr id="12" name="Content Placeholder 13">
            <a:extLst>
              <a:ext uri="{FF2B5EF4-FFF2-40B4-BE49-F238E27FC236}">
                <a16:creationId xmlns:a16="http://schemas.microsoft.com/office/drawing/2014/main" id="{BC304DD1-E437-F610-92B5-E879055BA9B2}"/>
              </a:ext>
            </a:extLst>
          </p:cNvPr>
          <p:cNvSpPr>
            <a:spLocks noGrp="1"/>
          </p:cNvSpPr>
          <p:nvPr>
            <p:ph sz="quarter" idx="44" hasCustomPrompt="1"/>
          </p:nvPr>
        </p:nvSpPr>
        <p:spPr>
          <a:xfrm>
            <a:off x="4624857" y="2571751"/>
            <a:ext cx="1980251" cy="1622391"/>
          </a:xfrm>
          <a:prstGeom prst="rect">
            <a:avLst/>
          </a:prstGeom>
        </p:spPr>
        <p:txBody>
          <a:bodyPr>
            <a:normAutofit/>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a:t>
            </a:r>
            <a:r>
              <a:rPr lang="en-US" err="1"/>
              <a:t>Lastname</a:t>
            </a:r>
            <a:endParaRPr lang="en-US"/>
          </a:p>
          <a:p>
            <a:pPr lvl="1"/>
            <a:r>
              <a:rPr lang="en-US"/>
              <a:t>Second level</a:t>
            </a:r>
          </a:p>
          <a:p>
            <a:pPr lvl="2"/>
            <a:r>
              <a:rPr lang="en-US"/>
              <a:t>Third level</a:t>
            </a:r>
          </a:p>
        </p:txBody>
      </p:sp>
      <p:sp>
        <p:nvSpPr>
          <p:cNvPr id="13" name="Content Placeholder 13">
            <a:extLst>
              <a:ext uri="{FF2B5EF4-FFF2-40B4-BE49-F238E27FC236}">
                <a16:creationId xmlns:a16="http://schemas.microsoft.com/office/drawing/2014/main" id="{B6F93B2F-EEEA-9214-C927-09350F7B5093}"/>
              </a:ext>
            </a:extLst>
          </p:cNvPr>
          <p:cNvSpPr>
            <a:spLocks noGrp="1"/>
          </p:cNvSpPr>
          <p:nvPr>
            <p:ph sz="quarter" idx="45" hasCustomPrompt="1"/>
          </p:nvPr>
        </p:nvSpPr>
        <p:spPr>
          <a:xfrm>
            <a:off x="6785133" y="2571751"/>
            <a:ext cx="1980251" cy="1622391"/>
          </a:xfrm>
          <a:prstGeom prst="rect">
            <a:avLst/>
          </a:prstGeom>
        </p:spPr>
        <p:txBody>
          <a:bodyPr>
            <a:normAutofit/>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a:t>
            </a:r>
            <a:r>
              <a:rPr lang="en-US" err="1"/>
              <a:t>Lastname</a:t>
            </a:r>
            <a:endParaRPr lang="en-US"/>
          </a:p>
          <a:p>
            <a:pPr lvl="1"/>
            <a:r>
              <a:rPr lang="en-US"/>
              <a:t>Second level</a:t>
            </a:r>
          </a:p>
          <a:p>
            <a:pPr lvl="2"/>
            <a:r>
              <a:rPr lang="en-US"/>
              <a:t>Third level</a:t>
            </a:r>
          </a:p>
        </p:txBody>
      </p:sp>
      <p:sp>
        <p:nvSpPr>
          <p:cNvPr id="14" name="Picture Placeholder 3">
            <a:extLst>
              <a:ext uri="{FF2B5EF4-FFF2-40B4-BE49-F238E27FC236}">
                <a16:creationId xmlns:a16="http://schemas.microsoft.com/office/drawing/2014/main" id="{A54F9DE1-601F-90C7-B86A-734A4D3CC2C7}"/>
              </a:ext>
            </a:extLst>
          </p:cNvPr>
          <p:cNvSpPr>
            <a:spLocks noGrp="1"/>
          </p:cNvSpPr>
          <p:nvPr>
            <p:ph type="pic" sz="quarter" idx="10"/>
          </p:nvPr>
        </p:nvSpPr>
        <p:spPr>
          <a:xfrm>
            <a:off x="679694" y="1131566"/>
            <a:ext cx="1229469" cy="1229469"/>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135673763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p:cSld name="1_Two Text with images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1131596"/>
            <a:ext cx="1980253" cy="2340270"/>
          </a:xfrm>
          <a:prstGeom prst="rect">
            <a:avLst/>
          </a:prstGeom>
          <a:solidFill>
            <a:schemeClr val="bg1">
              <a:lumMod val="95000"/>
            </a:schemeClr>
          </a:solidFill>
        </p:spPr>
        <p:txBody>
          <a:bodyPr anchor="ctr">
            <a:normAutofit/>
          </a:bodyPr>
          <a:lstStyle>
            <a:lvl1pPr marL="0" indent="0" algn="ctr">
              <a:buNone/>
              <a:defRPr sz="1050">
                <a:latin typeface="Arial" panose="020B0604020202020204" pitchFamily="34" charset="0"/>
                <a:cs typeface="Arial" panose="020B0604020202020204" pitchFamily="34" charset="0"/>
              </a:defRPr>
            </a:lvl1pPr>
          </a:lstStyle>
          <a:p>
            <a:r>
              <a:rPr lang="en-US"/>
              <a:t>Click icon to add picture</a:t>
            </a:r>
          </a:p>
        </p:txBody>
      </p:sp>
      <p:sp>
        <p:nvSpPr>
          <p:cNvPr id="8" name="Text Placeholder 9"/>
          <p:cNvSpPr>
            <a:spLocks noGrp="1"/>
          </p:cNvSpPr>
          <p:nvPr>
            <p:ph type="body" sz="quarter" idx="14" hasCustomPrompt="1"/>
          </p:nvPr>
        </p:nvSpPr>
        <p:spPr>
          <a:xfrm>
            <a:off x="2411725" y="1131596"/>
            <a:ext cx="1980253" cy="2340261"/>
          </a:xfrm>
          <a:prstGeom prst="rect">
            <a:avLst/>
          </a:prstGeom>
        </p:spPr>
        <p:txBody>
          <a:bodyPr lIns="0" tIns="0" rIns="0" bIns="0">
            <a:noAutofit/>
          </a:bodyPr>
          <a:lstStyle>
            <a:lvl1pPr marL="0" indent="0">
              <a:buNone/>
              <a:defRPr sz="1050" b="1">
                <a:solidFill>
                  <a:srgbClr val="4298D3"/>
                </a:solidFill>
                <a:latin typeface="Arial" panose="020B0604020202020204" pitchFamily="34" charset="0"/>
                <a:ea typeface="Arial" panose="020B0604020202020204" pitchFamily="34" charset="0"/>
                <a:cs typeface="Arial" panose="020B0604020202020204" pitchFamily="34" charset="0"/>
              </a:defRPr>
            </a:lvl1pPr>
            <a:lvl2pPr marL="0" indent="0">
              <a:buFontTx/>
              <a:buNone/>
              <a:defRPr sz="1050">
                <a:latin typeface="Arial" panose="020B0604020202020204" pitchFamily="34" charset="0"/>
                <a:cs typeface="Arial" panose="020B0604020202020204" pitchFamily="34" charset="0"/>
              </a:defRPr>
            </a:lvl2pPr>
            <a:lvl3pPr marL="0" indent="107997">
              <a:buClr>
                <a:srgbClr val="4298D3"/>
              </a:buClr>
              <a:buFont typeface="Wingdings" pitchFamily="2" charset="2"/>
              <a:buChar char="§"/>
              <a:defRPr sz="1050">
                <a:latin typeface="Arial" panose="020B0604020202020204" pitchFamily="34" charset="0"/>
                <a:cs typeface="Arial" panose="020B0604020202020204" pitchFamily="34" charset="0"/>
              </a:defRPr>
            </a:lvl3pPr>
            <a:lvl4pPr marL="0" indent="107997">
              <a:buClr>
                <a:srgbClr val="4298D3"/>
              </a:buClr>
              <a:buFont typeface="Wingdings" pitchFamily="2" charset="2"/>
              <a:buChar char="§"/>
              <a:defRPr sz="1050">
                <a:latin typeface="Arial" panose="020B0604020202020204" pitchFamily="34" charset="0"/>
                <a:cs typeface="Arial" panose="020B0604020202020204" pitchFamily="34" charset="0"/>
              </a:defRPr>
            </a:lvl4pPr>
            <a:lvl5pPr marL="0" indent="107997">
              <a:buClr>
                <a:srgbClr val="4298D3"/>
              </a:buClr>
              <a:buFont typeface="Wingdings" pitchFamily="2" charset="2"/>
              <a:buChar cha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Connecteur droit 5">
            <a:extLst>
              <a:ext uri="{FF2B5EF4-FFF2-40B4-BE49-F238E27FC236}">
                <a16:creationId xmlns:a16="http://schemas.microsoft.com/office/drawing/2014/main" id="{D7AED4B1-C34A-E1CD-4369-518F9DD91DFE}"/>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Titre 1">
            <a:extLst>
              <a:ext uri="{FF2B5EF4-FFF2-40B4-BE49-F238E27FC236}">
                <a16:creationId xmlns:a16="http://schemas.microsoft.com/office/drawing/2014/main" id="{9FE0C9A1-CF37-C0AA-A525-903E43EE9952}"/>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1" name="Espace réservé du texte 3">
            <a:extLst>
              <a:ext uri="{FF2B5EF4-FFF2-40B4-BE49-F238E27FC236}">
                <a16:creationId xmlns:a16="http://schemas.microsoft.com/office/drawing/2014/main" id="{9FEB65C0-BAAA-6820-A8C0-CB7D4351BD06}"/>
              </a:ext>
            </a:extLst>
          </p:cNvPr>
          <p:cNvSpPr>
            <a:spLocks noGrp="1"/>
          </p:cNvSpPr>
          <p:nvPr>
            <p:ph type="body" sz="half" idx="28"/>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2" name="Espace réservé du texte 3">
            <a:extLst>
              <a:ext uri="{FF2B5EF4-FFF2-40B4-BE49-F238E27FC236}">
                <a16:creationId xmlns:a16="http://schemas.microsoft.com/office/drawing/2014/main" id="{F789D54B-7E22-FCD3-C7B1-1B753984FD3F}"/>
              </a:ext>
            </a:extLst>
          </p:cNvPr>
          <p:cNvSpPr>
            <a:spLocks noGrp="1"/>
          </p:cNvSpPr>
          <p:nvPr>
            <p:ph type="body" sz="half" idx="38"/>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3" name="Picture Placeholder 3">
            <a:extLst>
              <a:ext uri="{FF2B5EF4-FFF2-40B4-BE49-F238E27FC236}">
                <a16:creationId xmlns:a16="http://schemas.microsoft.com/office/drawing/2014/main" id="{E3672653-5618-5F41-DDB9-04B7F7E04410}"/>
              </a:ext>
            </a:extLst>
          </p:cNvPr>
          <p:cNvSpPr>
            <a:spLocks noGrp="1"/>
          </p:cNvSpPr>
          <p:nvPr>
            <p:ph type="pic" sz="quarter" idx="39"/>
          </p:nvPr>
        </p:nvSpPr>
        <p:spPr>
          <a:xfrm>
            <a:off x="4752023" y="1131595"/>
            <a:ext cx="1980253" cy="2340264"/>
          </a:xfrm>
          <a:prstGeom prst="rect">
            <a:avLst/>
          </a:prstGeom>
          <a:solidFill>
            <a:schemeClr val="bg1">
              <a:lumMod val="95000"/>
            </a:schemeClr>
          </a:solidFill>
        </p:spPr>
        <p:txBody>
          <a:bodyPr anchor="ctr">
            <a:normAutofit/>
          </a:bodyPr>
          <a:lstStyle>
            <a:lvl1pPr marL="0" indent="0" algn="ctr">
              <a:buNone/>
              <a:defRPr sz="1050">
                <a:latin typeface="Arial" panose="020B0604020202020204" pitchFamily="34" charset="0"/>
                <a:cs typeface="Arial" panose="020B0604020202020204" pitchFamily="34" charset="0"/>
              </a:defRPr>
            </a:lvl1pPr>
          </a:lstStyle>
          <a:p>
            <a:r>
              <a:rPr lang="en-US"/>
              <a:t>Click icon to add picture</a:t>
            </a:r>
          </a:p>
        </p:txBody>
      </p:sp>
      <p:sp>
        <p:nvSpPr>
          <p:cNvPr id="16" name="Text Placeholder 9">
            <a:extLst>
              <a:ext uri="{FF2B5EF4-FFF2-40B4-BE49-F238E27FC236}">
                <a16:creationId xmlns:a16="http://schemas.microsoft.com/office/drawing/2014/main" id="{6F143F58-B0F0-FBD4-F187-00F1CEF811EE}"/>
              </a:ext>
            </a:extLst>
          </p:cNvPr>
          <p:cNvSpPr>
            <a:spLocks noGrp="1"/>
          </p:cNvSpPr>
          <p:nvPr>
            <p:ph type="body" sz="quarter" idx="40" hasCustomPrompt="1"/>
          </p:nvPr>
        </p:nvSpPr>
        <p:spPr>
          <a:xfrm>
            <a:off x="6912300" y="1131595"/>
            <a:ext cx="1980253" cy="2340264"/>
          </a:xfrm>
          <a:prstGeom prst="rect">
            <a:avLst/>
          </a:prstGeom>
        </p:spPr>
        <p:txBody>
          <a:bodyPr lIns="0" tIns="0" rIns="0" bIns="0">
            <a:noAutofit/>
          </a:bodyPr>
          <a:lstStyle>
            <a:lvl1pPr marL="0" indent="0">
              <a:buNone/>
              <a:defRPr sz="1050" b="1">
                <a:solidFill>
                  <a:srgbClr val="4298D3"/>
                </a:solidFill>
                <a:latin typeface="Arial" panose="020B0604020202020204" pitchFamily="34" charset="0"/>
                <a:ea typeface="Arial" panose="020B0604020202020204" pitchFamily="34" charset="0"/>
                <a:cs typeface="Arial" panose="020B0604020202020204" pitchFamily="34" charset="0"/>
              </a:defRPr>
            </a:lvl1pPr>
            <a:lvl2pPr marL="0" indent="0">
              <a:buFontTx/>
              <a:buNone/>
              <a:defRPr sz="1050">
                <a:latin typeface="Arial" panose="020B0604020202020204" pitchFamily="34" charset="0"/>
                <a:cs typeface="Arial" panose="020B0604020202020204" pitchFamily="34" charset="0"/>
              </a:defRPr>
            </a:lvl2pPr>
            <a:lvl3pPr marL="0" indent="107997">
              <a:buClr>
                <a:srgbClr val="4298D3"/>
              </a:buClr>
              <a:buFont typeface="Wingdings" pitchFamily="2" charset="2"/>
              <a:buChar char="§"/>
              <a:defRPr sz="1050">
                <a:latin typeface="Arial" panose="020B0604020202020204" pitchFamily="34" charset="0"/>
                <a:cs typeface="Arial" panose="020B0604020202020204" pitchFamily="34" charset="0"/>
              </a:defRPr>
            </a:lvl3pPr>
            <a:lvl4pPr marL="0" indent="107997">
              <a:buClr>
                <a:srgbClr val="4298D3"/>
              </a:buClr>
              <a:buFont typeface="Wingdings" pitchFamily="2" charset="2"/>
              <a:buChar char="§"/>
              <a:defRPr sz="1050">
                <a:latin typeface="Arial" panose="020B0604020202020204" pitchFamily="34" charset="0"/>
                <a:cs typeface="Arial" panose="020B0604020202020204" pitchFamily="34" charset="0"/>
              </a:defRPr>
            </a:lvl4pPr>
            <a:lvl5pPr marL="0" indent="107997">
              <a:buClr>
                <a:srgbClr val="4298D3"/>
              </a:buClr>
              <a:buFont typeface="Wingdings" pitchFamily="2" charset="2"/>
              <a:buChar cha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9">
            <a:extLst>
              <a:ext uri="{FF2B5EF4-FFF2-40B4-BE49-F238E27FC236}">
                <a16:creationId xmlns:a16="http://schemas.microsoft.com/office/drawing/2014/main" id="{EB99EF8C-1230-F3F3-E2DA-6A66B86C22F3}"/>
              </a:ext>
            </a:extLst>
          </p:cNvPr>
          <p:cNvSpPr>
            <a:spLocks noGrp="1"/>
          </p:cNvSpPr>
          <p:nvPr>
            <p:ph type="body" sz="quarter" idx="41" hasCustomPrompt="1"/>
          </p:nvPr>
        </p:nvSpPr>
        <p:spPr>
          <a:xfrm>
            <a:off x="251448" y="3651893"/>
            <a:ext cx="4140529"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Clr>
                <a:srgbClr val="4298D3"/>
              </a:buClr>
              <a:buFont typeface="Wingdings" pitchFamily="2" charset="2"/>
              <a:buChar char="§"/>
              <a:defRPr sz="900" spc="0"/>
            </a:lvl2pPr>
            <a:lvl3pPr marL="0" indent="-107997">
              <a:spcBef>
                <a:spcPts val="200"/>
              </a:spcBef>
              <a:buClr>
                <a:srgbClr val="4298D3"/>
              </a:buClr>
              <a:buFont typeface="Wingdings" pitchFamily="2" charset="2"/>
              <a:buChar char="§"/>
              <a:defRPr sz="900" spc="0"/>
            </a:lvl3pPr>
            <a:lvl4pPr marL="0" indent="-107997">
              <a:spcBef>
                <a:spcPts val="200"/>
              </a:spcBef>
              <a:buClr>
                <a:srgbClr val="4298D3"/>
              </a:buClr>
              <a:buFont typeface="Wingdings" pitchFamily="2" charset="2"/>
              <a:buChar char="§"/>
              <a:defRPr sz="900" spc="0"/>
            </a:lvl4pPr>
            <a:lvl5pPr marL="0"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9">
            <a:extLst>
              <a:ext uri="{FF2B5EF4-FFF2-40B4-BE49-F238E27FC236}">
                <a16:creationId xmlns:a16="http://schemas.microsoft.com/office/drawing/2014/main" id="{53277AB6-AAEA-37AC-5FC4-67CD51713D1C}"/>
              </a:ext>
            </a:extLst>
          </p:cNvPr>
          <p:cNvSpPr>
            <a:spLocks noGrp="1"/>
          </p:cNvSpPr>
          <p:nvPr>
            <p:ph type="body" sz="quarter" idx="42" hasCustomPrompt="1"/>
          </p:nvPr>
        </p:nvSpPr>
        <p:spPr>
          <a:xfrm>
            <a:off x="4752024" y="3651893"/>
            <a:ext cx="4140529"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Clr>
                <a:srgbClr val="4298D3"/>
              </a:buClr>
              <a:buFont typeface="Wingdings" pitchFamily="2" charset="2"/>
              <a:buChar char="§"/>
              <a:defRPr sz="900" spc="0"/>
            </a:lvl2pPr>
            <a:lvl3pPr marL="0" indent="-107997">
              <a:spcBef>
                <a:spcPts val="200"/>
              </a:spcBef>
              <a:buClr>
                <a:srgbClr val="4298D3"/>
              </a:buClr>
              <a:buFont typeface="Wingdings" pitchFamily="2" charset="2"/>
              <a:buChar char="§"/>
              <a:defRPr sz="900" spc="0"/>
            </a:lvl3pPr>
            <a:lvl4pPr marL="0" indent="-107997">
              <a:spcBef>
                <a:spcPts val="200"/>
              </a:spcBef>
              <a:buClr>
                <a:srgbClr val="4298D3"/>
              </a:buClr>
              <a:buFont typeface="Wingdings" pitchFamily="2" charset="2"/>
              <a:buChar char="§"/>
              <a:defRPr sz="900" spc="0"/>
            </a:lvl4pPr>
            <a:lvl5pPr marL="0" indent="-107997">
              <a:spcBef>
                <a:spcPts val="200"/>
              </a:spcBef>
              <a:buClr>
                <a:srgbClr val="4298D3"/>
              </a:buClr>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710958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p:cSld name="1_Title Subtitle only 2">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9516F3C2-4276-E1F2-C68A-418EF175D1D5}"/>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9FACF36B-7A27-A3A6-4937-37576CA0857B}"/>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6" name="Espace réservé du texte 3">
            <a:extLst>
              <a:ext uri="{FF2B5EF4-FFF2-40B4-BE49-F238E27FC236}">
                <a16:creationId xmlns:a16="http://schemas.microsoft.com/office/drawing/2014/main" id="{430D0474-3496-4BBF-273F-CD22ABE709DB}"/>
              </a:ext>
            </a:extLst>
          </p:cNvPr>
          <p:cNvSpPr>
            <a:spLocks noGrp="1"/>
          </p:cNvSpPr>
          <p:nvPr>
            <p:ph type="body" sz="half" idx="28"/>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Espace réservé du texte 3">
            <a:extLst>
              <a:ext uri="{FF2B5EF4-FFF2-40B4-BE49-F238E27FC236}">
                <a16:creationId xmlns:a16="http://schemas.microsoft.com/office/drawing/2014/main" id="{D96EE604-D564-CF64-5D3F-AD4B4E0150F9}"/>
              </a:ext>
            </a:extLst>
          </p:cNvPr>
          <p:cNvSpPr>
            <a:spLocks noGrp="1"/>
          </p:cNvSpPr>
          <p:nvPr>
            <p:ph type="body" sz="half" idx="38"/>
          </p:nvPr>
        </p:nvSpPr>
        <p:spPr>
          <a:xfrm>
            <a:off x="8552504" y="98414"/>
            <a:ext cx="493083" cy="493083"/>
          </a:xfrm>
          <a:prstGeom prst="rect">
            <a:avLst/>
          </a:prstGeom>
          <a:solidFill>
            <a:schemeClr val="tx2"/>
          </a:solidFill>
        </p:spPr>
        <p:txBody>
          <a:bodyPr wrap="square" lIns="0" tIns="0" rIns="0" bIns="0" anchor="ctr" anchorCtr="0">
            <a:noAutofit/>
          </a:bodyPr>
          <a:lstStyle>
            <a:lvl1pPr marL="0" indent="0" algn="ctr">
              <a:lnSpc>
                <a:spcPct val="100000"/>
              </a:lnSpc>
              <a:buNone/>
              <a:defRPr sz="2000" b="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Espace réservé du pied de page 7">
            <a:extLst>
              <a:ext uri="{FF2B5EF4-FFF2-40B4-BE49-F238E27FC236}">
                <a16:creationId xmlns:a16="http://schemas.microsoft.com/office/drawing/2014/main" id="{ECCDE55E-50B5-7A32-4ED0-6A3AD0C59897}"/>
              </a:ext>
            </a:extLst>
          </p:cNvPr>
          <p:cNvSpPr>
            <a:spLocks noGrp="1"/>
          </p:cNvSpPr>
          <p:nvPr>
            <p:ph type="ftr" sz="quarter" idx="39"/>
          </p:nvPr>
        </p:nvSpPr>
        <p:spPr/>
        <p:txBody>
          <a:bodyPr/>
          <a:lstStyle/>
          <a:p>
            <a:r>
              <a:rPr lang="en-US" cap="all"/>
              <a:t>PROPRIETARY &amp; CONFIDENTIAL // PRODUCT LINE, DIVISION OR BUSINESS UNIT</a:t>
            </a:r>
          </a:p>
        </p:txBody>
      </p:sp>
    </p:spTree>
    <p:extLst>
      <p:ext uri="{BB962C8B-B14F-4D97-AF65-F5344CB8AC3E}">
        <p14:creationId xmlns:p14="http://schemas.microsoft.com/office/powerpoint/2010/main" val="567827035"/>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1.Title Layout">
    <p:spTree>
      <p:nvGrpSpPr>
        <p:cNvPr id="1" name=""/>
        <p:cNvGrpSpPr/>
        <p:nvPr/>
      </p:nvGrpSpPr>
      <p:grpSpPr>
        <a:xfrm>
          <a:off x="0" y="0"/>
          <a:ext cx="0" cy="0"/>
          <a:chOff x="0" y="0"/>
          <a:chExt cx="0" cy="0"/>
        </a:xfrm>
      </p:grpSpPr>
      <p:sp>
        <p:nvSpPr>
          <p:cNvPr id="6" name="Rettangolo 3"/>
          <p:cNvSpPr/>
          <p:nvPr/>
        </p:nvSpPr>
        <p:spPr>
          <a:xfrm>
            <a:off x="8583613" y="2762250"/>
            <a:ext cx="560387" cy="2019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620" dirty="0">
              <a:solidFill>
                <a:srgbClr val="FFFFFF"/>
              </a:solidFill>
              <a:latin typeface="Arial Narrow Regular" charset="0"/>
              <a:ea typeface="ＭＳ Ｐゴシック" charset="-128"/>
              <a:cs typeface="ＭＳ Ｐゴシック" charset="-128"/>
            </a:endParaRPr>
          </a:p>
        </p:txBody>
      </p:sp>
      <p:grpSp>
        <p:nvGrpSpPr>
          <p:cNvPr id="9" name="Group 15"/>
          <p:cNvGrpSpPr>
            <a:grpSpLocks/>
          </p:cNvGrpSpPr>
          <p:nvPr/>
        </p:nvGrpSpPr>
        <p:grpSpPr bwMode="auto">
          <a:xfrm>
            <a:off x="0" y="0"/>
            <a:ext cx="354013" cy="5137150"/>
            <a:chOff x="-1" y="0"/>
            <a:chExt cx="354501" cy="5136357"/>
          </a:xfrm>
        </p:grpSpPr>
        <p:pic>
          <p:nvPicPr>
            <p:cNvPr id="10" name="Picture 1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Image 3" descr="q_62113_dca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210" y="711201"/>
            <a:ext cx="1134710" cy="2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noChangeAspect="1"/>
          </p:cNvSpPr>
          <p:nvPr>
            <p:ph type="subTitle" idx="1"/>
          </p:nvPr>
        </p:nvSpPr>
        <p:spPr>
          <a:xfrm>
            <a:off x="540851" y="3334169"/>
            <a:ext cx="3680500" cy="375296"/>
          </a:xfrm>
          <a:prstGeom prst="rect">
            <a:avLst/>
          </a:prstGeom>
        </p:spPr>
        <p:txBody>
          <a:bodyPr anchor="b">
            <a:noAutofit/>
          </a:bodyPr>
          <a:lstStyle>
            <a:lvl1pPr marL="0" marR="0" indent="0" algn="l" defTabSz="411480" rtl="0" eaLnBrk="1" fontAlgn="auto" latinLnBrk="0" hangingPunct="1">
              <a:lnSpc>
                <a:spcPts val="1700"/>
              </a:lnSpc>
              <a:spcBef>
                <a:spcPct val="20000"/>
              </a:spcBef>
              <a:spcAft>
                <a:spcPts val="0"/>
              </a:spcAft>
              <a:buClr>
                <a:schemeClr val="accent2"/>
              </a:buClr>
              <a:buSzTx/>
              <a:buFont typeface="Arial"/>
              <a:buNone/>
              <a:tabLst/>
              <a:defRPr sz="1800" b="1" spc="0" baseline="0">
                <a:solidFill>
                  <a:schemeClr val="accent2"/>
                </a:solidFill>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dirty="0"/>
              <a:t>Click to edit Master subtitle style</a:t>
            </a:r>
          </a:p>
        </p:txBody>
      </p:sp>
      <p:sp>
        <p:nvSpPr>
          <p:cNvPr id="22" name="Title 21"/>
          <p:cNvSpPr>
            <a:spLocks noGrp="1"/>
          </p:cNvSpPr>
          <p:nvPr>
            <p:ph type="title"/>
          </p:nvPr>
        </p:nvSpPr>
        <p:spPr>
          <a:xfrm>
            <a:off x="540851" y="1303648"/>
            <a:ext cx="4430293" cy="2030521"/>
          </a:xfrm>
        </p:spPr>
        <p:txBody>
          <a:bodyPr/>
          <a:lstStyle>
            <a:lvl1pPr>
              <a:defRPr sz="4000"/>
            </a:lvl1pPr>
          </a:lstStyle>
          <a:p>
            <a:r>
              <a:rPr lang="en-US" dirty="0"/>
              <a:t>Click to edit Master title style</a:t>
            </a:r>
          </a:p>
        </p:txBody>
      </p:sp>
      <p:sp>
        <p:nvSpPr>
          <p:cNvPr id="25" name="Picture Placeholder 14"/>
          <p:cNvSpPr>
            <a:spLocks noGrp="1"/>
          </p:cNvSpPr>
          <p:nvPr>
            <p:ph type="pic" sz="quarter" idx="17"/>
          </p:nvPr>
        </p:nvSpPr>
        <p:spPr>
          <a:xfrm>
            <a:off x="5669280" y="-1"/>
            <a:ext cx="3474720" cy="5148072"/>
          </a:xfrm>
          <a:prstGeom prst="rect">
            <a:avLst/>
          </a:prstGeom>
        </p:spPr>
        <p:txBody>
          <a:bodyPr rtlCol="0"/>
          <a:lstStyle/>
          <a:p>
            <a:pPr lvl="0"/>
            <a:r>
              <a:rPr lang="en-US" noProof="0" dirty="0"/>
              <a:t>Drag picture to placeholder or click icon to add</a:t>
            </a:r>
          </a:p>
        </p:txBody>
      </p:sp>
      <p:sp>
        <p:nvSpPr>
          <p:cNvPr id="14" name="TextBox 13"/>
          <p:cNvSpPr txBox="1"/>
          <p:nvPr userDrawn="1"/>
        </p:nvSpPr>
        <p:spPr bwMode="auto">
          <a:xfrm>
            <a:off x="525221" y="4726369"/>
            <a:ext cx="3882657" cy="246221"/>
          </a:xfrm>
          <a:prstGeom prst="rect">
            <a:avLst/>
          </a:prstGeom>
          <a:noFill/>
          <a:ln>
            <a:noFill/>
          </a:ln>
        </p:spPr>
        <p:txBody>
          <a:bodyPr wrap="square" rtlCol="0">
            <a:spAutoFit/>
          </a:bodyPr>
          <a:lstStyle/>
          <a:p>
            <a:pPr algn="l"/>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390288776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Content Indented">
    <p:spTree>
      <p:nvGrpSpPr>
        <p:cNvPr id="1" name=""/>
        <p:cNvGrpSpPr/>
        <p:nvPr/>
      </p:nvGrpSpPr>
      <p:grpSpPr>
        <a:xfrm>
          <a:off x="0" y="0"/>
          <a:ext cx="0" cy="0"/>
          <a:chOff x="0" y="0"/>
          <a:chExt cx="0" cy="0"/>
        </a:xfrm>
      </p:grpSpPr>
      <p:cxnSp>
        <p:nvCxnSpPr>
          <p:cNvPr id="4" name="Straight Connector 3"/>
          <p:cNvCxnSpPr/>
          <p:nvPr/>
        </p:nvCxnSpPr>
        <p:spPr bwMode="auto">
          <a:xfrm>
            <a:off x="8686800" y="4851400"/>
            <a:ext cx="0" cy="292100"/>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5" name="Group 12"/>
          <p:cNvGrpSpPr>
            <a:grpSpLocks/>
          </p:cNvGrpSpPr>
          <p:nvPr/>
        </p:nvGrpSpPr>
        <p:grpSpPr bwMode="auto">
          <a:xfrm>
            <a:off x="0" y="0"/>
            <a:ext cx="354013" cy="5137150"/>
            <a:chOff x="-1" y="0"/>
            <a:chExt cx="354501" cy="5136357"/>
          </a:xfrm>
        </p:grpSpPr>
        <p:pic>
          <p:nvPicPr>
            <p:cNvPr id="6"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337567" y="113390"/>
            <a:ext cx="8349232" cy="804004"/>
          </a:xfrm>
        </p:spPr>
        <p:txBody>
          <a:bodyPr>
            <a:noAutofit/>
          </a:bodyPr>
          <a:lstStyle>
            <a:lvl1pPr algn="l">
              <a:lnSpc>
                <a:spcPts val="2700"/>
              </a:lnSpc>
              <a:defRPr sz="3000" b="0" spc="-50" baseline="0">
                <a:solidFill>
                  <a:schemeClr val="accent2"/>
                </a:solidFill>
              </a:defRPr>
            </a:lvl1pPr>
          </a:lstStyle>
          <a:p>
            <a:r>
              <a:rPr lang="en-US"/>
              <a:t>Click to edit Master title style</a:t>
            </a:r>
            <a:endParaRPr lang="en-US" dirty="0"/>
          </a:p>
        </p:txBody>
      </p:sp>
      <p:sp>
        <p:nvSpPr>
          <p:cNvPr id="21" name="Text Placeholder 8"/>
          <p:cNvSpPr>
            <a:spLocks noGrp="1"/>
          </p:cNvSpPr>
          <p:nvPr>
            <p:ph idx="1"/>
          </p:nvPr>
        </p:nvSpPr>
        <p:spPr>
          <a:xfrm>
            <a:off x="1158705" y="1126023"/>
            <a:ext cx="7528094" cy="3458418"/>
          </a:xfrm>
          <a:prstGeom prst="rect">
            <a:avLst/>
          </a:prstGeom>
        </p:spPr>
        <p:txBody>
          <a:bodyPr>
            <a:noAutofit/>
          </a:bodyPr>
          <a:lstStyle>
            <a:lvl2pPr marL="346075" indent="-296863">
              <a:buClrTx/>
              <a:buSzPct val="100000"/>
              <a:buFont typeface="Arial" charset="0"/>
              <a:buChar char="•"/>
              <a:defRPr>
                <a:solidFill>
                  <a:schemeClr val="accent2"/>
                </a:solidFill>
              </a:defRPr>
            </a:lvl2pPr>
            <a:lvl3pPr marL="533400" indent="-114300">
              <a:buClrTx/>
              <a:buSzPct val="100000"/>
              <a:buFont typeface="Arial" charset="0"/>
              <a:buChar char="•"/>
              <a:defRPr baseline="0">
                <a:solidFill>
                  <a:schemeClr val="accent2"/>
                </a:solidFill>
              </a:defRPr>
            </a:lvl3pPr>
            <a:lvl4pPr marL="854075" indent="-261938">
              <a:buClrTx/>
              <a:buSzPct val="100000"/>
              <a:buFont typeface="Arial" charset="0"/>
              <a:buChar char="•"/>
              <a:defRPr sz="1800">
                <a:solidFill>
                  <a:schemeClr val="accent2"/>
                </a:solidFill>
              </a:defRPr>
            </a:lvl4pPr>
            <a:lvl5pPr marL="1092200" indent="-171450">
              <a:spcBef>
                <a:spcPts val="100"/>
              </a:spcBef>
              <a:buClrTx/>
              <a:buSzPct val="100000"/>
              <a:buFont typeface="Arial" charset="0"/>
              <a:buChar cha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0"/>
          </p:nvPr>
        </p:nvSpPr>
        <p:spPr>
          <a:xfrm>
            <a:off x="8755063" y="4851400"/>
            <a:ext cx="347662" cy="292100"/>
          </a:xfrm>
        </p:spPr>
        <p:txBody>
          <a:bodyPr/>
          <a:lstStyle>
            <a:lvl1pPr algn="ctr">
              <a:defRPr smtClean="0"/>
            </a:lvl1pPr>
          </a:lstStyle>
          <a:p>
            <a:pPr>
              <a:defRPr/>
            </a:pPr>
            <a:fld id="{9AD2C961-6C05-5044-810A-A6132471F2A1}" type="slidenum">
              <a:rPr lang="en-US" altLang="x-none"/>
              <a:pPr>
                <a:defRPr/>
              </a:pPr>
              <a:t>‹#›</a:t>
            </a:fld>
            <a:endParaRPr lang="en-US" altLang="x-none"/>
          </a:p>
        </p:txBody>
      </p:sp>
      <p:sp>
        <p:nvSpPr>
          <p:cNvPr id="10" name="TextBox 9"/>
          <p:cNvSpPr txBox="1"/>
          <p:nvPr userDrawn="1"/>
        </p:nvSpPr>
        <p:spPr bwMode="auto">
          <a:xfrm>
            <a:off x="4733436" y="4842240"/>
            <a:ext cx="3882657" cy="246221"/>
          </a:xfrm>
          <a:prstGeom prst="rect">
            <a:avLst/>
          </a:prstGeom>
          <a:noFill/>
          <a:ln>
            <a:noFill/>
          </a:ln>
        </p:spPr>
        <p:txBody>
          <a:bodyPr wrap="square" rtlCol="0">
            <a:spAutoFit/>
          </a:bodyPr>
          <a:lstStyle/>
          <a:p>
            <a:pPr algn="r"/>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pic>
        <p:nvPicPr>
          <p:cNvPr id="11" name="Image 3" descr="q_62113_dcat.eps"/>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1950" y="4833938"/>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462412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TITLE + BLANK">
    <p:spTree>
      <p:nvGrpSpPr>
        <p:cNvPr id="1" name=""/>
        <p:cNvGrpSpPr/>
        <p:nvPr/>
      </p:nvGrpSpPr>
      <p:grpSpPr>
        <a:xfrm>
          <a:off x="0" y="0"/>
          <a:ext cx="0" cy="0"/>
          <a:chOff x="0" y="0"/>
          <a:chExt cx="0" cy="0"/>
        </a:xfrm>
      </p:grpSpPr>
      <p:grpSp>
        <p:nvGrpSpPr>
          <p:cNvPr id="3" name="Group 8"/>
          <p:cNvGrpSpPr>
            <a:grpSpLocks/>
          </p:cNvGrpSpPr>
          <p:nvPr/>
        </p:nvGrpSpPr>
        <p:grpSpPr bwMode="auto">
          <a:xfrm>
            <a:off x="0" y="0"/>
            <a:ext cx="354013" cy="5137150"/>
            <a:chOff x="-1" y="0"/>
            <a:chExt cx="354501" cy="5136357"/>
          </a:xfrm>
        </p:grpSpPr>
        <p:pic>
          <p:nvPicPr>
            <p:cNvPr id="4"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17"/>
          <p:cNvSpPr txBox="1">
            <a:spLocks noChangeArrowheads="1"/>
          </p:cNvSpPr>
          <p:nvPr/>
        </p:nvSpPr>
        <p:spPr bwMode="auto">
          <a:xfrm>
            <a:off x="2185988" y="5413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sz="2400">
                <a:solidFill>
                  <a:schemeClr val="tx1"/>
                </a:solidFill>
                <a:latin typeface="Arial" charset="0"/>
                <a:ea typeface="ヒラギノ角ゴ Pro W3" charset="-128"/>
                <a:cs typeface="ヒラギノ角ゴ Pro W3" charset="-128"/>
              </a:defRPr>
            </a:lvl1pPr>
            <a:lvl2pPr marL="742950" indent="-285750">
              <a:defRPr sz="2400">
                <a:solidFill>
                  <a:schemeClr val="tx1"/>
                </a:solidFill>
                <a:latin typeface="Arial" charset="0"/>
                <a:ea typeface="ヒラギノ角ゴ Pro W3" charset="-128"/>
                <a:cs typeface="ヒラギノ角ゴ Pro W3" charset="-128"/>
              </a:defRPr>
            </a:lvl2pPr>
            <a:lvl3pPr marL="1143000" indent="-228600">
              <a:defRPr sz="2400">
                <a:solidFill>
                  <a:schemeClr val="tx1"/>
                </a:solidFill>
                <a:latin typeface="Arial" charset="0"/>
                <a:ea typeface="ヒラギノ角ゴ Pro W3" charset="-128"/>
                <a:cs typeface="ヒラギノ角ゴ Pro W3" charset="-128"/>
              </a:defRPr>
            </a:lvl3pPr>
            <a:lvl4pPr marL="1600200" indent="-228600">
              <a:defRPr sz="2400">
                <a:solidFill>
                  <a:schemeClr val="tx1"/>
                </a:solidFill>
                <a:latin typeface="Arial" charset="0"/>
                <a:ea typeface="ヒラギノ角ゴ Pro W3" charset="-128"/>
                <a:cs typeface="ヒラギノ角ゴ Pro W3" charset="-128"/>
              </a:defRPr>
            </a:lvl4pPr>
            <a:lvl5pPr marL="2057400" indent="-228600">
              <a:defRPr sz="2400">
                <a:solidFill>
                  <a:schemeClr val="tx1"/>
                </a:solidFill>
                <a:latin typeface="Arial" charset="0"/>
                <a:ea typeface="ヒラギノ角ゴ Pro W3" charset="-128"/>
                <a:cs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9pPr>
          </a:lstStyle>
          <a:p>
            <a:pPr eaLnBrk="1" hangingPunct="1"/>
            <a:endParaRPr lang="x-none" altLang="x-none" sz="6300">
              <a:solidFill>
                <a:srgbClr val="6FB673"/>
              </a:solidFill>
            </a:endParaRPr>
          </a:p>
        </p:txBody>
      </p:sp>
      <p:sp>
        <p:nvSpPr>
          <p:cNvPr id="12" name="Title 23"/>
          <p:cNvSpPr>
            <a:spLocks noGrp="1"/>
          </p:cNvSpPr>
          <p:nvPr>
            <p:ph type="title"/>
          </p:nvPr>
        </p:nvSpPr>
        <p:spPr>
          <a:xfrm>
            <a:off x="338689" y="113390"/>
            <a:ext cx="8313991" cy="807722"/>
          </a:xfrm>
        </p:spPr>
        <p:txBody>
          <a:bodyPr>
            <a:normAutofit/>
          </a:bodyPr>
          <a:lstStyle>
            <a:lvl1pPr>
              <a:lnSpc>
                <a:spcPts val="3200"/>
              </a:lnSpc>
              <a:defRPr sz="3000" spc="-50" baseline="0">
                <a:solidFill>
                  <a:schemeClr val="accent2"/>
                </a:solidFill>
              </a:defRPr>
            </a:lvl1pPr>
          </a:lstStyle>
          <a:p>
            <a:r>
              <a:rPr lang="en-US"/>
              <a:t>Click to edit Master title style</a:t>
            </a:r>
            <a:endParaRPr lang="en-US" dirty="0"/>
          </a:p>
        </p:txBody>
      </p:sp>
      <p:sp>
        <p:nvSpPr>
          <p:cNvPr id="7" name="Slide Number Placeholder 5"/>
          <p:cNvSpPr>
            <a:spLocks noGrp="1"/>
          </p:cNvSpPr>
          <p:nvPr>
            <p:ph type="sldNum" sz="quarter" idx="10"/>
          </p:nvPr>
        </p:nvSpPr>
        <p:spPr>
          <a:xfrm>
            <a:off x="8755063" y="4851400"/>
            <a:ext cx="347662" cy="292100"/>
          </a:xfrm>
        </p:spPr>
        <p:txBody>
          <a:bodyPr/>
          <a:lstStyle>
            <a:lvl1pPr>
              <a:defRPr/>
            </a:lvl1pPr>
          </a:lstStyle>
          <a:p>
            <a:pPr>
              <a:defRPr/>
            </a:pPr>
            <a:fld id="{9487EEED-4887-E947-893A-93BA1EA193BF}" type="slidenum">
              <a:rPr lang="en-US" altLang="x-none"/>
              <a:pPr>
                <a:defRPr/>
              </a:pPr>
              <a:t>‹#›</a:t>
            </a:fld>
            <a:endParaRPr lang="en-US" altLang="x-none"/>
          </a:p>
        </p:txBody>
      </p:sp>
      <p:pic>
        <p:nvPicPr>
          <p:cNvPr id="10" name="Image 3" descr="q_62113_dcat.eps"/>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1950" y="4833938"/>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458C91F-34BC-0543-9F6D-24428B499BEA}"/>
              </a:ext>
            </a:extLst>
          </p:cNvPr>
          <p:cNvSpPr txBox="1"/>
          <p:nvPr userDrawn="1"/>
        </p:nvSpPr>
        <p:spPr bwMode="auto">
          <a:xfrm>
            <a:off x="4733436" y="4842240"/>
            <a:ext cx="3882657" cy="246221"/>
          </a:xfrm>
          <a:prstGeom prst="rect">
            <a:avLst/>
          </a:prstGeom>
          <a:noFill/>
          <a:ln>
            <a:noFill/>
          </a:ln>
        </p:spPr>
        <p:txBody>
          <a:bodyPr wrap="square" rtlCol="0">
            <a:spAutoFit/>
          </a:bodyPr>
          <a:lstStyle/>
          <a:p>
            <a:pPr algn="r"/>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258395444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Section Content Layout 2-Up">
    <p:spTree>
      <p:nvGrpSpPr>
        <p:cNvPr id="1" name=""/>
        <p:cNvGrpSpPr/>
        <p:nvPr/>
      </p:nvGrpSpPr>
      <p:grpSpPr>
        <a:xfrm>
          <a:off x="0" y="0"/>
          <a:ext cx="0" cy="0"/>
          <a:chOff x="0" y="0"/>
          <a:chExt cx="0" cy="0"/>
        </a:xfrm>
      </p:grpSpPr>
      <p:grpSp>
        <p:nvGrpSpPr>
          <p:cNvPr id="7" name="Group 11"/>
          <p:cNvGrpSpPr>
            <a:grpSpLocks/>
          </p:cNvGrpSpPr>
          <p:nvPr/>
        </p:nvGrpSpPr>
        <p:grpSpPr bwMode="auto">
          <a:xfrm>
            <a:off x="0" y="0"/>
            <a:ext cx="354013" cy="5137150"/>
            <a:chOff x="-1" y="0"/>
            <a:chExt cx="354501" cy="5136357"/>
          </a:xfrm>
        </p:grpSpPr>
        <p:pic>
          <p:nvPicPr>
            <p:cNvPr id="8"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9"/>
          <p:cNvSpPr/>
          <p:nvPr/>
        </p:nvSpPr>
        <p:spPr>
          <a:xfrm>
            <a:off x="0" y="0"/>
            <a:ext cx="1006475" cy="1006475"/>
          </a:xfrm>
          <a:prstGeom prst="rect">
            <a:avLst/>
          </a:prstGeom>
          <a:solidFill>
            <a:schemeClr val="accent1"/>
          </a:solidFill>
          <a:ln w="50800">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tIns="91440" bIns="91440" anchor="ctr"/>
          <a:lstStyle/>
          <a:p>
            <a:pPr algn="ctr" eaLnBrk="1" fontAlgn="auto" hangingPunct="1">
              <a:spcBef>
                <a:spcPts val="0"/>
              </a:spcBef>
              <a:spcAft>
                <a:spcPts val="0"/>
              </a:spcAft>
              <a:defRPr/>
            </a:pPr>
            <a:endParaRPr lang="en-US" sz="1200" dirty="0">
              <a:solidFill>
                <a:schemeClr val="accent2"/>
              </a:solidFill>
            </a:endParaRPr>
          </a:p>
        </p:txBody>
      </p:sp>
      <p:sp>
        <p:nvSpPr>
          <p:cNvPr id="16" name="Title 15"/>
          <p:cNvSpPr>
            <a:spLocks noGrp="1"/>
          </p:cNvSpPr>
          <p:nvPr>
            <p:ph type="title"/>
          </p:nvPr>
        </p:nvSpPr>
        <p:spPr>
          <a:xfrm>
            <a:off x="1142998" y="94344"/>
            <a:ext cx="6854825" cy="875846"/>
          </a:xfrm>
        </p:spPr>
        <p:txBody>
          <a:bodyPr/>
          <a:lstStyle>
            <a:lvl1pPr>
              <a:lnSpc>
                <a:spcPts val="2700"/>
              </a:lnSpc>
              <a:defRPr sz="3000" spc="-50" baseline="0"/>
            </a:lvl1pPr>
          </a:lstStyle>
          <a:p>
            <a:r>
              <a:rPr lang="en-US"/>
              <a:t>Click to edit Master title style</a:t>
            </a:r>
            <a:endParaRPr lang="en-US" dirty="0"/>
          </a:p>
        </p:txBody>
      </p:sp>
      <p:sp>
        <p:nvSpPr>
          <p:cNvPr id="19" name="Content Placeholder 18"/>
          <p:cNvSpPr>
            <a:spLocks noGrp="1"/>
          </p:cNvSpPr>
          <p:nvPr>
            <p:ph sz="quarter" idx="12"/>
          </p:nvPr>
        </p:nvSpPr>
        <p:spPr>
          <a:xfrm>
            <a:off x="1143000" y="1211263"/>
            <a:ext cx="3319943" cy="3454400"/>
          </a:xfrm>
        </p:spPr>
        <p:txBody>
          <a:bodyPr/>
          <a:lstStyle>
            <a:lvl2pPr marL="346075" indent="-296863">
              <a:buClrTx/>
              <a:buFont typeface="Arial" charset="0"/>
              <a:buChar char="•"/>
              <a:defRPr>
                <a:solidFill>
                  <a:schemeClr val="accent2"/>
                </a:solidFill>
              </a:defRPr>
            </a:lvl2pPr>
            <a:lvl3pPr marL="533400" indent="-114300">
              <a:buClrTx/>
              <a:buFont typeface="Arial" charset="0"/>
              <a:buChar char="•"/>
              <a:defRPr>
                <a:solidFill>
                  <a:schemeClr val="accent2"/>
                </a:solidFill>
              </a:defRPr>
            </a:lvl3pPr>
            <a:lvl4pPr marL="854075" indent="-261938">
              <a:buClrTx/>
              <a:buFont typeface="Arial" charset="0"/>
              <a:buChar char="•"/>
              <a:defRPr sz="1800">
                <a:solidFill>
                  <a:schemeClr val="accent2"/>
                </a:solidFill>
              </a:defRPr>
            </a:lvl4pPr>
            <a:lvl5pPr marL="1092200" indent="-171450">
              <a:buClrTx/>
              <a:buFont typeface="Arial" charset="0"/>
              <a:buChar cha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0"/>
          <p:cNvSpPr>
            <a:spLocks noGrp="1"/>
          </p:cNvSpPr>
          <p:nvPr>
            <p:ph type="body" sz="quarter" idx="13"/>
          </p:nvPr>
        </p:nvSpPr>
        <p:spPr>
          <a:xfrm>
            <a:off x="0" y="0"/>
            <a:ext cx="1006475" cy="1006476"/>
          </a:xfrm>
        </p:spPr>
        <p:txBody>
          <a:bodyPr anchor="ctr"/>
          <a:lstStyle>
            <a:lvl1pPr marL="0" indent="0" algn="ctr">
              <a:lnSpc>
                <a:spcPts val="1363"/>
              </a:lnSpc>
              <a:spcBef>
                <a:spcPts val="0"/>
              </a:spcBef>
              <a:defRPr sz="1200">
                <a:solidFill>
                  <a:schemeClr val="bg1"/>
                </a:solidFill>
              </a:defRPr>
            </a:lvl1pPr>
          </a:lstStyle>
          <a:p>
            <a:pPr lvl="0"/>
            <a:r>
              <a:rPr lang="en-US"/>
              <a:t>Click to edit Master text styles</a:t>
            </a:r>
          </a:p>
        </p:txBody>
      </p:sp>
      <p:sp>
        <p:nvSpPr>
          <p:cNvPr id="11" name="Slide Number Placeholder 5"/>
          <p:cNvSpPr>
            <a:spLocks noGrp="1"/>
          </p:cNvSpPr>
          <p:nvPr>
            <p:ph type="sldNum" sz="quarter" idx="30"/>
          </p:nvPr>
        </p:nvSpPr>
        <p:spPr>
          <a:xfrm>
            <a:off x="8755063" y="4851400"/>
            <a:ext cx="347662" cy="292100"/>
          </a:xfrm>
        </p:spPr>
        <p:txBody>
          <a:bodyPr/>
          <a:lstStyle>
            <a:lvl1pPr>
              <a:defRPr/>
            </a:lvl1pPr>
          </a:lstStyle>
          <a:p>
            <a:pPr>
              <a:defRPr/>
            </a:pPr>
            <a:fld id="{DDFCE1D9-4B6D-3C4A-A09C-ABD5CC4FF46C}" type="slidenum">
              <a:rPr lang="en-US" altLang="x-none"/>
              <a:pPr>
                <a:defRPr/>
              </a:pPr>
              <a:t>‹#›</a:t>
            </a:fld>
            <a:endParaRPr lang="en-US" altLang="x-none"/>
          </a:p>
        </p:txBody>
      </p:sp>
      <p:sp>
        <p:nvSpPr>
          <p:cNvPr id="12" name="Content Placeholder 18"/>
          <p:cNvSpPr>
            <a:spLocks noGrp="1"/>
          </p:cNvSpPr>
          <p:nvPr>
            <p:ph sz="quarter" idx="31"/>
          </p:nvPr>
        </p:nvSpPr>
        <p:spPr>
          <a:xfrm>
            <a:off x="4697415" y="1217975"/>
            <a:ext cx="3821354" cy="3454400"/>
          </a:xfrm>
        </p:spPr>
        <p:txBody>
          <a:bodyPr/>
          <a:lstStyle>
            <a:lvl2pPr marL="346075" indent="-296863">
              <a:buClrTx/>
              <a:buFont typeface="Arial" charset="0"/>
              <a:buChar char="•"/>
              <a:defRPr>
                <a:solidFill>
                  <a:schemeClr val="accent2"/>
                </a:solidFill>
              </a:defRPr>
            </a:lvl2pPr>
            <a:lvl3pPr marL="533400" indent="-114300">
              <a:buClrTx/>
              <a:buFont typeface="Arial" charset="0"/>
              <a:buChar char="•"/>
              <a:defRPr>
                <a:solidFill>
                  <a:schemeClr val="accent2"/>
                </a:solidFill>
              </a:defRPr>
            </a:lvl3pPr>
            <a:lvl4pPr marL="854075" indent="-261938">
              <a:buClrTx/>
              <a:buFont typeface="Arial" charset="0"/>
              <a:buChar char="•"/>
              <a:defRPr sz="1800">
                <a:solidFill>
                  <a:schemeClr val="accent2"/>
                </a:solidFill>
              </a:defRPr>
            </a:lvl4pPr>
            <a:lvl5pPr marL="1092200" indent="-171450">
              <a:buClrTx/>
              <a:buFont typeface="Arial" charset="0"/>
              <a:buChar cha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Image 3" descr="q_62113_dcat.eps"/>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1950" y="4833938"/>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0C49EC6B-9239-2047-9105-4C99E6A2B0E1}"/>
              </a:ext>
            </a:extLst>
          </p:cNvPr>
          <p:cNvSpPr txBox="1"/>
          <p:nvPr userDrawn="1"/>
        </p:nvSpPr>
        <p:spPr bwMode="auto">
          <a:xfrm>
            <a:off x="4733436" y="4842240"/>
            <a:ext cx="3882657" cy="246221"/>
          </a:xfrm>
          <a:prstGeom prst="rect">
            <a:avLst/>
          </a:prstGeom>
          <a:noFill/>
          <a:ln>
            <a:noFill/>
          </a:ln>
        </p:spPr>
        <p:txBody>
          <a:bodyPr wrap="square" rtlCol="0">
            <a:spAutoFit/>
          </a:bodyPr>
          <a:lstStyle/>
          <a:p>
            <a:pPr algn="r"/>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39071533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4 Team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C892F2C6-51FB-4A5E-2700-74DDFF96498B}"/>
              </a:ext>
            </a:extLst>
          </p:cNvPr>
          <p:cNvSpPr>
            <a:spLocks noGrp="1"/>
          </p:cNvSpPr>
          <p:nvPr>
            <p:ph type="pic" sz="quarter" idx="10"/>
          </p:nvPr>
        </p:nvSpPr>
        <p:spPr>
          <a:xfrm>
            <a:off x="251448" y="1131564"/>
            <a:ext cx="1440184" cy="1440186"/>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endParaRPr lang="en-US" dirty="0"/>
          </a:p>
        </p:txBody>
      </p:sp>
      <p:sp>
        <p:nvSpPr>
          <p:cNvPr id="5" name="Content Placeholder 13">
            <a:extLst>
              <a:ext uri="{FF2B5EF4-FFF2-40B4-BE49-F238E27FC236}">
                <a16:creationId xmlns:a16="http://schemas.microsoft.com/office/drawing/2014/main" id="{B57F6D76-7F10-EAC7-3FC9-9A3E0738ED72}"/>
              </a:ext>
            </a:extLst>
          </p:cNvPr>
          <p:cNvSpPr>
            <a:spLocks noGrp="1"/>
          </p:cNvSpPr>
          <p:nvPr>
            <p:ph sz="quarter" idx="18" hasCustomPrompt="1"/>
          </p:nvPr>
        </p:nvSpPr>
        <p:spPr>
          <a:xfrm>
            <a:off x="1871655" y="1131566"/>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6" name="Picture Placeholder 3">
            <a:extLst>
              <a:ext uri="{FF2B5EF4-FFF2-40B4-BE49-F238E27FC236}">
                <a16:creationId xmlns:a16="http://schemas.microsoft.com/office/drawing/2014/main" id="{3BDB9438-4F38-006C-D666-CA49725C4A2A}"/>
              </a:ext>
            </a:extLst>
          </p:cNvPr>
          <p:cNvSpPr>
            <a:spLocks noGrp="1"/>
          </p:cNvSpPr>
          <p:nvPr>
            <p:ph type="pic" sz="quarter" idx="19"/>
          </p:nvPr>
        </p:nvSpPr>
        <p:spPr>
          <a:xfrm>
            <a:off x="4752023" y="1131566"/>
            <a:ext cx="1440183" cy="144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endParaRPr lang="en-US" dirty="0"/>
          </a:p>
        </p:txBody>
      </p:sp>
      <p:sp>
        <p:nvSpPr>
          <p:cNvPr id="8" name="Content Placeholder 13">
            <a:extLst>
              <a:ext uri="{FF2B5EF4-FFF2-40B4-BE49-F238E27FC236}">
                <a16:creationId xmlns:a16="http://schemas.microsoft.com/office/drawing/2014/main" id="{91839849-3564-4593-F50D-4038B420EDA3}"/>
              </a:ext>
            </a:extLst>
          </p:cNvPr>
          <p:cNvSpPr>
            <a:spLocks noGrp="1"/>
          </p:cNvSpPr>
          <p:nvPr>
            <p:ph sz="quarter" idx="29" hasCustomPrompt="1"/>
          </p:nvPr>
        </p:nvSpPr>
        <p:spPr>
          <a:xfrm>
            <a:off x="6372230" y="1131566"/>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9" name="Picture Placeholder 3">
            <a:extLst>
              <a:ext uri="{FF2B5EF4-FFF2-40B4-BE49-F238E27FC236}">
                <a16:creationId xmlns:a16="http://schemas.microsoft.com/office/drawing/2014/main" id="{A557A116-4250-BA09-032B-2C013B333635}"/>
              </a:ext>
            </a:extLst>
          </p:cNvPr>
          <p:cNvSpPr>
            <a:spLocks noGrp="1"/>
          </p:cNvSpPr>
          <p:nvPr>
            <p:ph type="pic" sz="quarter" idx="30"/>
          </p:nvPr>
        </p:nvSpPr>
        <p:spPr>
          <a:xfrm>
            <a:off x="251448" y="2915297"/>
            <a:ext cx="1440184" cy="1440186"/>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endParaRPr lang="en-US" dirty="0"/>
          </a:p>
        </p:txBody>
      </p:sp>
      <p:sp>
        <p:nvSpPr>
          <p:cNvPr id="10" name="Content Placeholder 13">
            <a:extLst>
              <a:ext uri="{FF2B5EF4-FFF2-40B4-BE49-F238E27FC236}">
                <a16:creationId xmlns:a16="http://schemas.microsoft.com/office/drawing/2014/main" id="{6034DF1E-563C-A6BD-6397-6C07E7824744}"/>
              </a:ext>
            </a:extLst>
          </p:cNvPr>
          <p:cNvSpPr>
            <a:spLocks noGrp="1"/>
          </p:cNvSpPr>
          <p:nvPr>
            <p:ph sz="quarter" idx="31" hasCustomPrompt="1"/>
          </p:nvPr>
        </p:nvSpPr>
        <p:spPr>
          <a:xfrm>
            <a:off x="1871655" y="2915299"/>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sp>
        <p:nvSpPr>
          <p:cNvPr id="11" name="Picture Placeholder 3">
            <a:extLst>
              <a:ext uri="{FF2B5EF4-FFF2-40B4-BE49-F238E27FC236}">
                <a16:creationId xmlns:a16="http://schemas.microsoft.com/office/drawing/2014/main" id="{97991593-B0E1-0061-9D73-84898C4C1F55}"/>
              </a:ext>
            </a:extLst>
          </p:cNvPr>
          <p:cNvSpPr>
            <a:spLocks noGrp="1"/>
          </p:cNvSpPr>
          <p:nvPr>
            <p:ph type="pic" sz="quarter" idx="32"/>
          </p:nvPr>
        </p:nvSpPr>
        <p:spPr>
          <a:xfrm>
            <a:off x="4752023" y="2915299"/>
            <a:ext cx="1440183" cy="144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endParaRPr lang="en-US" dirty="0"/>
          </a:p>
        </p:txBody>
      </p:sp>
      <p:sp>
        <p:nvSpPr>
          <p:cNvPr id="13" name="Content Placeholder 13">
            <a:extLst>
              <a:ext uri="{FF2B5EF4-FFF2-40B4-BE49-F238E27FC236}">
                <a16:creationId xmlns:a16="http://schemas.microsoft.com/office/drawing/2014/main" id="{5E4605DD-A4F4-1439-0A7C-BE64B1CF82A9}"/>
              </a:ext>
            </a:extLst>
          </p:cNvPr>
          <p:cNvSpPr>
            <a:spLocks noGrp="1"/>
          </p:cNvSpPr>
          <p:nvPr>
            <p:ph sz="quarter" idx="33" hasCustomPrompt="1"/>
          </p:nvPr>
        </p:nvSpPr>
        <p:spPr>
          <a:xfrm>
            <a:off x="6372230" y="2915299"/>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dirty="0"/>
              <a:t>First name</a:t>
            </a:r>
          </a:p>
          <a:p>
            <a:pPr lvl="0"/>
            <a:r>
              <a:rPr lang="en-US" dirty="0" err="1"/>
              <a:t>Lastname</a:t>
            </a:r>
            <a:endParaRPr lang="en-US" dirty="0"/>
          </a:p>
          <a:p>
            <a:pPr lvl="1"/>
            <a:r>
              <a:rPr lang="en-US" dirty="0"/>
              <a:t>Second level</a:t>
            </a:r>
          </a:p>
          <a:p>
            <a:pPr lvl="2"/>
            <a:r>
              <a:rPr lang="en-US" dirty="0"/>
              <a:t>Third level</a:t>
            </a:r>
          </a:p>
        </p:txBody>
      </p:sp>
      <p:cxnSp>
        <p:nvCxnSpPr>
          <p:cNvPr id="15" name="Connecteur droit 14">
            <a:extLst>
              <a:ext uri="{FF2B5EF4-FFF2-40B4-BE49-F238E27FC236}">
                <a16:creationId xmlns:a16="http://schemas.microsoft.com/office/drawing/2014/main" id="{826DE2CF-CAFA-D0CE-F785-DF1CED703FF0}"/>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B9DAFA14-DDE9-5A73-164F-EC30CC739844}"/>
              </a:ext>
            </a:extLst>
          </p:cNvPr>
          <p:cNvSpPr>
            <a:spLocks noGrp="1"/>
          </p:cNvSpPr>
          <p:nvPr>
            <p:ph type="body" sz="quarter" idx="14"/>
          </p:nvPr>
        </p:nvSpPr>
        <p:spPr>
          <a:xfrm>
            <a:off x="242888" y="222223"/>
            <a:ext cx="4333875" cy="365125"/>
          </a:xfrm>
          <a:prstGeom prst="rect">
            <a:avLst/>
          </a:prstGeom>
        </p:spPr>
        <p:txBody>
          <a:bodyPr/>
          <a:lstStyle>
            <a:lvl1pPr marL="0" indent="0">
              <a:buNone/>
              <a:defRPr/>
            </a:lvl1pPr>
            <a:lvl2pPr marL="457200" indent="0">
              <a:buNone/>
              <a:defRPr/>
            </a:lvl2pPr>
          </a:lstStyle>
          <a:p>
            <a:pPr lvl="0"/>
            <a:r>
              <a:rPr lang="en-US" dirty="0"/>
              <a:t>Click to edit Master text styles</a:t>
            </a:r>
          </a:p>
        </p:txBody>
      </p:sp>
      <p:sp>
        <p:nvSpPr>
          <p:cNvPr id="2" name="Footer Placeholder 3">
            <a:extLst>
              <a:ext uri="{FF2B5EF4-FFF2-40B4-BE49-F238E27FC236}">
                <a16:creationId xmlns:a16="http://schemas.microsoft.com/office/drawing/2014/main" id="{7D596F0B-0E1E-E5E1-4AF8-C98D0D34F470}"/>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7" name="Slide Number Placeholder 5">
            <a:extLst>
              <a:ext uri="{FF2B5EF4-FFF2-40B4-BE49-F238E27FC236}">
                <a16:creationId xmlns:a16="http://schemas.microsoft.com/office/drawing/2014/main" id="{8CA3D448-437A-9B1A-6E00-C51C66FA93F2}"/>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2" name="Rectangle 9">
            <a:extLst>
              <a:ext uri="{FF2B5EF4-FFF2-40B4-BE49-F238E27FC236}">
                <a16:creationId xmlns:a16="http://schemas.microsoft.com/office/drawing/2014/main" id="{8E0776F6-8D1A-5123-6C82-01AF070C2F84}"/>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4" name="Rectangle 9">
            <a:extLst>
              <a:ext uri="{FF2B5EF4-FFF2-40B4-BE49-F238E27FC236}">
                <a16:creationId xmlns:a16="http://schemas.microsoft.com/office/drawing/2014/main" id="{6A17EEE1-B82D-74BF-5358-CBD7A757DFA2}"/>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6" name="Picture 29">
            <a:extLst>
              <a:ext uri="{FF2B5EF4-FFF2-40B4-BE49-F238E27FC236}">
                <a16:creationId xmlns:a16="http://schemas.microsoft.com/office/drawing/2014/main" id="{80CB2F4C-2447-4011-EA9C-C481055F3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Tree>
    <p:extLst>
      <p:ext uri="{BB962C8B-B14F-4D97-AF65-F5344CB8AC3E}">
        <p14:creationId xmlns:p14="http://schemas.microsoft.com/office/powerpoint/2010/main" val="30243816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Smaller photo">
    <p:spTree>
      <p:nvGrpSpPr>
        <p:cNvPr id="1" name=""/>
        <p:cNvGrpSpPr/>
        <p:nvPr/>
      </p:nvGrpSpPr>
      <p:grpSpPr>
        <a:xfrm>
          <a:off x="0" y="0"/>
          <a:ext cx="0" cy="0"/>
          <a:chOff x="0" y="0"/>
          <a:chExt cx="0" cy="0"/>
        </a:xfrm>
      </p:grpSpPr>
      <p:grpSp>
        <p:nvGrpSpPr>
          <p:cNvPr id="5" name="Group 11"/>
          <p:cNvGrpSpPr>
            <a:grpSpLocks/>
          </p:cNvGrpSpPr>
          <p:nvPr/>
        </p:nvGrpSpPr>
        <p:grpSpPr bwMode="auto">
          <a:xfrm>
            <a:off x="0" y="0"/>
            <a:ext cx="354013" cy="5137150"/>
            <a:chOff x="-1" y="0"/>
            <a:chExt cx="354501" cy="5136357"/>
          </a:xfrm>
        </p:grpSpPr>
        <p:pic>
          <p:nvPicPr>
            <p:cNvPr id="7"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0" name="Connettore 1 6"/>
          <p:cNvCxnSpPr/>
          <p:nvPr/>
        </p:nvCxnSpPr>
        <p:spPr>
          <a:xfrm rot="16200000" flipH="1">
            <a:off x="8654257" y="5052219"/>
            <a:ext cx="188912" cy="0"/>
          </a:xfrm>
          <a:prstGeom prst="line">
            <a:avLst/>
          </a:prstGeom>
          <a:ln w="6350" cap="flat" cmpd="sng" algn="ctr">
            <a:solidFill>
              <a:schemeClr val="bg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Foliennummernplatzhalter 5"/>
          <p:cNvSpPr txBox="1">
            <a:spLocks/>
          </p:cNvSpPr>
          <p:nvPr/>
        </p:nvSpPr>
        <p:spPr>
          <a:xfrm>
            <a:off x="8666163" y="4935538"/>
            <a:ext cx="539750" cy="174625"/>
          </a:xfrm>
          <a:prstGeom prst="rect">
            <a:avLst/>
          </a:prstGeom>
          <a:noFill/>
        </p:spPr>
        <p:txBody>
          <a:bodyPr lIns="0" tIns="0" rIns="0" bIns="0" anchor="ctr"/>
          <a:lstStyle>
            <a:lvl1pPr>
              <a:defRPr sz="2400">
                <a:solidFill>
                  <a:schemeClr val="tx1"/>
                </a:solidFill>
                <a:latin typeface="Arial" charset="0"/>
                <a:ea typeface="ヒラギノ角ゴ Pro W3" charset="-128"/>
                <a:cs typeface="ヒラギノ角ゴ Pro W3" charset="-128"/>
              </a:defRPr>
            </a:lvl1pPr>
            <a:lvl2pPr marL="742950" indent="-285750">
              <a:defRPr sz="2400">
                <a:solidFill>
                  <a:schemeClr val="tx1"/>
                </a:solidFill>
                <a:latin typeface="Arial" charset="0"/>
                <a:ea typeface="ヒラギノ角ゴ Pro W3" charset="-128"/>
                <a:cs typeface="ヒラギノ角ゴ Pro W3" charset="-128"/>
              </a:defRPr>
            </a:lvl2pPr>
            <a:lvl3pPr marL="1143000" indent="-228600">
              <a:defRPr sz="2400">
                <a:solidFill>
                  <a:schemeClr val="tx1"/>
                </a:solidFill>
                <a:latin typeface="Arial" charset="0"/>
                <a:ea typeface="ヒラギノ角ゴ Pro W3" charset="-128"/>
                <a:cs typeface="ヒラギノ角ゴ Pro W3" charset="-128"/>
              </a:defRPr>
            </a:lvl3pPr>
            <a:lvl4pPr marL="1600200" indent="-228600">
              <a:defRPr sz="2400">
                <a:solidFill>
                  <a:schemeClr val="tx1"/>
                </a:solidFill>
                <a:latin typeface="Arial" charset="0"/>
                <a:ea typeface="ヒラギノ角ゴ Pro W3" charset="-128"/>
                <a:cs typeface="ヒラギノ角ゴ Pro W3" charset="-128"/>
              </a:defRPr>
            </a:lvl4pPr>
            <a:lvl5pPr marL="2057400" indent="-228600">
              <a:defRPr sz="2400">
                <a:solidFill>
                  <a:schemeClr val="tx1"/>
                </a:solidFill>
                <a:latin typeface="Arial" charset="0"/>
                <a:ea typeface="ヒラギノ角ゴ Pro W3" charset="-128"/>
                <a:cs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9pPr>
          </a:lstStyle>
          <a:p>
            <a:pPr algn="ctr" eaLnBrk="1" hangingPunct="1"/>
            <a:fld id="{B77BFB07-F429-5F4C-B30C-69A7D78785B6}" type="slidenum">
              <a:rPr lang="en-GB" altLang="x-none" sz="800">
                <a:solidFill>
                  <a:srgbClr val="FFFFFF"/>
                </a:solidFill>
                <a:latin typeface="Arial Narrow" charset="0"/>
                <a:ea typeface="TitilliumText25L 250 wt" charset="0"/>
                <a:cs typeface="TitilliumText25L 250 wt" charset="0"/>
              </a:rPr>
              <a:pPr algn="ctr" eaLnBrk="1" hangingPunct="1"/>
              <a:t>‹#›</a:t>
            </a:fld>
            <a:endParaRPr lang="en-GB" altLang="x-none" sz="800">
              <a:solidFill>
                <a:srgbClr val="FFFFFF"/>
              </a:solidFill>
              <a:latin typeface="Arial Narrow" charset="0"/>
              <a:ea typeface="TitilliumText25L 250 wt" charset="0"/>
              <a:cs typeface="TitilliumText25L 250 wt" charset="0"/>
            </a:endParaRPr>
          </a:p>
        </p:txBody>
      </p:sp>
      <p:sp>
        <p:nvSpPr>
          <p:cNvPr id="6" name="Espace réservé du contenu 13"/>
          <p:cNvSpPr>
            <a:spLocks noGrp="1"/>
          </p:cNvSpPr>
          <p:nvPr>
            <p:ph sz="quarter" idx="13"/>
          </p:nvPr>
        </p:nvSpPr>
        <p:spPr>
          <a:xfrm>
            <a:off x="3433589" y="810000"/>
            <a:ext cx="3600000" cy="3600000"/>
          </a:xfrm>
          <a:prstGeom prst="rect">
            <a:avLst/>
          </a:prstGeom>
          <a:solidFill>
            <a:srgbClr val="D5DCDA"/>
          </a:solidFill>
          <a:ln>
            <a:noFill/>
          </a:ln>
        </p:spPr>
        <p:txBody>
          <a:bodyPr lIns="179961" tIns="182880" rIns="182880" bIns="182880"/>
          <a:lstStyle>
            <a:lvl1pPr marL="0" indent="0" algn="l">
              <a:lnSpc>
                <a:spcPts val="2163"/>
              </a:lnSpc>
              <a:spcBef>
                <a:spcPts val="1080"/>
              </a:spcBef>
              <a:buFontTx/>
              <a:buNone/>
              <a:defRPr sz="2000" b="1" cap="all" baseline="0">
                <a:solidFill>
                  <a:srgbClr val="62666A"/>
                </a:solidFill>
                <a:latin typeface="Arial Narrow" pitchFamily="34" charset="0"/>
              </a:defRPr>
            </a:lvl1pPr>
            <a:lvl2pPr>
              <a:defRPr>
                <a:solidFill>
                  <a:schemeClr val="bg1">
                    <a:lumMod val="65000"/>
                    <a:lumOff val="35000"/>
                  </a:schemeClr>
                </a:solidFill>
              </a:defRPr>
            </a:lvl2pPr>
            <a:lvl3pPr>
              <a:defRPr>
                <a:solidFill>
                  <a:schemeClr val="bg1">
                    <a:lumMod val="65000"/>
                    <a:lumOff val="35000"/>
                  </a:schemeClr>
                </a:solidFill>
              </a:defRPr>
            </a:lvl3pPr>
            <a:lvl4pPr>
              <a:defRPr>
                <a:solidFill>
                  <a:schemeClr val="bg1">
                    <a:lumMod val="65000"/>
                    <a:lumOff val="35000"/>
                  </a:schemeClr>
                </a:solidFill>
              </a:defRPr>
            </a:lvl4pPr>
            <a:lvl5pPr>
              <a:defRPr>
                <a:solidFill>
                  <a:schemeClr val="bg1">
                    <a:lumMod val="65000"/>
                    <a:lumOff val="35000"/>
                  </a:schemeClr>
                </a:solidFill>
              </a:defRPr>
            </a:lvl5pPr>
          </a:lstStyle>
          <a:p>
            <a:pPr lvl="0"/>
            <a:r>
              <a:rPr lang="en-US" noProof="0"/>
              <a:t>Click to edit Master text styles</a:t>
            </a:r>
          </a:p>
        </p:txBody>
      </p:sp>
      <p:sp>
        <p:nvSpPr>
          <p:cNvPr id="16" name="Title 15"/>
          <p:cNvSpPr>
            <a:spLocks noGrp="1"/>
          </p:cNvSpPr>
          <p:nvPr>
            <p:ph type="title"/>
          </p:nvPr>
        </p:nvSpPr>
        <p:spPr>
          <a:xfrm>
            <a:off x="1151469" y="778933"/>
            <a:ext cx="2116666" cy="2929468"/>
          </a:xfrm>
        </p:spPr>
        <p:txBody>
          <a:bodyPr/>
          <a:lstStyle>
            <a:lvl1pPr algn="r">
              <a:defRPr/>
            </a:lvl1pPr>
          </a:lstStyle>
          <a:p>
            <a:r>
              <a:rPr lang="en-US"/>
              <a:t>Click to edit Master title style</a:t>
            </a:r>
            <a:endParaRPr lang="en-US" dirty="0"/>
          </a:p>
        </p:txBody>
      </p:sp>
      <p:sp>
        <p:nvSpPr>
          <p:cNvPr id="12" name="Slide Number Placeholder 5"/>
          <p:cNvSpPr>
            <a:spLocks noGrp="1"/>
          </p:cNvSpPr>
          <p:nvPr>
            <p:ph type="sldNum" sz="quarter" idx="29"/>
          </p:nvPr>
        </p:nvSpPr>
        <p:spPr>
          <a:xfrm>
            <a:off x="8755063" y="4851400"/>
            <a:ext cx="347662" cy="292100"/>
          </a:xfrm>
        </p:spPr>
        <p:txBody>
          <a:bodyPr/>
          <a:lstStyle>
            <a:lvl1pPr>
              <a:defRPr/>
            </a:lvl1pPr>
          </a:lstStyle>
          <a:p>
            <a:pPr>
              <a:defRPr/>
            </a:pPr>
            <a:fld id="{52054EE0-3112-1647-B341-C1922AED5A96}" type="slidenum">
              <a:rPr lang="en-US" altLang="x-none"/>
              <a:pPr>
                <a:defRPr/>
              </a:pPr>
              <a:t>‹#›</a:t>
            </a:fld>
            <a:endParaRPr lang="en-US" altLang="x-none"/>
          </a:p>
        </p:txBody>
      </p:sp>
      <p:pic>
        <p:nvPicPr>
          <p:cNvPr id="14" name="Image 3" descr="q_62113_dcat.eps"/>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1950" y="4833938"/>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74486269-C11F-A24D-803A-9B32650E7383}"/>
              </a:ext>
            </a:extLst>
          </p:cNvPr>
          <p:cNvSpPr txBox="1"/>
          <p:nvPr userDrawn="1"/>
        </p:nvSpPr>
        <p:spPr bwMode="auto">
          <a:xfrm>
            <a:off x="4733436" y="4842240"/>
            <a:ext cx="3882657" cy="246221"/>
          </a:xfrm>
          <a:prstGeom prst="rect">
            <a:avLst/>
          </a:prstGeom>
          <a:noFill/>
          <a:ln>
            <a:noFill/>
          </a:ln>
        </p:spPr>
        <p:txBody>
          <a:bodyPr wrap="square" rtlCol="0">
            <a:spAutoFit/>
          </a:bodyPr>
          <a:lstStyle/>
          <a:p>
            <a:pPr algn="r"/>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286341669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BIG IMAGE">
    <p:spTree>
      <p:nvGrpSpPr>
        <p:cNvPr id="1" name=""/>
        <p:cNvGrpSpPr/>
        <p:nvPr/>
      </p:nvGrpSpPr>
      <p:grpSpPr>
        <a:xfrm>
          <a:off x="0" y="0"/>
          <a:ext cx="0" cy="0"/>
          <a:chOff x="0" y="0"/>
          <a:chExt cx="0" cy="0"/>
        </a:xfrm>
      </p:grpSpPr>
      <p:grpSp>
        <p:nvGrpSpPr>
          <p:cNvPr id="4" name="Group 11"/>
          <p:cNvGrpSpPr>
            <a:grpSpLocks/>
          </p:cNvGrpSpPr>
          <p:nvPr/>
        </p:nvGrpSpPr>
        <p:grpSpPr bwMode="auto">
          <a:xfrm>
            <a:off x="0" y="0"/>
            <a:ext cx="354013" cy="5137150"/>
            <a:chOff x="-1" y="0"/>
            <a:chExt cx="354501" cy="5136357"/>
          </a:xfrm>
        </p:grpSpPr>
        <p:pic>
          <p:nvPicPr>
            <p:cNvPr id="5"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Picture Placeholder 2"/>
          <p:cNvSpPr>
            <a:spLocks noGrp="1"/>
          </p:cNvSpPr>
          <p:nvPr>
            <p:ph type="pic" idx="1"/>
          </p:nvPr>
        </p:nvSpPr>
        <p:spPr>
          <a:xfrm>
            <a:off x="945443" y="0"/>
            <a:ext cx="6854825" cy="3840480"/>
          </a:xfrm>
          <a:prstGeom prst="rect">
            <a:avLst/>
          </a:prstGeom>
        </p:spPr>
        <p:txBody>
          <a:bodyPr rtlCol="0" anchor="ct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r>
              <a:rPr lang="en-US" noProof="0"/>
              <a:t>Drag picture to placeholder or click icon to add</a:t>
            </a:r>
          </a:p>
        </p:txBody>
      </p:sp>
      <p:sp>
        <p:nvSpPr>
          <p:cNvPr id="2" name="Title 1"/>
          <p:cNvSpPr>
            <a:spLocks noGrp="1"/>
          </p:cNvSpPr>
          <p:nvPr>
            <p:ph type="title"/>
          </p:nvPr>
        </p:nvSpPr>
        <p:spPr>
          <a:xfrm>
            <a:off x="945444" y="3939898"/>
            <a:ext cx="6854825" cy="671513"/>
          </a:xfrm>
        </p:spPr>
        <p:txBody>
          <a:bodyPr anchor="t"/>
          <a:lstStyle>
            <a:lvl1pPr>
              <a:defRPr sz="1600" b="1" spc="-50" baseline="0"/>
            </a:lvl1pPr>
          </a:lstStyle>
          <a:p>
            <a:r>
              <a:rPr lang="en-US"/>
              <a:t>Click to edit Master title style</a:t>
            </a:r>
            <a:endParaRPr lang="en-US" dirty="0"/>
          </a:p>
        </p:txBody>
      </p:sp>
      <p:sp>
        <p:nvSpPr>
          <p:cNvPr id="8" name="Slide Number Placeholder 5"/>
          <p:cNvSpPr>
            <a:spLocks noGrp="1"/>
          </p:cNvSpPr>
          <p:nvPr>
            <p:ph type="sldNum" sz="quarter" idx="11"/>
          </p:nvPr>
        </p:nvSpPr>
        <p:spPr>
          <a:xfrm>
            <a:off x="8755063" y="4851400"/>
            <a:ext cx="347662" cy="292100"/>
          </a:xfrm>
        </p:spPr>
        <p:txBody>
          <a:bodyPr/>
          <a:lstStyle>
            <a:lvl1pPr>
              <a:defRPr/>
            </a:lvl1pPr>
          </a:lstStyle>
          <a:p>
            <a:pPr>
              <a:defRPr/>
            </a:pPr>
            <a:fld id="{C3A9D77F-E7A4-A141-9E95-01E833830B1D}" type="slidenum">
              <a:rPr lang="en-US" altLang="x-none"/>
              <a:pPr>
                <a:defRPr/>
              </a:pPr>
              <a:t>‹#›</a:t>
            </a:fld>
            <a:endParaRPr lang="en-US" altLang="x-none" dirty="0"/>
          </a:p>
        </p:txBody>
      </p:sp>
      <p:pic>
        <p:nvPicPr>
          <p:cNvPr id="11" name="Image 3" descr="q_62113_dcat.eps"/>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1950" y="4833938"/>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25D207A3-2B94-B541-83FE-200090709A8F}"/>
              </a:ext>
            </a:extLst>
          </p:cNvPr>
          <p:cNvSpPr txBox="1"/>
          <p:nvPr userDrawn="1"/>
        </p:nvSpPr>
        <p:spPr bwMode="auto">
          <a:xfrm>
            <a:off x="4733436" y="4842240"/>
            <a:ext cx="3882657" cy="246221"/>
          </a:xfrm>
          <a:prstGeom prst="rect">
            <a:avLst/>
          </a:prstGeom>
          <a:noFill/>
          <a:ln>
            <a:noFill/>
          </a:ln>
        </p:spPr>
        <p:txBody>
          <a:bodyPr wrap="square" rtlCol="0">
            <a:spAutoFit/>
          </a:bodyPr>
          <a:lstStyle/>
          <a:p>
            <a:pPr algn="r"/>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174734612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 name="TextBox 1"/>
          <p:cNvSpPr txBox="1"/>
          <p:nvPr/>
        </p:nvSpPr>
        <p:spPr>
          <a:xfrm>
            <a:off x="0" y="2425700"/>
            <a:ext cx="9144000" cy="898525"/>
          </a:xfrm>
          <a:prstGeom prst="rect">
            <a:avLst/>
          </a:prstGeom>
        </p:spPr>
        <p:txBody>
          <a:bodyPr lIns="82296" tIns="41148" rIns="82296" bIns="41148"/>
          <a:lstStyle/>
          <a:p>
            <a:pPr algn="ctr" defTabSz="411480" eaLnBrk="1" fontAlgn="auto" hangingPunct="1">
              <a:spcAft>
                <a:spcPts val="0"/>
              </a:spcAft>
              <a:defRPr/>
            </a:pPr>
            <a:r>
              <a:rPr lang="en-US" sz="5670" dirty="0">
                <a:solidFill>
                  <a:schemeClr val="accent2"/>
                </a:solidFill>
                <a:latin typeface="Arial Narrow Regular" charset="0"/>
                <a:ea typeface="+mj-ea"/>
                <a:cs typeface="+mj-cs"/>
              </a:rPr>
              <a:t>Thank you.</a:t>
            </a:r>
          </a:p>
        </p:txBody>
      </p:sp>
      <p:pic>
        <p:nvPicPr>
          <p:cNvPr id="3" name="Picture 2" descr="picto contact.emf"/>
          <p:cNvPicPr>
            <a:picLocks noChangeAspect="1"/>
          </p:cNvPicPr>
          <p:nvPr/>
        </p:nvPicPr>
        <p:blipFill>
          <a:blip r:embed="rId2"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993055" y="1412289"/>
            <a:ext cx="993556" cy="997475"/>
          </a:xfrm>
          <a:prstGeom prst="rect">
            <a:avLst/>
          </a:prstGeom>
        </p:spPr>
      </p:pic>
      <p:sp>
        <p:nvSpPr>
          <p:cNvPr id="4" name="TextBox 16"/>
          <p:cNvSpPr txBox="1">
            <a:spLocks noChangeArrowheads="1"/>
          </p:cNvSpPr>
          <p:nvPr/>
        </p:nvSpPr>
        <p:spPr bwMode="auto">
          <a:xfrm>
            <a:off x="0" y="3213100"/>
            <a:ext cx="91440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lstStyle>
            <a:lvl1pPr defTabSz="411163">
              <a:defRPr sz="2400">
                <a:solidFill>
                  <a:schemeClr val="tx1"/>
                </a:solidFill>
                <a:latin typeface="Arial" charset="0"/>
                <a:ea typeface="ヒラギノ角ゴ Pro W3" charset="-128"/>
                <a:cs typeface="ヒラギノ角ゴ Pro W3" charset="-128"/>
              </a:defRPr>
            </a:lvl1pPr>
            <a:lvl2pPr marL="742950" indent="-285750" defTabSz="411163">
              <a:defRPr sz="2400">
                <a:solidFill>
                  <a:schemeClr val="tx1"/>
                </a:solidFill>
                <a:latin typeface="Arial" charset="0"/>
                <a:ea typeface="ヒラギノ角ゴ Pro W3" charset="-128"/>
                <a:cs typeface="ヒラギノ角ゴ Pro W3" charset="-128"/>
              </a:defRPr>
            </a:lvl2pPr>
            <a:lvl3pPr marL="1143000" indent="-228600" defTabSz="411163">
              <a:defRPr sz="2400">
                <a:solidFill>
                  <a:schemeClr val="tx1"/>
                </a:solidFill>
                <a:latin typeface="Arial" charset="0"/>
                <a:ea typeface="ヒラギノ角ゴ Pro W3" charset="-128"/>
                <a:cs typeface="ヒラギノ角ゴ Pro W3" charset="-128"/>
              </a:defRPr>
            </a:lvl3pPr>
            <a:lvl4pPr marL="1600200" indent="-228600" defTabSz="411163">
              <a:defRPr sz="2400">
                <a:solidFill>
                  <a:schemeClr val="tx1"/>
                </a:solidFill>
                <a:latin typeface="Arial" charset="0"/>
                <a:ea typeface="ヒラギノ角ゴ Pro W3" charset="-128"/>
                <a:cs typeface="ヒラギノ角ゴ Pro W3" charset="-128"/>
              </a:defRPr>
            </a:lvl4pPr>
            <a:lvl5pPr marL="2057400" indent="-228600" defTabSz="411163">
              <a:defRPr sz="2400">
                <a:solidFill>
                  <a:schemeClr val="tx1"/>
                </a:solidFill>
                <a:latin typeface="Arial" charset="0"/>
                <a:ea typeface="ヒラギノ角ゴ Pro W3" charset="-128"/>
                <a:cs typeface="ヒラギノ角ゴ Pro W3" charset="-128"/>
              </a:defRPr>
            </a:lvl5pPr>
            <a:lvl6pPr marL="2514600" indent="-228600" defTabSz="411163"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6pPr>
            <a:lvl7pPr marL="2971800" indent="-228600" defTabSz="411163"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7pPr>
            <a:lvl8pPr marL="3429000" indent="-228600" defTabSz="411163"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8pPr>
            <a:lvl9pPr marL="3886200" indent="-228600" defTabSz="411163"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9pPr>
          </a:lstStyle>
          <a:p>
            <a:pPr algn="ctr" eaLnBrk="1" hangingPunct="1"/>
            <a:r>
              <a:rPr lang="en-US" altLang="x-none" sz="1800">
                <a:latin typeface="Arial Narrow Regular" charset="0"/>
              </a:rPr>
              <a:t>Questions welcomed.</a:t>
            </a:r>
          </a:p>
        </p:txBody>
      </p:sp>
      <p:sp>
        <p:nvSpPr>
          <p:cNvPr id="6" name="Slide Number Placeholder 5"/>
          <p:cNvSpPr>
            <a:spLocks noGrp="1"/>
          </p:cNvSpPr>
          <p:nvPr>
            <p:ph type="sldNum" sz="quarter" idx="11"/>
          </p:nvPr>
        </p:nvSpPr>
        <p:spPr>
          <a:xfrm>
            <a:off x="8755063" y="4851400"/>
            <a:ext cx="347662" cy="292100"/>
          </a:xfrm>
        </p:spPr>
        <p:txBody>
          <a:bodyPr/>
          <a:lstStyle>
            <a:lvl1pPr>
              <a:defRPr/>
            </a:lvl1pPr>
          </a:lstStyle>
          <a:p>
            <a:pPr>
              <a:defRPr/>
            </a:pPr>
            <a:fld id="{2DFC059B-C3FA-E849-97F5-D49DF64F01B9}" type="slidenum">
              <a:rPr lang="en-US" altLang="x-none"/>
              <a:pPr>
                <a:defRPr/>
              </a:pPr>
              <a:t>‹#›</a:t>
            </a:fld>
            <a:endParaRPr lang="en-US" altLang="x-none" dirty="0"/>
          </a:p>
        </p:txBody>
      </p:sp>
      <p:grpSp>
        <p:nvGrpSpPr>
          <p:cNvPr id="9" name="Group 12"/>
          <p:cNvGrpSpPr>
            <a:grpSpLocks/>
          </p:cNvGrpSpPr>
          <p:nvPr userDrawn="1"/>
        </p:nvGrpSpPr>
        <p:grpSpPr bwMode="auto">
          <a:xfrm>
            <a:off x="0" y="0"/>
            <a:ext cx="354013" cy="5137150"/>
            <a:chOff x="-1" y="0"/>
            <a:chExt cx="354501" cy="5136357"/>
          </a:xfrm>
        </p:grpSpPr>
        <p:pic>
          <p:nvPicPr>
            <p:cNvPr id="10"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Image 3" descr="q_62113_dcat.eps"/>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1950" y="4833938"/>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E83C7BF9-EE40-674C-A109-AFA272894DA5}"/>
              </a:ext>
            </a:extLst>
          </p:cNvPr>
          <p:cNvSpPr txBox="1"/>
          <p:nvPr userDrawn="1"/>
        </p:nvSpPr>
        <p:spPr bwMode="auto">
          <a:xfrm>
            <a:off x="4733436" y="4842240"/>
            <a:ext cx="3882657" cy="246221"/>
          </a:xfrm>
          <a:prstGeom prst="rect">
            <a:avLst/>
          </a:prstGeom>
          <a:noFill/>
          <a:ln>
            <a:noFill/>
          </a:ln>
        </p:spPr>
        <p:txBody>
          <a:bodyPr wrap="square" rtlCol="0">
            <a:spAutoFit/>
          </a:bodyPr>
          <a:lstStyle/>
          <a:p>
            <a:pPr algn="r"/>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205664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cSld name="1_Content 2 Column">
    <p:spTree>
      <p:nvGrpSpPr>
        <p:cNvPr id="1" name=""/>
        <p:cNvGrpSpPr/>
        <p:nvPr/>
      </p:nvGrpSpPr>
      <p:grpSpPr>
        <a:xfrm>
          <a:off x="0" y="0"/>
          <a:ext cx="0" cy="0"/>
          <a:chOff x="0" y="0"/>
          <a:chExt cx="0" cy="0"/>
        </a:xfrm>
      </p:grpSpPr>
      <p:cxnSp>
        <p:nvCxnSpPr>
          <p:cNvPr id="4" name="Connettore 1 7">
            <a:extLst>
              <a:ext uri="{FF2B5EF4-FFF2-40B4-BE49-F238E27FC236}">
                <a16:creationId xmlns:a16="http://schemas.microsoft.com/office/drawing/2014/main" id="{E6C3C164-18F6-264B-A58D-54CB33F3523D}"/>
              </a:ext>
            </a:extLst>
          </p:cNvPr>
          <p:cNvCxnSpPr>
            <a:cxnSpLocks/>
          </p:cNvCxnSpPr>
          <p:nvPr/>
        </p:nvCxnSpPr>
        <p:spPr>
          <a:xfrm flipH="1">
            <a:off x="484188" y="1041400"/>
            <a:ext cx="914400"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457201" y="180974"/>
            <a:ext cx="8115300" cy="733425"/>
          </a:xfrm>
        </p:spPr>
        <p:txBody>
          <a:bodyPr>
            <a:noAutofit/>
          </a:bodyPr>
          <a:lstStyle>
            <a:lvl1pPr algn="l">
              <a:lnSpc>
                <a:spcPct val="100000"/>
              </a:lnSpc>
              <a:defRPr sz="2000" b="0" i="0" spc="0" baseline="0">
                <a:solidFill>
                  <a:schemeClr val="tx2"/>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7C6572E7-389A-E249-8431-697D1BD795B0}"/>
              </a:ext>
            </a:extLst>
          </p:cNvPr>
          <p:cNvSpPr>
            <a:spLocks noGrp="1"/>
          </p:cNvSpPr>
          <p:nvPr>
            <p:ph sz="quarter" idx="12"/>
          </p:nvPr>
        </p:nvSpPr>
        <p:spPr>
          <a:xfrm>
            <a:off x="685425" y="1379482"/>
            <a:ext cx="3701519" cy="3181406"/>
          </a:xfrm>
        </p:spPr>
        <p:txBody>
          <a:bodyPr/>
          <a:lstStyle>
            <a:lvl1pPr>
              <a:defRPr sz="1800">
                <a:solidFill>
                  <a:schemeClr val="bg2"/>
                </a:solidFill>
              </a:defRPr>
            </a:lvl1pPr>
            <a:lvl2pPr>
              <a:defRPr sz="1598"/>
            </a:lvl2pPr>
            <a:lvl3pPr marL="594356" indent="-181290">
              <a:defRPr sz="1350"/>
            </a:lvl3pPr>
            <a:lvl4pPr marL="868676">
              <a:defRPr sz="1200"/>
            </a:lvl4pPr>
            <a:lvl5pPr marL="6858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5">
            <a:extLst>
              <a:ext uri="{FF2B5EF4-FFF2-40B4-BE49-F238E27FC236}">
                <a16:creationId xmlns:a16="http://schemas.microsoft.com/office/drawing/2014/main" id="{9FC5EDDC-9DD8-364E-9F47-3838F67EE606}"/>
              </a:ext>
            </a:extLst>
          </p:cNvPr>
          <p:cNvSpPr>
            <a:spLocks noGrp="1"/>
          </p:cNvSpPr>
          <p:nvPr>
            <p:ph type="ftr" sz="quarter" idx="13"/>
          </p:nvPr>
        </p:nvSpPr>
        <p:spPr/>
        <p:txBody>
          <a:bodyPr/>
          <a:lstStyle>
            <a:lvl1pPr algn="r" eaLnBrk="1" fontAlgn="auto" hangingPunct="1">
              <a:spcBef>
                <a:spcPts val="0"/>
              </a:spcBef>
              <a:spcAft>
                <a:spcPts val="0"/>
              </a:spcAft>
              <a:defRPr sz="675" b="0" i="0">
                <a:solidFill>
                  <a:schemeClr val="accent3"/>
                </a:solidFill>
                <a:latin typeface="Arial Regular"/>
              </a:defRPr>
            </a:lvl1pPr>
          </a:lstStyle>
          <a:p>
            <a:endParaRPr lang="en-US"/>
          </a:p>
        </p:txBody>
      </p:sp>
      <p:sp>
        <p:nvSpPr>
          <p:cNvPr id="6" name="Content Placeholder 9">
            <a:extLst>
              <a:ext uri="{FF2B5EF4-FFF2-40B4-BE49-F238E27FC236}">
                <a16:creationId xmlns:a16="http://schemas.microsoft.com/office/drawing/2014/main" id="{C82B2E99-691F-7446-90F1-A3C2F2B6861B}"/>
              </a:ext>
            </a:extLst>
          </p:cNvPr>
          <p:cNvSpPr>
            <a:spLocks noGrp="1"/>
          </p:cNvSpPr>
          <p:nvPr>
            <p:ph sz="quarter" idx="14"/>
          </p:nvPr>
        </p:nvSpPr>
        <p:spPr>
          <a:xfrm>
            <a:off x="4686301" y="1379482"/>
            <a:ext cx="3706586" cy="3181406"/>
          </a:xfrm>
        </p:spPr>
        <p:txBody>
          <a:bodyPr/>
          <a:lstStyle>
            <a:lvl1pPr>
              <a:defRPr sz="1800">
                <a:solidFill>
                  <a:schemeClr val="bg2"/>
                </a:solidFill>
              </a:defRPr>
            </a:lvl1pPr>
            <a:lvl2pPr>
              <a:defRPr sz="1598"/>
            </a:lvl2pPr>
            <a:lvl3pPr marL="594356" indent="-181290">
              <a:defRPr sz="1350"/>
            </a:lvl3pPr>
            <a:lvl4pPr marL="868676">
              <a:defRPr sz="1200"/>
            </a:lvl4pPr>
            <a:lvl5pPr marL="6858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270186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234E0C-EA58-452B-9AA0-B06471B4F158}"/>
              </a:ext>
            </a:extLst>
          </p:cNvPr>
          <p:cNvSpPr>
            <a:spLocks noGrp="1"/>
          </p:cNvSpPr>
          <p:nvPr>
            <p:ph type="dt" sz="half" idx="10"/>
          </p:nvPr>
        </p:nvSpPr>
        <p:spPr/>
        <p:txBody>
          <a:bodyPr/>
          <a:lstStyle/>
          <a:p>
            <a:fld id="{D9A260B8-80C9-4889-94FC-8CFA4A744764}" type="datetimeFigureOut">
              <a:rPr lang="en-US" smtClean="0"/>
              <a:t>5/25/2026</a:t>
            </a:fld>
            <a:endParaRPr lang="en-US"/>
          </a:p>
        </p:txBody>
      </p:sp>
      <p:sp>
        <p:nvSpPr>
          <p:cNvPr id="3" name="Footer Placeholder 2">
            <a:extLst>
              <a:ext uri="{FF2B5EF4-FFF2-40B4-BE49-F238E27FC236}">
                <a16:creationId xmlns:a16="http://schemas.microsoft.com/office/drawing/2014/main" id="{50A8A68E-BD44-45D2-AC41-775B880B7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4BF7AA-52A4-4739-A144-18338EE43352}"/>
              </a:ext>
            </a:extLst>
          </p:cNvPr>
          <p:cNvSpPr>
            <a:spLocks noGrp="1"/>
          </p:cNvSpPr>
          <p:nvPr>
            <p:ph type="sldNum" sz="quarter" idx="12"/>
          </p:nvPr>
        </p:nvSpPr>
        <p:spPr/>
        <p:txBody>
          <a:bodyPr/>
          <a:lstStyle/>
          <a:p>
            <a:fld id="{3A6BD9F2-73CE-4376-BF25-CD660A66AB86}" type="slidenum">
              <a:rPr lang="en-US" smtClean="0"/>
              <a:t>‹#›</a:t>
            </a:fld>
            <a:endParaRPr lang="en-US"/>
          </a:p>
        </p:txBody>
      </p:sp>
    </p:spTree>
    <p:extLst>
      <p:ext uri="{BB962C8B-B14F-4D97-AF65-F5344CB8AC3E}">
        <p14:creationId xmlns:p14="http://schemas.microsoft.com/office/powerpoint/2010/main" val="212557553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1_1.Title Layout">
    <p:spTree>
      <p:nvGrpSpPr>
        <p:cNvPr id="1" name=""/>
        <p:cNvGrpSpPr/>
        <p:nvPr/>
      </p:nvGrpSpPr>
      <p:grpSpPr>
        <a:xfrm>
          <a:off x="0" y="0"/>
          <a:ext cx="0" cy="0"/>
          <a:chOff x="0" y="0"/>
          <a:chExt cx="0" cy="0"/>
        </a:xfrm>
      </p:grpSpPr>
      <p:sp>
        <p:nvSpPr>
          <p:cNvPr id="6" name="Rettangolo 3"/>
          <p:cNvSpPr/>
          <p:nvPr/>
        </p:nvSpPr>
        <p:spPr>
          <a:xfrm>
            <a:off x="8583613" y="2762250"/>
            <a:ext cx="560387" cy="2019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620" dirty="0">
              <a:solidFill>
                <a:srgbClr val="FFFFFF"/>
              </a:solidFill>
              <a:latin typeface="Arial Narrow Regular" charset="0"/>
              <a:ea typeface="ＭＳ Ｐゴシック" charset="-128"/>
              <a:cs typeface="ＭＳ Ｐゴシック" charset="-128"/>
            </a:endParaRPr>
          </a:p>
        </p:txBody>
      </p:sp>
      <p:grpSp>
        <p:nvGrpSpPr>
          <p:cNvPr id="9" name="Group 15"/>
          <p:cNvGrpSpPr>
            <a:grpSpLocks/>
          </p:cNvGrpSpPr>
          <p:nvPr/>
        </p:nvGrpSpPr>
        <p:grpSpPr bwMode="auto">
          <a:xfrm>
            <a:off x="0" y="0"/>
            <a:ext cx="354013" cy="5137150"/>
            <a:chOff x="-1" y="0"/>
            <a:chExt cx="354501" cy="5136357"/>
          </a:xfrm>
        </p:grpSpPr>
        <p:pic>
          <p:nvPicPr>
            <p:cNvPr id="10" name="Picture 1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Image 3" descr="q_62113_dca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210" y="711201"/>
            <a:ext cx="1134710" cy="2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noChangeAspect="1"/>
          </p:cNvSpPr>
          <p:nvPr>
            <p:ph type="subTitle" idx="1"/>
          </p:nvPr>
        </p:nvSpPr>
        <p:spPr>
          <a:xfrm>
            <a:off x="540851" y="3334169"/>
            <a:ext cx="3680500" cy="375296"/>
          </a:xfrm>
          <a:prstGeom prst="rect">
            <a:avLst/>
          </a:prstGeom>
        </p:spPr>
        <p:txBody>
          <a:bodyPr anchor="b">
            <a:noAutofit/>
          </a:bodyPr>
          <a:lstStyle>
            <a:lvl1pPr marL="0" marR="0" indent="0" algn="l" defTabSz="411480" rtl="0" eaLnBrk="1" fontAlgn="auto" latinLnBrk="0" hangingPunct="1">
              <a:lnSpc>
                <a:spcPts val="1700"/>
              </a:lnSpc>
              <a:spcBef>
                <a:spcPct val="20000"/>
              </a:spcBef>
              <a:spcAft>
                <a:spcPts val="0"/>
              </a:spcAft>
              <a:buClr>
                <a:schemeClr val="accent2"/>
              </a:buClr>
              <a:buSzTx/>
              <a:buFont typeface="Arial"/>
              <a:buNone/>
              <a:tabLst/>
              <a:defRPr sz="1800" b="1" spc="0" baseline="0">
                <a:solidFill>
                  <a:schemeClr val="accent2"/>
                </a:solidFill>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dirty="0"/>
              <a:t>Click to edit Master subtitle style</a:t>
            </a:r>
          </a:p>
        </p:txBody>
      </p:sp>
      <p:sp>
        <p:nvSpPr>
          <p:cNvPr id="22" name="Title 21"/>
          <p:cNvSpPr>
            <a:spLocks noGrp="1"/>
          </p:cNvSpPr>
          <p:nvPr>
            <p:ph type="title"/>
          </p:nvPr>
        </p:nvSpPr>
        <p:spPr>
          <a:xfrm>
            <a:off x="540851" y="1303648"/>
            <a:ext cx="4430293" cy="2030521"/>
          </a:xfrm>
        </p:spPr>
        <p:txBody>
          <a:bodyPr/>
          <a:lstStyle>
            <a:lvl1pPr>
              <a:defRPr sz="4000"/>
            </a:lvl1pPr>
          </a:lstStyle>
          <a:p>
            <a:r>
              <a:rPr lang="en-US" dirty="0"/>
              <a:t>Click to edit Master title style</a:t>
            </a:r>
          </a:p>
        </p:txBody>
      </p:sp>
      <p:sp>
        <p:nvSpPr>
          <p:cNvPr id="25" name="Picture Placeholder 14"/>
          <p:cNvSpPr>
            <a:spLocks noGrp="1"/>
          </p:cNvSpPr>
          <p:nvPr>
            <p:ph type="pic" sz="quarter" idx="17"/>
          </p:nvPr>
        </p:nvSpPr>
        <p:spPr>
          <a:xfrm>
            <a:off x="5669280" y="-1"/>
            <a:ext cx="3474720" cy="5148072"/>
          </a:xfrm>
          <a:prstGeom prst="rect">
            <a:avLst/>
          </a:prstGeom>
        </p:spPr>
        <p:txBody>
          <a:bodyPr rtlCol="0"/>
          <a:lstStyle/>
          <a:p>
            <a:pPr lvl="0"/>
            <a:r>
              <a:rPr lang="en-US" noProof="0" dirty="0"/>
              <a:t>Drag picture to placeholder or click icon to add</a:t>
            </a:r>
          </a:p>
        </p:txBody>
      </p:sp>
      <p:sp>
        <p:nvSpPr>
          <p:cNvPr id="14" name="TextBox 13"/>
          <p:cNvSpPr txBox="1"/>
          <p:nvPr userDrawn="1"/>
        </p:nvSpPr>
        <p:spPr bwMode="auto">
          <a:xfrm>
            <a:off x="525221" y="4726369"/>
            <a:ext cx="3882657" cy="246221"/>
          </a:xfrm>
          <a:prstGeom prst="rect">
            <a:avLst/>
          </a:prstGeom>
          <a:noFill/>
          <a:ln>
            <a:noFill/>
          </a:ln>
        </p:spPr>
        <p:txBody>
          <a:bodyPr wrap="square" rtlCol="0">
            <a:spAutoFit/>
          </a:bodyPr>
          <a:lstStyle/>
          <a:p>
            <a:pPr algn="l"/>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183583438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1_Content Indented">
    <p:spTree>
      <p:nvGrpSpPr>
        <p:cNvPr id="1" name=""/>
        <p:cNvGrpSpPr/>
        <p:nvPr/>
      </p:nvGrpSpPr>
      <p:grpSpPr>
        <a:xfrm>
          <a:off x="0" y="0"/>
          <a:ext cx="0" cy="0"/>
          <a:chOff x="0" y="0"/>
          <a:chExt cx="0" cy="0"/>
        </a:xfrm>
      </p:grpSpPr>
      <p:cxnSp>
        <p:nvCxnSpPr>
          <p:cNvPr id="4" name="Straight Connector 3"/>
          <p:cNvCxnSpPr/>
          <p:nvPr/>
        </p:nvCxnSpPr>
        <p:spPr bwMode="auto">
          <a:xfrm>
            <a:off x="8686800" y="4851400"/>
            <a:ext cx="0" cy="292100"/>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5" name="Group 12"/>
          <p:cNvGrpSpPr>
            <a:grpSpLocks/>
          </p:cNvGrpSpPr>
          <p:nvPr/>
        </p:nvGrpSpPr>
        <p:grpSpPr bwMode="auto">
          <a:xfrm>
            <a:off x="0" y="0"/>
            <a:ext cx="354013" cy="5137150"/>
            <a:chOff x="-1" y="0"/>
            <a:chExt cx="354501" cy="5136357"/>
          </a:xfrm>
        </p:grpSpPr>
        <p:pic>
          <p:nvPicPr>
            <p:cNvPr id="6"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337567" y="113390"/>
            <a:ext cx="8349232" cy="804004"/>
          </a:xfrm>
        </p:spPr>
        <p:txBody>
          <a:bodyPr>
            <a:noAutofit/>
          </a:bodyPr>
          <a:lstStyle>
            <a:lvl1pPr algn="l">
              <a:lnSpc>
                <a:spcPts val="2700"/>
              </a:lnSpc>
              <a:defRPr sz="3000" b="0" spc="-50" baseline="0">
                <a:solidFill>
                  <a:schemeClr val="accent2"/>
                </a:solidFill>
              </a:defRPr>
            </a:lvl1pPr>
          </a:lstStyle>
          <a:p>
            <a:r>
              <a:rPr lang="en-US"/>
              <a:t>Click to edit Master title style</a:t>
            </a:r>
            <a:endParaRPr lang="en-US" dirty="0"/>
          </a:p>
        </p:txBody>
      </p:sp>
      <p:sp>
        <p:nvSpPr>
          <p:cNvPr id="21" name="Text Placeholder 8"/>
          <p:cNvSpPr>
            <a:spLocks noGrp="1"/>
          </p:cNvSpPr>
          <p:nvPr>
            <p:ph idx="1"/>
          </p:nvPr>
        </p:nvSpPr>
        <p:spPr>
          <a:xfrm>
            <a:off x="1158705" y="1126023"/>
            <a:ext cx="7528094" cy="3458418"/>
          </a:xfrm>
          <a:prstGeom prst="rect">
            <a:avLst/>
          </a:prstGeom>
        </p:spPr>
        <p:txBody>
          <a:bodyPr>
            <a:noAutofit/>
          </a:bodyPr>
          <a:lstStyle>
            <a:lvl2pPr marL="346075" indent="-296863">
              <a:buClrTx/>
              <a:buSzPct val="100000"/>
              <a:buFont typeface="Arial" charset="0"/>
              <a:buChar char="•"/>
              <a:defRPr>
                <a:solidFill>
                  <a:schemeClr val="accent2"/>
                </a:solidFill>
              </a:defRPr>
            </a:lvl2pPr>
            <a:lvl3pPr marL="533400" indent="-114300">
              <a:buClrTx/>
              <a:buSzPct val="100000"/>
              <a:buFont typeface="Arial" charset="0"/>
              <a:buChar char="•"/>
              <a:defRPr baseline="0">
                <a:solidFill>
                  <a:schemeClr val="accent2"/>
                </a:solidFill>
              </a:defRPr>
            </a:lvl3pPr>
            <a:lvl4pPr marL="854075" indent="-261938">
              <a:buClrTx/>
              <a:buSzPct val="100000"/>
              <a:buFont typeface="Arial" charset="0"/>
              <a:buChar char="•"/>
              <a:defRPr sz="1800">
                <a:solidFill>
                  <a:schemeClr val="accent2"/>
                </a:solidFill>
              </a:defRPr>
            </a:lvl4pPr>
            <a:lvl5pPr marL="1092200" indent="-171450">
              <a:spcBef>
                <a:spcPts val="100"/>
              </a:spcBef>
              <a:buClrTx/>
              <a:buSzPct val="100000"/>
              <a:buFont typeface="Arial" charset="0"/>
              <a:buChar cha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0"/>
          </p:nvPr>
        </p:nvSpPr>
        <p:spPr>
          <a:xfrm>
            <a:off x="8755063" y="4851400"/>
            <a:ext cx="347662" cy="292100"/>
          </a:xfrm>
        </p:spPr>
        <p:txBody>
          <a:bodyPr/>
          <a:lstStyle>
            <a:lvl1pPr algn="ctr">
              <a:defRPr smtClean="0"/>
            </a:lvl1pPr>
          </a:lstStyle>
          <a:p>
            <a:pPr>
              <a:defRPr/>
            </a:pPr>
            <a:fld id="{9AD2C961-6C05-5044-810A-A6132471F2A1}" type="slidenum">
              <a:rPr lang="en-US" altLang="x-none"/>
              <a:pPr>
                <a:defRPr/>
              </a:pPr>
              <a:t>‹#›</a:t>
            </a:fld>
            <a:endParaRPr lang="en-US" altLang="x-none"/>
          </a:p>
        </p:txBody>
      </p:sp>
      <p:sp>
        <p:nvSpPr>
          <p:cNvPr id="10" name="TextBox 9"/>
          <p:cNvSpPr txBox="1"/>
          <p:nvPr userDrawn="1"/>
        </p:nvSpPr>
        <p:spPr bwMode="auto">
          <a:xfrm>
            <a:off x="4733436" y="4842240"/>
            <a:ext cx="3882657" cy="246221"/>
          </a:xfrm>
          <a:prstGeom prst="rect">
            <a:avLst/>
          </a:prstGeom>
          <a:noFill/>
          <a:ln>
            <a:noFill/>
          </a:ln>
        </p:spPr>
        <p:txBody>
          <a:bodyPr wrap="square" rtlCol="0">
            <a:spAutoFit/>
          </a:bodyPr>
          <a:lstStyle/>
          <a:p>
            <a:pPr algn="r"/>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pic>
        <p:nvPicPr>
          <p:cNvPr id="11" name="Image 3" descr="q_62113_dcat.eps"/>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1950" y="4833938"/>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948852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1_TITLE + BLANK">
    <p:spTree>
      <p:nvGrpSpPr>
        <p:cNvPr id="1" name=""/>
        <p:cNvGrpSpPr/>
        <p:nvPr/>
      </p:nvGrpSpPr>
      <p:grpSpPr>
        <a:xfrm>
          <a:off x="0" y="0"/>
          <a:ext cx="0" cy="0"/>
          <a:chOff x="0" y="0"/>
          <a:chExt cx="0" cy="0"/>
        </a:xfrm>
      </p:grpSpPr>
      <p:grpSp>
        <p:nvGrpSpPr>
          <p:cNvPr id="3" name="Group 8"/>
          <p:cNvGrpSpPr>
            <a:grpSpLocks/>
          </p:cNvGrpSpPr>
          <p:nvPr/>
        </p:nvGrpSpPr>
        <p:grpSpPr bwMode="auto">
          <a:xfrm>
            <a:off x="0" y="0"/>
            <a:ext cx="354013" cy="5137150"/>
            <a:chOff x="-1" y="0"/>
            <a:chExt cx="354501" cy="5136357"/>
          </a:xfrm>
        </p:grpSpPr>
        <p:pic>
          <p:nvPicPr>
            <p:cNvPr id="4"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17"/>
          <p:cNvSpPr txBox="1">
            <a:spLocks noChangeArrowheads="1"/>
          </p:cNvSpPr>
          <p:nvPr/>
        </p:nvSpPr>
        <p:spPr bwMode="auto">
          <a:xfrm>
            <a:off x="2185988" y="5413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sz="2400">
                <a:solidFill>
                  <a:schemeClr val="tx1"/>
                </a:solidFill>
                <a:latin typeface="Arial" charset="0"/>
                <a:ea typeface="ヒラギノ角ゴ Pro W3" charset="-128"/>
                <a:cs typeface="ヒラギノ角ゴ Pro W3" charset="-128"/>
              </a:defRPr>
            </a:lvl1pPr>
            <a:lvl2pPr marL="742950" indent="-285750">
              <a:defRPr sz="2400">
                <a:solidFill>
                  <a:schemeClr val="tx1"/>
                </a:solidFill>
                <a:latin typeface="Arial" charset="0"/>
                <a:ea typeface="ヒラギノ角ゴ Pro W3" charset="-128"/>
                <a:cs typeface="ヒラギノ角ゴ Pro W3" charset="-128"/>
              </a:defRPr>
            </a:lvl2pPr>
            <a:lvl3pPr marL="1143000" indent="-228600">
              <a:defRPr sz="2400">
                <a:solidFill>
                  <a:schemeClr val="tx1"/>
                </a:solidFill>
                <a:latin typeface="Arial" charset="0"/>
                <a:ea typeface="ヒラギノ角ゴ Pro W3" charset="-128"/>
                <a:cs typeface="ヒラギノ角ゴ Pro W3" charset="-128"/>
              </a:defRPr>
            </a:lvl3pPr>
            <a:lvl4pPr marL="1600200" indent="-228600">
              <a:defRPr sz="2400">
                <a:solidFill>
                  <a:schemeClr val="tx1"/>
                </a:solidFill>
                <a:latin typeface="Arial" charset="0"/>
                <a:ea typeface="ヒラギノ角ゴ Pro W3" charset="-128"/>
                <a:cs typeface="ヒラギノ角ゴ Pro W3" charset="-128"/>
              </a:defRPr>
            </a:lvl4pPr>
            <a:lvl5pPr marL="2057400" indent="-228600">
              <a:defRPr sz="2400">
                <a:solidFill>
                  <a:schemeClr val="tx1"/>
                </a:solidFill>
                <a:latin typeface="Arial" charset="0"/>
                <a:ea typeface="ヒラギノ角ゴ Pro W3" charset="-128"/>
                <a:cs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9pPr>
          </a:lstStyle>
          <a:p>
            <a:pPr eaLnBrk="1" hangingPunct="1"/>
            <a:endParaRPr lang="x-none" altLang="x-none" sz="6300">
              <a:solidFill>
                <a:srgbClr val="6FB673"/>
              </a:solidFill>
            </a:endParaRPr>
          </a:p>
        </p:txBody>
      </p:sp>
      <p:sp>
        <p:nvSpPr>
          <p:cNvPr id="12" name="Title 23"/>
          <p:cNvSpPr>
            <a:spLocks noGrp="1"/>
          </p:cNvSpPr>
          <p:nvPr>
            <p:ph type="title"/>
          </p:nvPr>
        </p:nvSpPr>
        <p:spPr>
          <a:xfrm>
            <a:off x="338689" y="113390"/>
            <a:ext cx="8313991" cy="807722"/>
          </a:xfrm>
        </p:spPr>
        <p:txBody>
          <a:bodyPr>
            <a:normAutofit/>
          </a:bodyPr>
          <a:lstStyle>
            <a:lvl1pPr>
              <a:lnSpc>
                <a:spcPts val="3200"/>
              </a:lnSpc>
              <a:defRPr sz="3000" spc="-50" baseline="0">
                <a:solidFill>
                  <a:schemeClr val="accent2"/>
                </a:solidFill>
              </a:defRPr>
            </a:lvl1pPr>
          </a:lstStyle>
          <a:p>
            <a:r>
              <a:rPr lang="en-US"/>
              <a:t>Click to edit Master title style</a:t>
            </a:r>
            <a:endParaRPr lang="en-US" dirty="0"/>
          </a:p>
        </p:txBody>
      </p:sp>
      <p:sp>
        <p:nvSpPr>
          <p:cNvPr id="7" name="Slide Number Placeholder 5"/>
          <p:cNvSpPr>
            <a:spLocks noGrp="1"/>
          </p:cNvSpPr>
          <p:nvPr>
            <p:ph type="sldNum" sz="quarter" idx="10"/>
          </p:nvPr>
        </p:nvSpPr>
        <p:spPr>
          <a:xfrm>
            <a:off x="8755063" y="4851400"/>
            <a:ext cx="347662" cy="292100"/>
          </a:xfrm>
        </p:spPr>
        <p:txBody>
          <a:bodyPr/>
          <a:lstStyle>
            <a:lvl1pPr>
              <a:defRPr/>
            </a:lvl1pPr>
          </a:lstStyle>
          <a:p>
            <a:pPr>
              <a:defRPr/>
            </a:pPr>
            <a:fld id="{9487EEED-4887-E947-893A-93BA1EA193BF}" type="slidenum">
              <a:rPr lang="en-US" altLang="x-none"/>
              <a:pPr>
                <a:defRPr/>
              </a:pPr>
              <a:t>‹#›</a:t>
            </a:fld>
            <a:endParaRPr lang="en-US" altLang="x-none"/>
          </a:p>
        </p:txBody>
      </p:sp>
      <p:pic>
        <p:nvPicPr>
          <p:cNvPr id="10" name="Image 3" descr="q_62113_dcat.eps"/>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1950" y="4833938"/>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458C91F-34BC-0543-9F6D-24428B499BEA}"/>
              </a:ext>
            </a:extLst>
          </p:cNvPr>
          <p:cNvSpPr txBox="1"/>
          <p:nvPr userDrawn="1"/>
        </p:nvSpPr>
        <p:spPr bwMode="auto">
          <a:xfrm>
            <a:off x="4733436" y="4842240"/>
            <a:ext cx="3882657" cy="246221"/>
          </a:xfrm>
          <a:prstGeom prst="rect">
            <a:avLst/>
          </a:prstGeom>
          <a:noFill/>
          <a:ln>
            <a:noFill/>
          </a:ln>
        </p:spPr>
        <p:txBody>
          <a:bodyPr wrap="square" rtlCol="0">
            <a:spAutoFit/>
          </a:bodyPr>
          <a:lstStyle/>
          <a:p>
            <a:pPr algn="r"/>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229620731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1_Section Content Layout 2-Up">
    <p:spTree>
      <p:nvGrpSpPr>
        <p:cNvPr id="1" name=""/>
        <p:cNvGrpSpPr/>
        <p:nvPr/>
      </p:nvGrpSpPr>
      <p:grpSpPr>
        <a:xfrm>
          <a:off x="0" y="0"/>
          <a:ext cx="0" cy="0"/>
          <a:chOff x="0" y="0"/>
          <a:chExt cx="0" cy="0"/>
        </a:xfrm>
      </p:grpSpPr>
      <p:grpSp>
        <p:nvGrpSpPr>
          <p:cNvPr id="7" name="Group 11"/>
          <p:cNvGrpSpPr>
            <a:grpSpLocks/>
          </p:cNvGrpSpPr>
          <p:nvPr/>
        </p:nvGrpSpPr>
        <p:grpSpPr bwMode="auto">
          <a:xfrm>
            <a:off x="0" y="0"/>
            <a:ext cx="354013" cy="5137150"/>
            <a:chOff x="-1" y="0"/>
            <a:chExt cx="354501" cy="5136357"/>
          </a:xfrm>
        </p:grpSpPr>
        <p:pic>
          <p:nvPicPr>
            <p:cNvPr id="8"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9"/>
          <p:cNvSpPr/>
          <p:nvPr/>
        </p:nvSpPr>
        <p:spPr>
          <a:xfrm>
            <a:off x="0" y="0"/>
            <a:ext cx="1006475" cy="1006475"/>
          </a:xfrm>
          <a:prstGeom prst="rect">
            <a:avLst/>
          </a:prstGeom>
          <a:solidFill>
            <a:schemeClr val="accent1"/>
          </a:solidFill>
          <a:ln w="50800">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tIns="91440" bIns="91440" anchor="ctr"/>
          <a:lstStyle/>
          <a:p>
            <a:pPr algn="ctr" eaLnBrk="1" fontAlgn="auto" hangingPunct="1">
              <a:spcBef>
                <a:spcPts val="0"/>
              </a:spcBef>
              <a:spcAft>
                <a:spcPts val="0"/>
              </a:spcAft>
              <a:defRPr/>
            </a:pPr>
            <a:endParaRPr lang="en-US" sz="1200" dirty="0">
              <a:solidFill>
                <a:schemeClr val="accent2"/>
              </a:solidFill>
            </a:endParaRPr>
          </a:p>
        </p:txBody>
      </p:sp>
      <p:sp>
        <p:nvSpPr>
          <p:cNvPr id="16" name="Title 15"/>
          <p:cNvSpPr>
            <a:spLocks noGrp="1"/>
          </p:cNvSpPr>
          <p:nvPr>
            <p:ph type="title"/>
          </p:nvPr>
        </p:nvSpPr>
        <p:spPr>
          <a:xfrm>
            <a:off x="1142998" y="94344"/>
            <a:ext cx="6854825" cy="875846"/>
          </a:xfrm>
        </p:spPr>
        <p:txBody>
          <a:bodyPr/>
          <a:lstStyle>
            <a:lvl1pPr>
              <a:lnSpc>
                <a:spcPts val="2700"/>
              </a:lnSpc>
              <a:defRPr sz="3000" spc="-50" baseline="0"/>
            </a:lvl1pPr>
          </a:lstStyle>
          <a:p>
            <a:r>
              <a:rPr lang="en-US"/>
              <a:t>Click to edit Master title style</a:t>
            </a:r>
            <a:endParaRPr lang="en-US" dirty="0"/>
          </a:p>
        </p:txBody>
      </p:sp>
      <p:sp>
        <p:nvSpPr>
          <p:cNvPr id="19" name="Content Placeholder 18"/>
          <p:cNvSpPr>
            <a:spLocks noGrp="1"/>
          </p:cNvSpPr>
          <p:nvPr>
            <p:ph sz="quarter" idx="12"/>
          </p:nvPr>
        </p:nvSpPr>
        <p:spPr>
          <a:xfrm>
            <a:off x="1143000" y="1211263"/>
            <a:ext cx="3319943" cy="3454400"/>
          </a:xfrm>
        </p:spPr>
        <p:txBody>
          <a:bodyPr/>
          <a:lstStyle>
            <a:lvl2pPr marL="346075" indent="-296863">
              <a:buClrTx/>
              <a:buFont typeface="Arial" charset="0"/>
              <a:buChar char="•"/>
              <a:defRPr>
                <a:solidFill>
                  <a:schemeClr val="accent2"/>
                </a:solidFill>
              </a:defRPr>
            </a:lvl2pPr>
            <a:lvl3pPr marL="533400" indent="-114300">
              <a:buClrTx/>
              <a:buFont typeface="Arial" charset="0"/>
              <a:buChar char="•"/>
              <a:defRPr>
                <a:solidFill>
                  <a:schemeClr val="accent2"/>
                </a:solidFill>
              </a:defRPr>
            </a:lvl3pPr>
            <a:lvl4pPr marL="854075" indent="-261938">
              <a:buClrTx/>
              <a:buFont typeface="Arial" charset="0"/>
              <a:buChar char="•"/>
              <a:defRPr sz="1800">
                <a:solidFill>
                  <a:schemeClr val="accent2"/>
                </a:solidFill>
              </a:defRPr>
            </a:lvl4pPr>
            <a:lvl5pPr marL="1092200" indent="-171450">
              <a:buClrTx/>
              <a:buFont typeface="Arial" charset="0"/>
              <a:buChar cha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0"/>
          <p:cNvSpPr>
            <a:spLocks noGrp="1"/>
          </p:cNvSpPr>
          <p:nvPr>
            <p:ph type="body" sz="quarter" idx="13"/>
          </p:nvPr>
        </p:nvSpPr>
        <p:spPr>
          <a:xfrm>
            <a:off x="0" y="0"/>
            <a:ext cx="1006475" cy="1006476"/>
          </a:xfrm>
        </p:spPr>
        <p:txBody>
          <a:bodyPr anchor="ctr"/>
          <a:lstStyle>
            <a:lvl1pPr marL="0" indent="0" algn="ctr">
              <a:lnSpc>
                <a:spcPts val="1363"/>
              </a:lnSpc>
              <a:spcBef>
                <a:spcPts val="0"/>
              </a:spcBef>
              <a:defRPr sz="1200">
                <a:solidFill>
                  <a:schemeClr val="bg1"/>
                </a:solidFill>
              </a:defRPr>
            </a:lvl1pPr>
          </a:lstStyle>
          <a:p>
            <a:pPr lvl="0"/>
            <a:r>
              <a:rPr lang="en-US"/>
              <a:t>Click to edit Master text styles</a:t>
            </a:r>
          </a:p>
        </p:txBody>
      </p:sp>
      <p:sp>
        <p:nvSpPr>
          <p:cNvPr id="11" name="Slide Number Placeholder 5"/>
          <p:cNvSpPr>
            <a:spLocks noGrp="1"/>
          </p:cNvSpPr>
          <p:nvPr>
            <p:ph type="sldNum" sz="quarter" idx="30"/>
          </p:nvPr>
        </p:nvSpPr>
        <p:spPr>
          <a:xfrm>
            <a:off x="8755063" y="4851400"/>
            <a:ext cx="347662" cy="292100"/>
          </a:xfrm>
        </p:spPr>
        <p:txBody>
          <a:bodyPr/>
          <a:lstStyle>
            <a:lvl1pPr>
              <a:defRPr/>
            </a:lvl1pPr>
          </a:lstStyle>
          <a:p>
            <a:pPr>
              <a:defRPr/>
            </a:pPr>
            <a:fld id="{DDFCE1D9-4B6D-3C4A-A09C-ABD5CC4FF46C}" type="slidenum">
              <a:rPr lang="en-US" altLang="x-none"/>
              <a:pPr>
                <a:defRPr/>
              </a:pPr>
              <a:t>‹#›</a:t>
            </a:fld>
            <a:endParaRPr lang="en-US" altLang="x-none"/>
          </a:p>
        </p:txBody>
      </p:sp>
      <p:sp>
        <p:nvSpPr>
          <p:cNvPr id="12" name="Content Placeholder 18"/>
          <p:cNvSpPr>
            <a:spLocks noGrp="1"/>
          </p:cNvSpPr>
          <p:nvPr>
            <p:ph sz="quarter" idx="31"/>
          </p:nvPr>
        </p:nvSpPr>
        <p:spPr>
          <a:xfrm>
            <a:off x="4697415" y="1217975"/>
            <a:ext cx="3821354" cy="3454400"/>
          </a:xfrm>
        </p:spPr>
        <p:txBody>
          <a:bodyPr/>
          <a:lstStyle>
            <a:lvl2pPr marL="346075" indent="-296863">
              <a:buClrTx/>
              <a:buFont typeface="Arial" charset="0"/>
              <a:buChar char="•"/>
              <a:defRPr>
                <a:solidFill>
                  <a:schemeClr val="accent2"/>
                </a:solidFill>
              </a:defRPr>
            </a:lvl2pPr>
            <a:lvl3pPr marL="533400" indent="-114300">
              <a:buClrTx/>
              <a:buFont typeface="Arial" charset="0"/>
              <a:buChar char="•"/>
              <a:defRPr>
                <a:solidFill>
                  <a:schemeClr val="accent2"/>
                </a:solidFill>
              </a:defRPr>
            </a:lvl3pPr>
            <a:lvl4pPr marL="854075" indent="-261938">
              <a:buClrTx/>
              <a:buFont typeface="Arial" charset="0"/>
              <a:buChar char="•"/>
              <a:defRPr sz="1800">
                <a:solidFill>
                  <a:schemeClr val="accent2"/>
                </a:solidFill>
              </a:defRPr>
            </a:lvl4pPr>
            <a:lvl5pPr marL="1092200" indent="-171450">
              <a:buClrTx/>
              <a:buFont typeface="Arial" charset="0"/>
              <a:buChar cha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Image 3" descr="q_62113_dcat.eps"/>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1950" y="4833938"/>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0C49EC6B-9239-2047-9105-4C99E6A2B0E1}"/>
              </a:ext>
            </a:extLst>
          </p:cNvPr>
          <p:cNvSpPr txBox="1"/>
          <p:nvPr userDrawn="1"/>
        </p:nvSpPr>
        <p:spPr bwMode="auto">
          <a:xfrm>
            <a:off x="4733436" y="4842240"/>
            <a:ext cx="3882657" cy="246221"/>
          </a:xfrm>
          <a:prstGeom prst="rect">
            <a:avLst/>
          </a:prstGeom>
          <a:noFill/>
          <a:ln>
            <a:noFill/>
          </a:ln>
        </p:spPr>
        <p:txBody>
          <a:bodyPr wrap="square" rtlCol="0">
            <a:spAutoFit/>
          </a:bodyPr>
          <a:lstStyle/>
          <a:p>
            <a:pPr algn="r"/>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262117498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1_Smaller photo">
    <p:spTree>
      <p:nvGrpSpPr>
        <p:cNvPr id="1" name=""/>
        <p:cNvGrpSpPr/>
        <p:nvPr/>
      </p:nvGrpSpPr>
      <p:grpSpPr>
        <a:xfrm>
          <a:off x="0" y="0"/>
          <a:ext cx="0" cy="0"/>
          <a:chOff x="0" y="0"/>
          <a:chExt cx="0" cy="0"/>
        </a:xfrm>
      </p:grpSpPr>
      <p:grpSp>
        <p:nvGrpSpPr>
          <p:cNvPr id="5" name="Group 11"/>
          <p:cNvGrpSpPr>
            <a:grpSpLocks/>
          </p:cNvGrpSpPr>
          <p:nvPr/>
        </p:nvGrpSpPr>
        <p:grpSpPr bwMode="auto">
          <a:xfrm>
            <a:off x="0" y="0"/>
            <a:ext cx="354013" cy="5137150"/>
            <a:chOff x="-1" y="0"/>
            <a:chExt cx="354501" cy="5136357"/>
          </a:xfrm>
        </p:grpSpPr>
        <p:pic>
          <p:nvPicPr>
            <p:cNvPr id="7"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0" name="Connettore 1 6"/>
          <p:cNvCxnSpPr/>
          <p:nvPr/>
        </p:nvCxnSpPr>
        <p:spPr>
          <a:xfrm rot="16200000" flipH="1">
            <a:off x="8654257" y="5052219"/>
            <a:ext cx="188912" cy="0"/>
          </a:xfrm>
          <a:prstGeom prst="line">
            <a:avLst/>
          </a:prstGeom>
          <a:ln w="6350" cap="flat" cmpd="sng" algn="ctr">
            <a:solidFill>
              <a:schemeClr val="bg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Foliennummernplatzhalter 5"/>
          <p:cNvSpPr txBox="1">
            <a:spLocks/>
          </p:cNvSpPr>
          <p:nvPr/>
        </p:nvSpPr>
        <p:spPr>
          <a:xfrm>
            <a:off x="8666163" y="4935538"/>
            <a:ext cx="539750" cy="174625"/>
          </a:xfrm>
          <a:prstGeom prst="rect">
            <a:avLst/>
          </a:prstGeom>
          <a:noFill/>
        </p:spPr>
        <p:txBody>
          <a:bodyPr lIns="0" tIns="0" rIns="0" bIns="0" anchor="ctr"/>
          <a:lstStyle>
            <a:lvl1pPr>
              <a:defRPr sz="2400">
                <a:solidFill>
                  <a:schemeClr val="tx1"/>
                </a:solidFill>
                <a:latin typeface="Arial" charset="0"/>
                <a:ea typeface="ヒラギノ角ゴ Pro W3" charset="-128"/>
                <a:cs typeface="ヒラギノ角ゴ Pro W3" charset="-128"/>
              </a:defRPr>
            </a:lvl1pPr>
            <a:lvl2pPr marL="742950" indent="-285750">
              <a:defRPr sz="2400">
                <a:solidFill>
                  <a:schemeClr val="tx1"/>
                </a:solidFill>
                <a:latin typeface="Arial" charset="0"/>
                <a:ea typeface="ヒラギノ角ゴ Pro W3" charset="-128"/>
                <a:cs typeface="ヒラギノ角ゴ Pro W3" charset="-128"/>
              </a:defRPr>
            </a:lvl2pPr>
            <a:lvl3pPr marL="1143000" indent="-228600">
              <a:defRPr sz="2400">
                <a:solidFill>
                  <a:schemeClr val="tx1"/>
                </a:solidFill>
                <a:latin typeface="Arial" charset="0"/>
                <a:ea typeface="ヒラギノ角ゴ Pro W3" charset="-128"/>
                <a:cs typeface="ヒラギノ角ゴ Pro W3" charset="-128"/>
              </a:defRPr>
            </a:lvl3pPr>
            <a:lvl4pPr marL="1600200" indent="-228600">
              <a:defRPr sz="2400">
                <a:solidFill>
                  <a:schemeClr val="tx1"/>
                </a:solidFill>
                <a:latin typeface="Arial" charset="0"/>
                <a:ea typeface="ヒラギノ角ゴ Pro W3" charset="-128"/>
                <a:cs typeface="ヒラギノ角ゴ Pro W3" charset="-128"/>
              </a:defRPr>
            </a:lvl4pPr>
            <a:lvl5pPr marL="2057400" indent="-228600">
              <a:defRPr sz="2400">
                <a:solidFill>
                  <a:schemeClr val="tx1"/>
                </a:solidFill>
                <a:latin typeface="Arial" charset="0"/>
                <a:ea typeface="ヒラギノ角ゴ Pro W3" charset="-128"/>
                <a:cs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9pPr>
          </a:lstStyle>
          <a:p>
            <a:pPr algn="ctr" eaLnBrk="1" hangingPunct="1"/>
            <a:fld id="{B77BFB07-F429-5F4C-B30C-69A7D78785B6}" type="slidenum">
              <a:rPr lang="en-GB" altLang="x-none" sz="800">
                <a:solidFill>
                  <a:srgbClr val="FFFFFF"/>
                </a:solidFill>
                <a:latin typeface="Arial Narrow" charset="0"/>
                <a:ea typeface="TitilliumText25L 250 wt" charset="0"/>
                <a:cs typeface="TitilliumText25L 250 wt" charset="0"/>
              </a:rPr>
              <a:pPr algn="ctr" eaLnBrk="1" hangingPunct="1"/>
              <a:t>‹#›</a:t>
            </a:fld>
            <a:endParaRPr lang="en-GB" altLang="x-none" sz="800">
              <a:solidFill>
                <a:srgbClr val="FFFFFF"/>
              </a:solidFill>
              <a:latin typeface="Arial Narrow" charset="0"/>
              <a:ea typeface="TitilliumText25L 250 wt" charset="0"/>
              <a:cs typeface="TitilliumText25L 250 wt" charset="0"/>
            </a:endParaRPr>
          </a:p>
        </p:txBody>
      </p:sp>
      <p:sp>
        <p:nvSpPr>
          <p:cNvPr id="6" name="Espace réservé du contenu 13"/>
          <p:cNvSpPr>
            <a:spLocks noGrp="1"/>
          </p:cNvSpPr>
          <p:nvPr>
            <p:ph sz="quarter" idx="13"/>
          </p:nvPr>
        </p:nvSpPr>
        <p:spPr>
          <a:xfrm>
            <a:off x="3433589" y="810000"/>
            <a:ext cx="3600000" cy="3600000"/>
          </a:xfrm>
          <a:prstGeom prst="rect">
            <a:avLst/>
          </a:prstGeom>
          <a:solidFill>
            <a:srgbClr val="D5DCDA"/>
          </a:solidFill>
          <a:ln>
            <a:noFill/>
          </a:ln>
        </p:spPr>
        <p:txBody>
          <a:bodyPr lIns="179961" tIns="182880" rIns="182880" bIns="182880"/>
          <a:lstStyle>
            <a:lvl1pPr marL="0" indent="0" algn="l">
              <a:lnSpc>
                <a:spcPts val="2163"/>
              </a:lnSpc>
              <a:spcBef>
                <a:spcPts val="1080"/>
              </a:spcBef>
              <a:buFontTx/>
              <a:buNone/>
              <a:defRPr sz="2000" b="1" cap="all" baseline="0">
                <a:solidFill>
                  <a:srgbClr val="62666A"/>
                </a:solidFill>
                <a:latin typeface="Arial Narrow" pitchFamily="34" charset="0"/>
              </a:defRPr>
            </a:lvl1pPr>
            <a:lvl2pPr>
              <a:defRPr>
                <a:solidFill>
                  <a:schemeClr val="bg1">
                    <a:lumMod val="65000"/>
                    <a:lumOff val="35000"/>
                  </a:schemeClr>
                </a:solidFill>
              </a:defRPr>
            </a:lvl2pPr>
            <a:lvl3pPr>
              <a:defRPr>
                <a:solidFill>
                  <a:schemeClr val="bg1">
                    <a:lumMod val="65000"/>
                    <a:lumOff val="35000"/>
                  </a:schemeClr>
                </a:solidFill>
              </a:defRPr>
            </a:lvl3pPr>
            <a:lvl4pPr>
              <a:defRPr>
                <a:solidFill>
                  <a:schemeClr val="bg1">
                    <a:lumMod val="65000"/>
                    <a:lumOff val="35000"/>
                  </a:schemeClr>
                </a:solidFill>
              </a:defRPr>
            </a:lvl4pPr>
            <a:lvl5pPr>
              <a:defRPr>
                <a:solidFill>
                  <a:schemeClr val="bg1">
                    <a:lumMod val="65000"/>
                    <a:lumOff val="35000"/>
                  </a:schemeClr>
                </a:solidFill>
              </a:defRPr>
            </a:lvl5pPr>
          </a:lstStyle>
          <a:p>
            <a:pPr lvl="0"/>
            <a:r>
              <a:rPr lang="en-US" noProof="0"/>
              <a:t>Click to edit Master text styles</a:t>
            </a:r>
          </a:p>
        </p:txBody>
      </p:sp>
      <p:sp>
        <p:nvSpPr>
          <p:cNvPr id="16" name="Title 15"/>
          <p:cNvSpPr>
            <a:spLocks noGrp="1"/>
          </p:cNvSpPr>
          <p:nvPr>
            <p:ph type="title"/>
          </p:nvPr>
        </p:nvSpPr>
        <p:spPr>
          <a:xfrm>
            <a:off x="1151469" y="778933"/>
            <a:ext cx="2116666" cy="2929468"/>
          </a:xfrm>
        </p:spPr>
        <p:txBody>
          <a:bodyPr/>
          <a:lstStyle>
            <a:lvl1pPr algn="r">
              <a:defRPr/>
            </a:lvl1pPr>
          </a:lstStyle>
          <a:p>
            <a:r>
              <a:rPr lang="en-US"/>
              <a:t>Click to edit Master title style</a:t>
            </a:r>
            <a:endParaRPr lang="en-US" dirty="0"/>
          </a:p>
        </p:txBody>
      </p:sp>
      <p:sp>
        <p:nvSpPr>
          <p:cNvPr id="12" name="Slide Number Placeholder 5"/>
          <p:cNvSpPr>
            <a:spLocks noGrp="1"/>
          </p:cNvSpPr>
          <p:nvPr>
            <p:ph type="sldNum" sz="quarter" idx="29"/>
          </p:nvPr>
        </p:nvSpPr>
        <p:spPr>
          <a:xfrm>
            <a:off x="8755063" y="4851400"/>
            <a:ext cx="347662" cy="292100"/>
          </a:xfrm>
        </p:spPr>
        <p:txBody>
          <a:bodyPr/>
          <a:lstStyle>
            <a:lvl1pPr>
              <a:defRPr/>
            </a:lvl1pPr>
          </a:lstStyle>
          <a:p>
            <a:pPr>
              <a:defRPr/>
            </a:pPr>
            <a:fld id="{52054EE0-3112-1647-B341-C1922AED5A96}" type="slidenum">
              <a:rPr lang="en-US" altLang="x-none"/>
              <a:pPr>
                <a:defRPr/>
              </a:pPr>
              <a:t>‹#›</a:t>
            </a:fld>
            <a:endParaRPr lang="en-US" altLang="x-none"/>
          </a:p>
        </p:txBody>
      </p:sp>
      <p:pic>
        <p:nvPicPr>
          <p:cNvPr id="14" name="Image 3" descr="q_62113_dcat.eps"/>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1950" y="4833938"/>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74486269-C11F-A24D-803A-9B32650E7383}"/>
              </a:ext>
            </a:extLst>
          </p:cNvPr>
          <p:cNvSpPr txBox="1"/>
          <p:nvPr userDrawn="1"/>
        </p:nvSpPr>
        <p:spPr bwMode="auto">
          <a:xfrm>
            <a:off x="4733436" y="4842240"/>
            <a:ext cx="3882657" cy="246221"/>
          </a:xfrm>
          <a:prstGeom prst="rect">
            <a:avLst/>
          </a:prstGeom>
          <a:noFill/>
          <a:ln>
            <a:noFill/>
          </a:ln>
        </p:spPr>
        <p:txBody>
          <a:bodyPr wrap="square" rtlCol="0">
            <a:spAutoFit/>
          </a:bodyPr>
          <a:lstStyle/>
          <a:p>
            <a:pPr algn="r"/>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1648966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Title Subtitle Only">
    <p:spTree>
      <p:nvGrpSpPr>
        <p:cNvPr id="1" name=""/>
        <p:cNvGrpSpPr/>
        <p:nvPr/>
      </p:nvGrpSpPr>
      <p:grpSpPr>
        <a:xfrm>
          <a:off x="0" y="0"/>
          <a:ext cx="0" cy="0"/>
          <a:chOff x="0" y="0"/>
          <a:chExt cx="0" cy="0"/>
        </a:xfrm>
      </p:grpSpPr>
      <p:cxnSp>
        <p:nvCxnSpPr>
          <p:cNvPr id="4" name="Connettore 1 7">
            <a:extLst>
              <a:ext uri="{FF2B5EF4-FFF2-40B4-BE49-F238E27FC236}">
                <a16:creationId xmlns:a16="http://schemas.microsoft.com/office/drawing/2014/main" id="{D9A4A29E-622F-B742-A5A4-27AFC0AF8E78}"/>
              </a:ext>
            </a:extLst>
          </p:cNvPr>
          <p:cNvCxnSpPr>
            <a:cxnSpLocks/>
          </p:cNvCxnSpPr>
          <p:nvPr/>
        </p:nvCxnSpPr>
        <p:spPr>
          <a:xfrm flipH="1">
            <a:off x="0" y="1054894"/>
            <a:ext cx="1398985"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31544" y="117194"/>
            <a:ext cx="7526806" cy="773394"/>
          </a:xfrm>
        </p:spPr>
        <p:txBody>
          <a:bodyPr/>
          <a:lstStyle/>
          <a:p>
            <a:r>
              <a:rPr lang="en-US" dirty="0"/>
              <a:t>Click to edit Master title style</a:t>
            </a:r>
          </a:p>
        </p:txBody>
      </p:sp>
      <p:sp>
        <p:nvSpPr>
          <p:cNvPr id="3" name="Text Placeholder 4"/>
          <p:cNvSpPr>
            <a:spLocks noGrp="1"/>
          </p:cNvSpPr>
          <p:nvPr>
            <p:ph type="body" sz="quarter" idx="10"/>
          </p:nvPr>
        </p:nvSpPr>
        <p:spPr>
          <a:xfrm>
            <a:off x="1709738" y="971550"/>
            <a:ext cx="6448612" cy="200025"/>
          </a:xfrm>
        </p:spPr>
        <p:txBody>
          <a:bodyPr anchor="ctr"/>
          <a:lstStyle>
            <a:lvl1pPr marL="0" indent="0" algn="l">
              <a:lnSpc>
                <a:spcPct val="86000"/>
              </a:lnSpc>
              <a:spcBef>
                <a:spcPts val="0"/>
              </a:spcBef>
              <a:buNone/>
              <a:defRPr sz="1350" baseline="0"/>
            </a:lvl1pPr>
          </a:lstStyle>
          <a:p>
            <a:pPr lvl="0"/>
            <a:r>
              <a:rPr lang="en-US"/>
              <a:t>Click to edit Master text styles</a:t>
            </a:r>
          </a:p>
        </p:txBody>
      </p:sp>
      <p:sp>
        <p:nvSpPr>
          <p:cNvPr id="5" name="Footer Placeholder 4">
            <a:extLst>
              <a:ext uri="{FF2B5EF4-FFF2-40B4-BE49-F238E27FC236}">
                <a16:creationId xmlns:a16="http://schemas.microsoft.com/office/drawing/2014/main" id="{1B8D8031-8BD0-3445-A738-B3F79AA1179F}"/>
              </a:ext>
            </a:extLst>
          </p:cNvPr>
          <p:cNvSpPr>
            <a:spLocks noGrp="1"/>
          </p:cNvSpPr>
          <p:nvPr>
            <p:ph type="ftr" sz="quarter" idx="11"/>
          </p:nvPr>
        </p:nvSpPr>
        <p:spPr/>
        <p:txBody>
          <a:bodyPr/>
          <a:lstStyle>
            <a:lvl1pPr>
              <a:defRPr/>
            </a:lvl1pPr>
          </a:lstStyle>
          <a:p>
            <a:pPr>
              <a:defRPr/>
            </a:pPr>
            <a:r>
              <a:rPr lang="en-US"/>
              <a:t>AV BRANDS OF LEGRAND</a:t>
            </a:r>
            <a:endParaRPr lang="en-US" dirty="0"/>
          </a:p>
        </p:txBody>
      </p:sp>
      <p:sp>
        <p:nvSpPr>
          <p:cNvPr id="6" name="Picture Placeholder 2">
            <a:extLst>
              <a:ext uri="{FF2B5EF4-FFF2-40B4-BE49-F238E27FC236}">
                <a16:creationId xmlns:a16="http://schemas.microsoft.com/office/drawing/2014/main" id="{76255AF9-6117-C023-4508-A9580166197C}"/>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351760993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1_BIG IMAGE">
    <p:spTree>
      <p:nvGrpSpPr>
        <p:cNvPr id="1" name=""/>
        <p:cNvGrpSpPr/>
        <p:nvPr/>
      </p:nvGrpSpPr>
      <p:grpSpPr>
        <a:xfrm>
          <a:off x="0" y="0"/>
          <a:ext cx="0" cy="0"/>
          <a:chOff x="0" y="0"/>
          <a:chExt cx="0" cy="0"/>
        </a:xfrm>
      </p:grpSpPr>
      <p:grpSp>
        <p:nvGrpSpPr>
          <p:cNvPr id="4" name="Group 11"/>
          <p:cNvGrpSpPr>
            <a:grpSpLocks/>
          </p:cNvGrpSpPr>
          <p:nvPr/>
        </p:nvGrpSpPr>
        <p:grpSpPr bwMode="auto">
          <a:xfrm>
            <a:off x="0" y="0"/>
            <a:ext cx="354013" cy="5137150"/>
            <a:chOff x="-1" y="0"/>
            <a:chExt cx="354501" cy="5136357"/>
          </a:xfrm>
        </p:grpSpPr>
        <p:pic>
          <p:nvPicPr>
            <p:cNvPr id="5"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Picture Placeholder 2"/>
          <p:cNvSpPr>
            <a:spLocks noGrp="1"/>
          </p:cNvSpPr>
          <p:nvPr>
            <p:ph type="pic" idx="1"/>
          </p:nvPr>
        </p:nvSpPr>
        <p:spPr>
          <a:xfrm>
            <a:off x="945443" y="0"/>
            <a:ext cx="6854825" cy="3840480"/>
          </a:xfrm>
          <a:prstGeom prst="rect">
            <a:avLst/>
          </a:prstGeom>
        </p:spPr>
        <p:txBody>
          <a:bodyPr rtlCol="0" anchor="ct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r>
              <a:rPr lang="en-US" noProof="0"/>
              <a:t>Drag picture to placeholder or click icon to add</a:t>
            </a:r>
          </a:p>
        </p:txBody>
      </p:sp>
      <p:sp>
        <p:nvSpPr>
          <p:cNvPr id="2" name="Title 1"/>
          <p:cNvSpPr>
            <a:spLocks noGrp="1"/>
          </p:cNvSpPr>
          <p:nvPr>
            <p:ph type="title"/>
          </p:nvPr>
        </p:nvSpPr>
        <p:spPr>
          <a:xfrm>
            <a:off x="945444" y="3939898"/>
            <a:ext cx="6854825" cy="671513"/>
          </a:xfrm>
        </p:spPr>
        <p:txBody>
          <a:bodyPr anchor="t"/>
          <a:lstStyle>
            <a:lvl1pPr>
              <a:defRPr sz="1600" b="1" spc="-50" baseline="0"/>
            </a:lvl1pPr>
          </a:lstStyle>
          <a:p>
            <a:r>
              <a:rPr lang="en-US"/>
              <a:t>Click to edit Master title style</a:t>
            </a:r>
            <a:endParaRPr lang="en-US" dirty="0"/>
          </a:p>
        </p:txBody>
      </p:sp>
      <p:sp>
        <p:nvSpPr>
          <p:cNvPr id="8" name="Slide Number Placeholder 5"/>
          <p:cNvSpPr>
            <a:spLocks noGrp="1"/>
          </p:cNvSpPr>
          <p:nvPr>
            <p:ph type="sldNum" sz="quarter" idx="11"/>
          </p:nvPr>
        </p:nvSpPr>
        <p:spPr>
          <a:xfrm>
            <a:off x="8755063" y="4851400"/>
            <a:ext cx="347662" cy="292100"/>
          </a:xfrm>
        </p:spPr>
        <p:txBody>
          <a:bodyPr/>
          <a:lstStyle>
            <a:lvl1pPr>
              <a:defRPr/>
            </a:lvl1pPr>
          </a:lstStyle>
          <a:p>
            <a:pPr>
              <a:defRPr/>
            </a:pPr>
            <a:fld id="{C3A9D77F-E7A4-A141-9E95-01E833830B1D}" type="slidenum">
              <a:rPr lang="en-US" altLang="x-none"/>
              <a:pPr>
                <a:defRPr/>
              </a:pPr>
              <a:t>‹#›</a:t>
            </a:fld>
            <a:endParaRPr lang="en-US" altLang="x-none" dirty="0"/>
          </a:p>
        </p:txBody>
      </p:sp>
      <p:pic>
        <p:nvPicPr>
          <p:cNvPr id="11" name="Image 3" descr="q_62113_dcat.eps"/>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1950" y="4833938"/>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25D207A3-2B94-B541-83FE-200090709A8F}"/>
              </a:ext>
            </a:extLst>
          </p:cNvPr>
          <p:cNvSpPr txBox="1"/>
          <p:nvPr userDrawn="1"/>
        </p:nvSpPr>
        <p:spPr bwMode="auto">
          <a:xfrm>
            <a:off x="4733436" y="4842240"/>
            <a:ext cx="3882657" cy="246221"/>
          </a:xfrm>
          <a:prstGeom prst="rect">
            <a:avLst/>
          </a:prstGeom>
          <a:noFill/>
          <a:ln>
            <a:noFill/>
          </a:ln>
        </p:spPr>
        <p:txBody>
          <a:bodyPr wrap="square" rtlCol="0">
            <a:spAutoFit/>
          </a:bodyPr>
          <a:lstStyle/>
          <a:p>
            <a:pPr algn="r"/>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285483637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1_Thank you">
    <p:spTree>
      <p:nvGrpSpPr>
        <p:cNvPr id="1" name=""/>
        <p:cNvGrpSpPr/>
        <p:nvPr/>
      </p:nvGrpSpPr>
      <p:grpSpPr>
        <a:xfrm>
          <a:off x="0" y="0"/>
          <a:ext cx="0" cy="0"/>
          <a:chOff x="0" y="0"/>
          <a:chExt cx="0" cy="0"/>
        </a:xfrm>
      </p:grpSpPr>
      <p:sp>
        <p:nvSpPr>
          <p:cNvPr id="2" name="TextBox 1"/>
          <p:cNvSpPr txBox="1"/>
          <p:nvPr/>
        </p:nvSpPr>
        <p:spPr>
          <a:xfrm>
            <a:off x="0" y="2425700"/>
            <a:ext cx="9144000" cy="898525"/>
          </a:xfrm>
          <a:prstGeom prst="rect">
            <a:avLst/>
          </a:prstGeom>
        </p:spPr>
        <p:txBody>
          <a:bodyPr lIns="82296" tIns="41148" rIns="82296" bIns="41148"/>
          <a:lstStyle/>
          <a:p>
            <a:pPr algn="ctr" defTabSz="411480" eaLnBrk="1" fontAlgn="auto" hangingPunct="1">
              <a:spcAft>
                <a:spcPts val="0"/>
              </a:spcAft>
              <a:defRPr/>
            </a:pPr>
            <a:r>
              <a:rPr lang="en-US" sz="5670" dirty="0">
                <a:solidFill>
                  <a:schemeClr val="accent2"/>
                </a:solidFill>
                <a:latin typeface="Arial Narrow Regular" charset="0"/>
                <a:ea typeface="+mj-ea"/>
                <a:cs typeface="+mj-cs"/>
              </a:rPr>
              <a:t>Thank you.</a:t>
            </a:r>
          </a:p>
        </p:txBody>
      </p:sp>
      <p:pic>
        <p:nvPicPr>
          <p:cNvPr id="3" name="Picture 2" descr="picto contact.emf"/>
          <p:cNvPicPr>
            <a:picLocks noChangeAspect="1"/>
          </p:cNvPicPr>
          <p:nvPr/>
        </p:nvPicPr>
        <p:blipFill>
          <a:blip r:embed="rId2"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993055" y="1412289"/>
            <a:ext cx="993556" cy="997475"/>
          </a:xfrm>
          <a:prstGeom prst="rect">
            <a:avLst/>
          </a:prstGeom>
        </p:spPr>
      </p:pic>
      <p:sp>
        <p:nvSpPr>
          <p:cNvPr id="4" name="TextBox 16"/>
          <p:cNvSpPr txBox="1">
            <a:spLocks noChangeArrowheads="1"/>
          </p:cNvSpPr>
          <p:nvPr/>
        </p:nvSpPr>
        <p:spPr bwMode="auto">
          <a:xfrm>
            <a:off x="0" y="3213100"/>
            <a:ext cx="91440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lstStyle>
            <a:lvl1pPr defTabSz="411163">
              <a:defRPr sz="2400">
                <a:solidFill>
                  <a:schemeClr val="tx1"/>
                </a:solidFill>
                <a:latin typeface="Arial" charset="0"/>
                <a:ea typeface="ヒラギノ角ゴ Pro W3" charset="-128"/>
                <a:cs typeface="ヒラギノ角ゴ Pro W3" charset="-128"/>
              </a:defRPr>
            </a:lvl1pPr>
            <a:lvl2pPr marL="742950" indent="-285750" defTabSz="411163">
              <a:defRPr sz="2400">
                <a:solidFill>
                  <a:schemeClr val="tx1"/>
                </a:solidFill>
                <a:latin typeface="Arial" charset="0"/>
                <a:ea typeface="ヒラギノ角ゴ Pro W3" charset="-128"/>
                <a:cs typeface="ヒラギノ角ゴ Pro W3" charset="-128"/>
              </a:defRPr>
            </a:lvl2pPr>
            <a:lvl3pPr marL="1143000" indent="-228600" defTabSz="411163">
              <a:defRPr sz="2400">
                <a:solidFill>
                  <a:schemeClr val="tx1"/>
                </a:solidFill>
                <a:latin typeface="Arial" charset="0"/>
                <a:ea typeface="ヒラギノ角ゴ Pro W3" charset="-128"/>
                <a:cs typeface="ヒラギノ角ゴ Pro W3" charset="-128"/>
              </a:defRPr>
            </a:lvl3pPr>
            <a:lvl4pPr marL="1600200" indent="-228600" defTabSz="411163">
              <a:defRPr sz="2400">
                <a:solidFill>
                  <a:schemeClr val="tx1"/>
                </a:solidFill>
                <a:latin typeface="Arial" charset="0"/>
                <a:ea typeface="ヒラギノ角ゴ Pro W3" charset="-128"/>
                <a:cs typeface="ヒラギノ角ゴ Pro W3" charset="-128"/>
              </a:defRPr>
            </a:lvl4pPr>
            <a:lvl5pPr marL="2057400" indent="-228600" defTabSz="411163">
              <a:defRPr sz="2400">
                <a:solidFill>
                  <a:schemeClr val="tx1"/>
                </a:solidFill>
                <a:latin typeface="Arial" charset="0"/>
                <a:ea typeface="ヒラギノ角ゴ Pro W3" charset="-128"/>
                <a:cs typeface="ヒラギノ角ゴ Pro W3" charset="-128"/>
              </a:defRPr>
            </a:lvl5pPr>
            <a:lvl6pPr marL="2514600" indent="-228600" defTabSz="411163"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6pPr>
            <a:lvl7pPr marL="2971800" indent="-228600" defTabSz="411163"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7pPr>
            <a:lvl8pPr marL="3429000" indent="-228600" defTabSz="411163"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8pPr>
            <a:lvl9pPr marL="3886200" indent="-228600" defTabSz="411163"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9pPr>
          </a:lstStyle>
          <a:p>
            <a:pPr algn="ctr" eaLnBrk="1" hangingPunct="1"/>
            <a:r>
              <a:rPr lang="en-US" altLang="x-none" sz="1800">
                <a:latin typeface="Arial Narrow Regular" charset="0"/>
              </a:rPr>
              <a:t>Questions welcomed.</a:t>
            </a:r>
          </a:p>
        </p:txBody>
      </p:sp>
      <p:sp>
        <p:nvSpPr>
          <p:cNvPr id="6" name="Slide Number Placeholder 5"/>
          <p:cNvSpPr>
            <a:spLocks noGrp="1"/>
          </p:cNvSpPr>
          <p:nvPr>
            <p:ph type="sldNum" sz="quarter" idx="11"/>
          </p:nvPr>
        </p:nvSpPr>
        <p:spPr>
          <a:xfrm>
            <a:off x="8755063" y="4851400"/>
            <a:ext cx="347662" cy="292100"/>
          </a:xfrm>
        </p:spPr>
        <p:txBody>
          <a:bodyPr/>
          <a:lstStyle>
            <a:lvl1pPr>
              <a:defRPr/>
            </a:lvl1pPr>
          </a:lstStyle>
          <a:p>
            <a:pPr>
              <a:defRPr/>
            </a:pPr>
            <a:fld id="{2DFC059B-C3FA-E849-97F5-D49DF64F01B9}" type="slidenum">
              <a:rPr lang="en-US" altLang="x-none"/>
              <a:pPr>
                <a:defRPr/>
              </a:pPr>
              <a:t>‹#›</a:t>
            </a:fld>
            <a:endParaRPr lang="en-US" altLang="x-none" dirty="0"/>
          </a:p>
        </p:txBody>
      </p:sp>
      <p:grpSp>
        <p:nvGrpSpPr>
          <p:cNvPr id="9" name="Group 12"/>
          <p:cNvGrpSpPr>
            <a:grpSpLocks/>
          </p:cNvGrpSpPr>
          <p:nvPr userDrawn="1"/>
        </p:nvGrpSpPr>
        <p:grpSpPr bwMode="auto">
          <a:xfrm>
            <a:off x="0" y="0"/>
            <a:ext cx="354013" cy="5137150"/>
            <a:chOff x="-1" y="0"/>
            <a:chExt cx="354501" cy="5136357"/>
          </a:xfrm>
        </p:grpSpPr>
        <p:pic>
          <p:nvPicPr>
            <p:cNvPr id="10"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Image 3" descr="q_62113_dcat.eps"/>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1950" y="4833938"/>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E83C7BF9-EE40-674C-A109-AFA272894DA5}"/>
              </a:ext>
            </a:extLst>
          </p:cNvPr>
          <p:cNvSpPr txBox="1"/>
          <p:nvPr userDrawn="1"/>
        </p:nvSpPr>
        <p:spPr bwMode="auto">
          <a:xfrm>
            <a:off x="4733436" y="4842240"/>
            <a:ext cx="3882657" cy="246221"/>
          </a:xfrm>
          <a:prstGeom prst="rect">
            <a:avLst/>
          </a:prstGeom>
          <a:noFill/>
          <a:ln>
            <a:noFill/>
          </a:ln>
        </p:spPr>
        <p:txBody>
          <a:bodyPr wrap="square" rtlCol="0">
            <a:spAutoFit/>
          </a:bodyPr>
          <a:lstStyle/>
          <a:p>
            <a:pPr algn="r"/>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151690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cSld name="3_Title-Layout-Big-Imag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3D6E69-800E-FB42-AE2F-59949DEADFC3}"/>
              </a:ext>
            </a:extLst>
          </p:cNvPr>
          <p:cNvSpPr/>
          <p:nvPr/>
        </p:nvSpPr>
        <p:spPr>
          <a:xfrm>
            <a:off x="0" y="0"/>
            <a:ext cx="10287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eaLnBrk="1" fontAlgn="auto" hangingPunct="1">
              <a:spcBef>
                <a:spcPts val="0"/>
              </a:spcBef>
              <a:spcAft>
                <a:spcPts val="0"/>
              </a:spcAft>
              <a:defRPr/>
            </a:pPr>
            <a:endParaRPr lang="en-US" sz="1350" dirty="0">
              <a:latin typeface="Arial Regular"/>
            </a:endParaRPr>
          </a:p>
        </p:txBody>
      </p:sp>
      <p:cxnSp>
        <p:nvCxnSpPr>
          <p:cNvPr id="7" name="Connettore 1 7">
            <a:extLst>
              <a:ext uri="{FF2B5EF4-FFF2-40B4-BE49-F238E27FC236}">
                <a16:creationId xmlns:a16="http://schemas.microsoft.com/office/drawing/2014/main" id="{3B8D6998-D1ED-ED4C-B6DB-5984B7ADC3F6}"/>
              </a:ext>
            </a:extLst>
          </p:cNvPr>
          <p:cNvCxnSpPr>
            <a:cxnSpLocks/>
          </p:cNvCxnSpPr>
          <p:nvPr/>
        </p:nvCxnSpPr>
        <p:spPr>
          <a:xfrm>
            <a:off x="3984626" y="3848100"/>
            <a:ext cx="117316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8B8FCA2B-8BDD-1A4C-BCF1-C874B3FBBCC1}"/>
              </a:ext>
            </a:extLst>
          </p:cNvPr>
          <p:cNvSpPr/>
          <p:nvPr/>
        </p:nvSpPr>
        <p:spPr>
          <a:xfrm>
            <a:off x="8572500" y="4683126"/>
            <a:ext cx="571500" cy="460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eaLnBrk="1" fontAlgn="auto" hangingPunct="1">
              <a:spcBef>
                <a:spcPts val="0"/>
              </a:spcBef>
              <a:spcAft>
                <a:spcPts val="0"/>
              </a:spcAft>
              <a:defRPr/>
            </a:pPr>
            <a:endParaRPr lang="en-US" sz="1350" dirty="0">
              <a:latin typeface="Arial Regular"/>
            </a:endParaRPr>
          </a:p>
        </p:txBody>
      </p:sp>
      <p:pic>
        <p:nvPicPr>
          <p:cNvPr id="9" name="Picture 17">
            <a:extLst>
              <a:ext uri="{FF2B5EF4-FFF2-40B4-BE49-F238E27FC236}">
                <a16:creationId xmlns:a16="http://schemas.microsoft.com/office/drawing/2014/main" id="{222DF7FA-C830-A54E-B86F-68219665F8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2613"/>
            <a:ext cx="113665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Picture Placeholder 49">
            <a:extLst>
              <a:ext uri="{FF2B5EF4-FFF2-40B4-BE49-F238E27FC236}">
                <a16:creationId xmlns:a16="http://schemas.microsoft.com/office/drawing/2014/main" id="{DF8E7BAA-0D56-664D-87E0-0084185BBEE4}"/>
              </a:ext>
            </a:extLst>
          </p:cNvPr>
          <p:cNvSpPr>
            <a:spLocks noGrp="1"/>
          </p:cNvSpPr>
          <p:nvPr>
            <p:ph type="pic" sz="quarter" idx="13" hasCustomPrompt="1"/>
          </p:nvPr>
        </p:nvSpPr>
        <p:spPr>
          <a:xfrm>
            <a:off x="-794" y="0"/>
            <a:ext cx="9144000" cy="5143500"/>
          </a:xfrm>
          <a:custGeom>
            <a:avLst/>
            <a:gdLst>
              <a:gd name="connsiteX0" fmla="*/ 5800743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2988187 h 5143500"/>
              <a:gd name="connsiteX5" fmla="*/ 756199 w 9144000"/>
              <a:gd name="connsiteY5" fmla="*/ 2988187 h 5143500"/>
              <a:gd name="connsiteX6" fmla="*/ 759794 w 9144000"/>
              <a:gd name="connsiteY6" fmla="*/ 2998007 h 5143500"/>
              <a:gd name="connsiteX7" fmla="*/ 3487863 w 9144000"/>
              <a:gd name="connsiteY7" fmla="*/ 4806293 h 5143500"/>
              <a:gd name="connsiteX8" fmla="*/ 6448602 w 9144000"/>
              <a:gd name="connsiteY8" fmla="*/ 1845554 h 5143500"/>
              <a:gd name="connsiteX9" fmla="*/ 5942955 w 9144000"/>
              <a:gd name="connsiteY9" fmla="*/ 190177 h 5143500"/>
              <a:gd name="connsiteX10" fmla="*/ 1197536 w 9144000"/>
              <a:gd name="connsiteY10" fmla="*/ 0 h 5143500"/>
              <a:gd name="connsiteX11" fmla="*/ 5773221 w 9144000"/>
              <a:gd name="connsiteY11" fmla="*/ 0 h 5143500"/>
              <a:gd name="connsiteX12" fmla="*/ 5926294 w 9144000"/>
              <a:gd name="connsiteY12" fmla="*/ 204703 h 5143500"/>
              <a:gd name="connsiteX13" fmla="*/ 6429022 w 9144000"/>
              <a:gd name="connsiteY13" fmla="*/ 1850522 h 5143500"/>
              <a:gd name="connsiteX14" fmla="*/ 3485378 w 9144000"/>
              <a:gd name="connsiteY14" fmla="*/ 4794166 h 5143500"/>
              <a:gd name="connsiteX15" fmla="*/ 773060 w 9144000"/>
              <a:gd name="connsiteY15" fmla="*/ 2996321 h 5143500"/>
              <a:gd name="connsiteX16" fmla="*/ 770083 w 9144000"/>
              <a:gd name="connsiteY16" fmla="*/ 2988187 h 5143500"/>
              <a:gd name="connsiteX17" fmla="*/ 1135888 w 9144000"/>
              <a:gd name="connsiteY17" fmla="*/ 2988187 h 5143500"/>
              <a:gd name="connsiteX18" fmla="*/ 1135888 w 9144000"/>
              <a:gd name="connsiteY18" fmla="*/ 1852299 h 5143500"/>
              <a:gd name="connsiteX19" fmla="*/ 541824 w 9144000"/>
              <a:gd name="connsiteY19" fmla="*/ 1852299 h 5143500"/>
              <a:gd name="connsiteX20" fmla="*/ 541734 w 9144000"/>
              <a:gd name="connsiteY20" fmla="*/ 1850522 h 5143500"/>
              <a:gd name="connsiteX21" fmla="*/ 1044462 w 9144000"/>
              <a:gd name="connsiteY21" fmla="*/ 204703 h 5143500"/>
              <a:gd name="connsiteX22" fmla="*/ 0 w 9144000"/>
              <a:gd name="connsiteY22" fmla="*/ 0 h 5143500"/>
              <a:gd name="connsiteX23" fmla="*/ 1174983 w 9144000"/>
              <a:gd name="connsiteY23" fmla="*/ 0 h 5143500"/>
              <a:gd name="connsiteX24" fmla="*/ 1032772 w 9144000"/>
              <a:gd name="connsiteY24" fmla="*/ 190177 h 5143500"/>
              <a:gd name="connsiteX25" fmla="*/ 527124 w 9144000"/>
              <a:gd name="connsiteY25" fmla="*/ 1845554 h 5143500"/>
              <a:gd name="connsiteX26" fmla="*/ 527465 w 9144000"/>
              <a:gd name="connsiteY26" fmla="*/ 1852299 h 5143500"/>
              <a:gd name="connsiteX27" fmla="*/ 0 w 9144000"/>
              <a:gd name="connsiteY27" fmla="*/ 1852299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144000" h="5143500">
                <a:moveTo>
                  <a:pt x="5800743" y="0"/>
                </a:moveTo>
                <a:lnTo>
                  <a:pt x="9144000" y="0"/>
                </a:lnTo>
                <a:lnTo>
                  <a:pt x="9144000" y="5143500"/>
                </a:lnTo>
                <a:lnTo>
                  <a:pt x="0" y="5143500"/>
                </a:lnTo>
                <a:lnTo>
                  <a:pt x="0" y="2988187"/>
                </a:lnTo>
                <a:lnTo>
                  <a:pt x="756199" y="2988187"/>
                </a:lnTo>
                <a:lnTo>
                  <a:pt x="759794" y="2998007"/>
                </a:lnTo>
                <a:cubicBezTo>
                  <a:pt x="1209258" y="4060661"/>
                  <a:pt x="2261485" y="4806293"/>
                  <a:pt x="3487863" y="4806293"/>
                </a:cubicBezTo>
                <a:cubicBezTo>
                  <a:pt x="5123034" y="4806293"/>
                  <a:pt x="6448602" y="3480725"/>
                  <a:pt x="6448602" y="1845554"/>
                </a:cubicBezTo>
                <a:cubicBezTo>
                  <a:pt x="6448602" y="1232365"/>
                  <a:pt x="6262194" y="662714"/>
                  <a:pt x="5942955" y="190177"/>
                </a:cubicBezTo>
                <a:close/>
                <a:moveTo>
                  <a:pt x="1197536" y="0"/>
                </a:moveTo>
                <a:lnTo>
                  <a:pt x="5773221" y="0"/>
                </a:lnTo>
                <a:lnTo>
                  <a:pt x="5926294" y="204703"/>
                </a:lnTo>
                <a:cubicBezTo>
                  <a:pt x="6243691" y="674511"/>
                  <a:pt x="6429022" y="1240873"/>
                  <a:pt x="6429022" y="1850522"/>
                </a:cubicBezTo>
                <a:cubicBezTo>
                  <a:pt x="6429022" y="3476252"/>
                  <a:pt x="5111108" y="4794166"/>
                  <a:pt x="3485378" y="4794166"/>
                </a:cubicBezTo>
                <a:cubicBezTo>
                  <a:pt x="2266081" y="4794166"/>
                  <a:pt x="1219930" y="4052839"/>
                  <a:pt x="773060" y="2996321"/>
                </a:cubicBezTo>
                <a:lnTo>
                  <a:pt x="770083" y="2988187"/>
                </a:lnTo>
                <a:lnTo>
                  <a:pt x="1135888" y="2988187"/>
                </a:lnTo>
                <a:lnTo>
                  <a:pt x="1135888" y="1852299"/>
                </a:lnTo>
                <a:lnTo>
                  <a:pt x="541824" y="1852299"/>
                </a:lnTo>
                <a:lnTo>
                  <a:pt x="541734" y="1850522"/>
                </a:lnTo>
                <a:cubicBezTo>
                  <a:pt x="541734" y="1240873"/>
                  <a:pt x="727066" y="674511"/>
                  <a:pt x="1044462" y="204703"/>
                </a:cubicBezTo>
                <a:close/>
                <a:moveTo>
                  <a:pt x="0" y="0"/>
                </a:moveTo>
                <a:lnTo>
                  <a:pt x="1174983" y="0"/>
                </a:lnTo>
                <a:lnTo>
                  <a:pt x="1032772" y="190177"/>
                </a:lnTo>
                <a:cubicBezTo>
                  <a:pt x="713532" y="662714"/>
                  <a:pt x="527124" y="1232365"/>
                  <a:pt x="527124" y="1845554"/>
                </a:cubicBezTo>
                <a:lnTo>
                  <a:pt x="527465" y="1852299"/>
                </a:lnTo>
                <a:lnTo>
                  <a:pt x="0" y="1852299"/>
                </a:lnTo>
                <a:close/>
              </a:path>
            </a:pathLst>
          </a:custGeom>
        </p:spPr>
        <p:txBody>
          <a:bodyPr>
            <a:noAutofit/>
          </a:bodyPr>
          <a:lstStyle>
            <a:lvl1pPr>
              <a:defRPr/>
            </a:lvl1pPr>
          </a:lstStyle>
          <a:p>
            <a:pPr lvl="0"/>
            <a:r>
              <a:rPr lang="en-US" noProof="0" dirty="0"/>
              <a:t>Click icon to add picture (with circle overlay)</a:t>
            </a:r>
          </a:p>
        </p:txBody>
      </p:sp>
      <p:sp>
        <p:nvSpPr>
          <p:cNvPr id="3" name="Subtitle 2"/>
          <p:cNvSpPr>
            <a:spLocks noGrp="1" noChangeAspect="1"/>
          </p:cNvSpPr>
          <p:nvPr>
            <p:ph type="subTitle" idx="1" hasCustomPrompt="1"/>
          </p:nvPr>
        </p:nvSpPr>
        <p:spPr>
          <a:xfrm>
            <a:off x="1512202" y="1342619"/>
            <a:ext cx="4583799" cy="289983"/>
          </a:xfrm>
          <a:prstGeom prst="rect">
            <a:avLst/>
          </a:prstGeom>
        </p:spPr>
        <p:txBody>
          <a:bodyPr anchor="b">
            <a:noAutofit/>
          </a:bodyPr>
          <a:lstStyle>
            <a:lvl1pPr marL="0" marR="0" indent="0" algn="l" defTabSz="411460" rtl="0" eaLnBrk="1" fontAlgn="auto" latinLnBrk="0" hangingPunct="1">
              <a:lnSpc>
                <a:spcPts val="4000"/>
              </a:lnSpc>
              <a:spcBef>
                <a:spcPct val="20000"/>
              </a:spcBef>
              <a:spcAft>
                <a:spcPts val="0"/>
              </a:spcAft>
              <a:buClr>
                <a:schemeClr val="accent2"/>
              </a:buClr>
              <a:buSzTx/>
              <a:buFont typeface="Arial"/>
              <a:buNone/>
              <a:tabLst/>
              <a:defRPr sz="1200" b="0" i="0" spc="0" baseline="0">
                <a:solidFill>
                  <a:schemeClr val="bg1"/>
                </a:solidFill>
              </a:defRPr>
            </a:lvl1pPr>
            <a:lvl2pPr marL="411460" indent="0" algn="ctr">
              <a:buNone/>
              <a:defRPr>
                <a:solidFill>
                  <a:schemeClr val="tx1">
                    <a:tint val="75000"/>
                  </a:schemeClr>
                </a:solidFill>
              </a:defRPr>
            </a:lvl2pPr>
            <a:lvl3pPr marL="822920" indent="0" algn="ctr">
              <a:buNone/>
              <a:defRPr>
                <a:solidFill>
                  <a:schemeClr val="tx1">
                    <a:tint val="75000"/>
                  </a:schemeClr>
                </a:solidFill>
              </a:defRPr>
            </a:lvl3pPr>
            <a:lvl4pPr marL="1234379" indent="0" algn="ctr">
              <a:buNone/>
              <a:defRPr>
                <a:solidFill>
                  <a:schemeClr val="tx1">
                    <a:tint val="75000"/>
                  </a:schemeClr>
                </a:solidFill>
              </a:defRPr>
            </a:lvl4pPr>
            <a:lvl5pPr marL="1645838" indent="0" algn="ctr">
              <a:buNone/>
              <a:defRPr>
                <a:solidFill>
                  <a:schemeClr val="tx1">
                    <a:tint val="75000"/>
                  </a:schemeClr>
                </a:solidFill>
              </a:defRPr>
            </a:lvl5pPr>
            <a:lvl6pPr marL="2057297" indent="0" algn="ctr">
              <a:buNone/>
              <a:defRPr>
                <a:solidFill>
                  <a:schemeClr val="tx1">
                    <a:tint val="75000"/>
                  </a:schemeClr>
                </a:solidFill>
              </a:defRPr>
            </a:lvl6pPr>
            <a:lvl7pPr marL="2468757" indent="0" algn="ctr">
              <a:buNone/>
              <a:defRPr>
                <a:solidFill>
                  <a:schemeClr val="tx1">
                    <a:tint val="75000"/>
                  </a:schemeClr>
                </a:solidFill>
              </a:defRPr>
            </a:lvl7pPr>
            <a:lvl8pPr marL="2880216" indent="0" algn="ctr">
              <a:buNone/>
              <a:defRPr>
                <a:solidFill>
                  <a:schemeClr val="tx1">
                    <a:tint val="75000"/>
                  </a:schemeClr>
                </a:solidFill>
              </a:defRPr>
            </a:lvl8pPr>
            <a:lvl9pPr marL="3291676" indent="0" algn="ctr">
              <a:buNone/>
              <a:defRPr>
                <a:solidFill>
                  <a:schemeClr val="tx1">
                    <a:tint val="75000"/>
                  </a:schemeClr>
                </a:solidFill>
              </a:defRPr>
            </a:lvl9pPr>
          </a:lstStyle>
          <a:p>
            <a:r>
              <a:rPr lang="en-US" dirty="0"/>
              <a:t>Product line, Brand, Division or Business Unit</a:t>
            </a:r>
          </a:p>
        </p:txBody>
      </p:sp>
      <p:sp>
        <p:nvSpPr>
          <p:cNvPr id="23" name="Text Placeholder 22"/>
          <p:cNvSpPr>
            <a:spLocks noGrp="1" noChangeAspect="1"/>
          </p:cNvSpPr>
          <p:nvPr>
            <p:ph type="body" sz="quarter" idx="12"/>
          </p:nvPr>
        </p:nvSpPr>
        <p:spPr>
          <a:xfrm>
            <a:off x="1500010" y="3686003"/>
            <a:ext cx="4583291" cy="229367"/>
          </a:xfrm>
          <a:prstGeom prst="rect">
            <a:avLst/>
          </a:prstGeom>
        </p:spPr>
        <p:txBody>
          <a:bodyPr>
            <a:noAutofit/>
          </a:bodyPr>
          <a:lstStyle>
            <a:lvl1pPr algn="l">
              <a:lnSpc>
                <a:spcPts val="1530"/>
              </a:lnSpc>
              <a:spcBef>
                <a:spcPts val="0"/>
              </a:spcBef>
              <a:defRPr sz="1400" b="0" i="0" spc="0" baseline="0">
                <a:solidFill>
                  <a:schemeClr val="bg1"/>
                </a:solidFill>
              </a:defRPr>
            </a:lvl1pPr>
          </a:lstStyle>
          <a:p>
            <a:pPr lvl="0"/>
            <a:r>
              <a:rPr lang="en-US"/>
              <a:t>Click to edit Master text styles</a:t>
            </a:r>
          </a:p>
        </p:txBody>
      </p:sp>
      <p:sp>
        <p:nvSpPr>
          <p:cNvPr id="22" name="Title 21"/>
          <p:cNvSpPr>
            <a:spLocks noGrp="1"/>
          </p:cNvSpPr>
          <p:nvPr>
            <p:ph type="title" hasCustomPrompt="1"/>
          </p:nvPr>
        </p:nvSpPr>
        <p:spPr>
          <a:xfrm>
            <a:off x="1512202" y="2128707"/>
            <a:ext cx="4564749" cy="1352550"/>
          </a:xfrm>
        </p:spPr>
        <p:txBody>
          <a:bodyPr rIns="0"/>
          <a:lstStyle>
            <a:lvl1pPr algn="l">
              <a:lnSpc>
                <a:spcPts val="4200"/>
              </a:lnSpc>
              <a:defRPr sz="3750" b="0" i="0" cap="all" spc="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7569006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cSld name="1_Content Title">
    <p:spTree>
      <p:nvGrpSpPr>
        <p:cNvPr id="1" name=""/>
        <p:cNvGrpSpPr/>
        <p:nvPr/>
      </p:nvGrpSpPr>
      <p:grpSpPr>
        <a:xfrm>
          <a:off x="0" y="0"/>
          <a:ext cx="0" cy="0"/>
          <a:chOff x="0" y="0"/>
          <a:chExt cx="0" cy="0"/>
        </a:xfrm>
      </p:grpSpPr>
      <p:cxnSp>
        <p:nvCxnSpPr>
          <p:cNvPr id="4" name="Connettore 1 7">
            <a:extLst>
              <a:ext uri="{FF2B5EF4-FFF2-40B4-BE49-F238E27FC236}">
                <a16:creationId xmlns:a16="http://schemas.microsoft.com/office/drawing/2014/main" id="{E6C3C164-18F6-264B-A58D-54CB33F3523D}"/>
              </a:ext>
            </a:extLst>
          </p:cNvPr>
          <p:cNvCxnSpPr>
            <a:cxnSpLocks/>
          </p:cNvCxnSpPr>
          <p:nvPr/>
        </p:nvCxnSpPr>
        <p:spPr>
          <a:xfrm flipH="1">
            <a:off x="484188" y="1041400"/>
            <a:ext cx="914400"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457201" y="180974"/>
            <a:ext cx="8115300" cy="733425"/>
          </a:xfrm>
        </p:spPr>
        <p:txBody>
          <a:bodyPr>
            <a:noAutofit/>
          </a:bodyPr>
          <a:lstStyle>
            <a:lvl1pPr algn="l">
              <a:lnSpc>
                <a:spcPct val="100000"/>
              </a:lnSpc>
              <a:defRPr sz="2000" b="0" i="0" spc="0" baseline="0">
                <a:solidFill>
                  <a:schemeClr val="tx2"/>
                </a:solidFill>
              </a:defRPr>
            </a:lvl1pPr>
          </a:lstStyle>
          <a:p>
            <a:r>
              <a:rPr lang="en-US"/>
              <a:t>CLICK TO EDIT MASTER TITLE STYLE</a:t>
            </a:r>
          </a:p>
        </p:txBody>
      </p:sp>
      <p:sp>
        <p:nvSpPr>
          <p:cNvPr id="5" name="Footer Placeholder 5">
            <a:extLst>
              <a:ext uri="{FF2B5EF4-FFF2-40B4-BE49-F238E27FC236}">
                <a16:creationId xmlns:a16="http://schemas.microsoft.com/office/drawing/2014/main" id="{9FC5EDDC-9DD8-364E-9F47-3838F67EE606}"/>
              </a:ext>
            </a:extLst>
          </p:cNvPr>
          <p:cNvSpPr>
            <a:spLocks noGrp="1"/>
          </p:cNvSpPr>
          <p:nvPr>
            <p:ph type="ftr" sz="quarter" idx="13"/>
          </p:nvPr>
        </p:nvSpPr>
        <p:spPr/>
        <p:txBody>
          <a:bodyPr/>
          <a:lstStyle>
            <a:lvl1pPr algn="r" eaLnBrk="1" fontAlgn="auto" hangingPunct="1">
              <a:spcBef>
                <a:spcPts val="0"/>
              </a:spcBef>
              <a:spcAft>
                <a:spcPts val="0"/>
              </a:spcAft>
              <a:defRPr sz="675" b="0" i="0">
                <a:solidFill>
                  <a:schemeClr val="accent3"/>
                </a:solidFill>
                <a:latin typeface="Arial Regular"/>
              </a:defRPr>
            </a:lvl1pPr>
          </a:lstStyle>
          <a:p>
            <a:endParaRPr lang="en-US"/>
          </a:p>
        </p:txBody>
      </p:sp>
    </p:spTree>
    <p:extLst>
      <p:ext uri="{BB962C8B-B14F-4D97-AF65-F5344CB8AC3E}">
        <p14:creationId xmlns:p14="http://schemas.microsoft.com/office/powerpoint/2010/main" val="270251751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userDrawn="1">
  <p:cSld name="Content Main">
    <p:spTree>
      <p:nvGrpSpPr>
        <p:cNvPr id="1" name=""/>
        <p:cNvGrpSpPr/>
        <p:nvPr/>
      </p:nvGrpSpPr>
      <p:grpSpPr>
        <a:xfrm>
          <a:off x="0" y="0"/>
          <a:ext cx="0" cy="0"/>
          <a:chOff x="0" y="0"/>
          <a:chExt cx="0" cy="0"/>
        </a:xfrm>
      </p:grpSpPr>
      <p:cxnSp>
        <p:nvCxnSpPr>
          <p:cNvPr id="4" name="Connettore 1 7">
            <a:extLst>
              <a:ext uri="{FF2B5EF4-FFF2-40B4-BE49-F238E27FC236}">
                <a16:creationId xmlns:a16="http://schemas.microsoft.com/office/drawing/2014/main" id="{E6C3C164-18F6-264B-A58D-54CB33F3523D}"/>
              </a:ext>
            </a:extLst>
          </p:cNvPr>
          <p:cNvCxnSpPr>
            <a:cxnSpLocks/>
          </p:cNvCxnSpPr>
          <p:nvPr/>
        </p:nvCxnSpPr>
        <p:spPr>
          <a:xfrm flipH="1">
            <a:off x="484188" y="1041400"/>
            <a:ext cx="914400"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9">
            <a:extLst>
              <a:ext uri="{FF2B5EF4-FFF2-40B4-BE49-F238E27FC236}">
                <a16:creationId xmlns:a16="http://schemas.microsoft.com/office/drawing/2014/main" id="{7C6572E7-389A-E249-8431-697D1BD795B0}"/>
              </a:ext>
            </a:extLst>
          </p:cNvPr>
          <p:cNvSpPr>
            <a:spLocks noGrp="1"/>
          </p:cNvSpPr>
          <p:nvPr>
            <p:ph sz="quarter" idx="12"/>
          </p:nvPr>
        </p:nvSpPr>
        <p:spPr>
          <a:xfrm>
            <a:off x="467710" y="1198564"/>
            <a:ext cx="8103476" cy="3362325"/>
          </a:xfrm>
        </p:spPr>
        <p:txBody>
          <a:bodyPr/>
          <a:lstStyle>
            <a:lvl1pPr>
              <a:defRPr>
                <a:solidFill>
                  <a:schemeClr val="bg2"/>
                </a:solidFill>
              </a:defRPr>
            </a:lvl1pPr>
            <a:lvl2pPr>
              <a:defRPr sz="1598"/>
            </a:lvl2pPr>
            <a:lvl3pPr marL="594356" indent="-181290">
              <a:defRPr sz="1350"/>
            </a:lvl3pPr>
            <a:lvl4pPr marL="868676">
              <a:defRPr sz="1200"/>
            </a:lvl4pPr>
            <a:lvl5pPr marL="685800">
              <a:defRPr/>
            </a:lvl5pPr>
          </a:lstStyle>
          <a:p>
            <a:pPr lvl="0"/>
            <a:r>
              <a:rPr lang="en-US"/>
              <a:t>Click to edit Master text styles</a:t>
            </a:r>
          </a:p>
          <a:p>
            <a:pPr lvl="1"/>
            <a:r>
              <a:rPr lang="en-US"/>
              <a:t>Second level</a:t>
            </a:r>
          </a:p>
          <a:p>
            <a:pPr lvl="2"/>
            <a:r>
              <a:rPr lang="en-US"/>
              <a:t>Third level</a:t>
            </a:r>
          </a:p>
        </p:txBody>
      </p:sp>
      <p:sp>
        <p:nvSpPr>
          <p:cNvPr id="5" name="Footer Placeholder 5">
            <a:extLst>
              <a:ext uri="{FF2B5EF4-FFF2-40B4-BE49-F238E27FC236}">
                <a16:creationId xmlns:a16="http://schemas.microsoft.com/office/drawing/2014/main" id="{9FC5EDDC-9DD8-364E-9F47-3838F67EE606}"/>
              </a:ext>
            </a:extLst>
          </p:cNvPr>
          <p:cNvSpPr>
            <a:spLocks noGrp="1"/>
          </p:cNvSpPr>
          <p:nvPr>
            <p:ph type="ftr" sz="quarter" idx="13"/>
          </p:nvPr>
        </p:nvSpPr>
        <p:spPr/>
        <p:txBody>
          <a:bodyPr/>
          <a:lstStyle>
            <a:lvl1pPr algn="r" eaLnBrk="1" fontAlgn="auto" hangingPunct="1">
              <a:spcBef>
                <a:spcPts val="0"/>
              </a:spcBef>
              <a:spcAft>
                <a:spcPts val="0"/>
              </a:spcAft>
              <a:defRPr sz="675" b="0" i="0">
                <a:solidFill>
                  <a:schemeClr val="accent3"/>
                </a:solidFill>
                <a:latin typeface="Arial Regula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C1D1CE"/>
              </a:solidFill>
              <a:effectLst/>
              <a:uLnTx/>
              <a:uFillTx/>
              <a:latin typeface="Arial Regular"/>
              <a:ea typeface="ヒラギノ角ゴ Pro W3" charset="-128"/>
            </a:endParaRPr>
          </a:p>
        </p:txBody>
      </p:sp>
      <p:sp>
        <p:nvSpPr>
          <p:cNvPr id="7" name="Picture Placeholder 2">
            <a:extLst>
              <a:ext uri="{FF2B5EF4-FFF2-40B4-BE49-F238E27FC236}">
                <a16:creationId xmlns:a16="http://schemas.microsoft.com/office/drawing/2014/main" id="{EF728D18-F7FC-124F-B7CB-91DA6E935CD3}"/>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
        <p:nvSpPr>
          <p:cNvPr id="8" name="Title 1">
            <a:extLst>
              <a:ext uri="{FF2B5EF4-FFF2-40B4-BE49-F238E27FC236}">
                <a16:creationId xmlns:a16="http://schemas.microsoft.com/office/drawing/2014/main" id="{A322A0A7-00CE-9B41-90BC-FCD596DA2C33}"/>
              </a:ext>
            </a:extLst>
          </p:cNvPr>
          <p:cNvSpPr>
            <a:spLocks noGrp="1"/>
          </p:cNvSpPr>
          <p:nvPr>
            <p:ph type="title" hasCustomPrompt="1"/>
          </p:nvPr>
        </p:nvSpPr>
        <p:spPr>
          <a:xfrm>
            <a:off x="457201" y="180974"/>
            <a:ext cx="7587233" cy="733425"/>
          </a:xfrm>
        </p:spPr>
        <p:txBody>
          <a:bodyPr>
            <a:noAutofit/>
          </a:bodyPr>
          <a:lstStyle>
            <a:lvl1pPr algn="l">
              <a:lnSpc>
                <a:spcPct val="100000"/>
              </a:lnSpc>
              <a:defRPr sz="2000" b="0" i="0" spc="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34594024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userDrawn="1">
  <p:cSld name="3_Content Main">
    <p:spTree>
      <p:nvGrpSpPr>
        <p:cNvPr id="1" name=""/>
        <p:cNvGrpSpPr/>
        <p:nvPr/>
      </p:nvGrpSpPr>
      <p:grpSpPr>
        <a:xfrm>
          <a:off x="0" y="0"/>
          <a:ext cx="0" cy="0"/>
          <a:chOff x="0" y="0"/>
          <a:chExt cx="0" cy="0"/>
        </a:xfrm>
      </p:grpSpPr>
      <p:cxnSp>
        <p:nvCxnSpPr>
          <p:cNvPr id="4" name="Connettore 1 7">
            <a:extLst>
              <a:ext uri="{FF2B5EF4-FFF2-40B4-BE49-F238E27FC236}">
                <a16:creationId xmlns:a16="http://schemas.microsoft.com/office/drawing/2014/main" id="{E6C3C164-18F6-264B-A58D-54CB33F3523D}"/>
              </a:ext>
            </a:extLst>
          </p:cNvPr>
          <p:cNvCxnSpPr>
            <a:cxnSpLocks/>
          </p:cNvCxnSpPr>
          <p:nvPr/>
        </p:nvCxnSpPr>
        <p:spPr>
          <a:xfrm flipH="1">
            <a:off x="484188" y="1041400"/>
            <a:ext cx="914400"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9">
            <a:extLst>
              <a:ext uri="{FF2B5EF4-FFF2-40B4-BE49-F238E27FC236}">
                <a16:creationId xmlns:a16="http://schemas.microsoft.com/office/drawing/2014/main" id="{7C6572E7-389A-E249-8431-697D1BD795B0}"/>
              </a:ext>
            </a:extLst>
          </p:cNvPr>
          <p:cNvSpPr>
            <a:spLocks noGrp="1"/>
          </p:cNvSpPr>
          <p:nvPr>
            <p:ph sz="quarter" idx="12"/>
          </p:nvPr>
        </p:nvSpPr>
        <p:spPr>
          <a:xfrm>
            <a:off x="467710" y="1198564"/>
            <a:ext cx="8103476" cy="3362325"/>
          </a:xfrm>
        </p:spPr>
        <p:txBody>
          <a:bodyPr/>
          <a:lstStyle>
            <a:lvl1pPr>
              <a:defRPr>
                <a:solidFill>
                  <a:schemeClr val="bg2"/>
                </a:solidFill>
              </a:defRPr>
            </a:lvl1pPr>
            <a:lvl2pPr>
              <a:defRPr sz="1598"/>
            </a:lvl2pPr>
            <a:lvl3pPr marL="594356" indent="-181290">
              <a:defRPr sz="1350"/>
            </a:lvl3pPr>
            <a:lvl4pPr marL="868676">
              <a:defRPr sz="1200"/>
            </a:lvl4pPr>
            <a:lvl5pPr marL="6858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1">
            <a:extLst>
              <a:ext uri="{FF2B5EF4-FFF2-40B4-BE49-F238E27FC236}">
                <a16:creationId xmlns:a16="http://schemas.microsoft.com/office/drawing/2014/main" id="{009C0E52-1E51-8049-B183-B9A9556C8E62}"/>
              </a:ext>
            </a:extLst>
          </p:cNvPr>
          <p:cNvSpPr>
            <a:spLocks noGrp="1"/>
          </p:cNvSpPr>
          <p:nvPr>
            <p:ph type="ftr" sz="quarter" idx="10"/>
          </p:nvPr>
        </p:nvSpPr>
        <p:spPr>
          <a:xfrm>
            <a:off x="5943600" y="4685110"/>
            <a:ext cx="2628900" cy="458390"/>
          </a:xfrm>
        </p:spPr>
        <p:txBody>
          <a:bodyPr/>
          <a:lstStyle/>
          <a:p>
            <a:r>
              <a:rPr lang="en-US" dirty="0"/>
              <a:t>AV BRANDS OF LEGRAND</a:t>
            </a:r>
          </a:p>
        </p:txBody>
      </p:sp>
      <p:sp>
        <p:nvSpPr>
          <p:cNvPr id="7" name="Picture Placeholder 2">
            <a:extLst>
              <a:ext uri="{FF2B5EF4-FFF2-40B4-BE49-F238E27FC236}">
                <a16:creationId xmlns:a16="http://schemas.microsoft.com/office/drawing/2014/main" id="{568E73C0-8099-CD45-A15B-5A5700E7F60D}"/>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
        <p:nvSpPr>
          <p:cNvPr id="8" name="Title 1">
            <a:extLst>
              <a:ext uri="{FF2B5EF4-FFF2-40B4-BE49-F238E27FC236}">
                <a16:creationId xmlns:a16="http://schemas.microsoft.com/office/drawing/2014/main" id="{DA3B2ADC-4C09-9845-810F-9113E7CD0EEA}"/>
              </a:ext>
            </a:extLst>
          </p:cNvPr>
          <p:cNvSpPr>
            <a:spLocks noGrp="1"/>
          </p:cNvSpPr>
          <p:nvPr>
            <p:ph type="title" hasCustomPrompt="1"/>
          </p:nvPr>
        </p:nvSpPr>
        <p:spPr>
          <a:xfrm>
            <a:off x="457201" y="180974"/>
            <a:ext cx="7603760" cy="733425"/>
          </a:xfrm>
        </p:spPr>
        <p:txBody>
          <a:bodyPr>
            <a:noAutofit/>
          </a:bodyPr>
          <a:lstStyle>
            <a:lvl1pPr algn="l">
              <a:lnSpc>
                <a:spcPct val="100000"/>
              </a:lnSpc>
              <a:defRPr sz="2000" b="0" i="0" spc="0" baseline="0">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261706967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9_1.Title Layout">
    <p:spTree>
      <p:nvGrpSpPr>
        <p:cNvPr id="1" name=""/>
        <p:cNvGrpSpPr/>
        <p:nvPr/>
      </p:nvGrpSpPr>
      <p:grpSpPr>
        <a:xfrm>
          <a:off x="0" y="0"/>
          <a:ext cx="0" cy="0"/>
          <a:chOff x="0" y="0"/>
          <a:chExt cx="0" cy="0"/>
        </a:xfrm>
      </p:grpSpPr>
      <p:sp>
        <p:nvSpPr>
          <p:cNvPr id="6" name="Rettangolo 3"/>
          <p:cNvSpPr/>
          <p:nvPr/>
        </p:nvSpPr>
        <p:spPr>
          <a:xfrm>
            <a:off x="8583613" y="2762250"/>
            <a:ext cx="560387" cy="2019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620" dirty="0">
              <a:solidFill>
                <a:srgbClr val="FFFFFF"/>
              </a:solidFill>
              <a:latin typeface="Arial Narrow Regular" charset="0"/>
              <a:ea typeface="ＭＳ Ｐゴシック" charset="-128"/>
              <a:cs typeface="ＭＳ Ｐゴシック" charset="-128"/>
            </a:endParaRPr>
          </a:p>
        </p:txBody>
      </p:sp>
      <p:grpSp>
        <p:nvGrpSpPr>
          <p:cNvPr id="9" name="Group 15"/>
          <p:cNvGrpSpPr>
            <a:grpSpLocks/>
          </p:cNvGrpSpPr>
          <p:nvPr/>
        </p:nvGrpSpPr>
        <p:grpSpPr bwMode="auto">
          <a:xfrm>
            <a:off x="0" y="0"/>
            <a:ext cx="354013" cy="5137150"/>
            <a:chOff x="-1" y="0"/>
            <a:chExt cx="354501" cy="5136357"/>
          </a:xfrm>
        </p:grpSpPr>
        <p:pic>
          <p:nvPicPr>
            <p:cNvPr id="10" name="Picture 1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Image 3" descr="q_62113_dca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210" y="711201"/>
            <a:ext cx="1134710" cy="2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noChangeAspect="1"/>
          </p:cNvSpPr>
          <p:nvPr>
            <p:ph type="subTitle" idx="1"/>
          </p:nvPr>
        </p:nvSpPr>
        <p:spPr>
          <a:xfrm>
            <a:off x="540851" y="3334169"/>
            <a:ext cx="3680500" cy="375296"/>
          </a:xfrm>
          <a:prstGeom prst="rect">
            <a:avLst/>
          </a:prstGeom>
        </p:spPr>
        <p:txBody>
          <a:bodyPr anchor="b">
            <a:noAutofit/>
          </a:bodyPr>
          <a:lstStyle>
            <a:lvl1pPr marL="0" marR="0" indent="0" algn="l" defTabSz="411480" rtl="0" eaLnBrk="1" fontAlgn="auto" latinLnBrk="0" hangingPunct="1">
              <a:lnSpc>
                <a:spcPts val="1700"/>
              </a:lnSpc>
              <a:spcBef>
                <a:spcPct val="20000"/>
              </a:spcBef>
              <a:spcAft>
                <a:spcPts val="0"/>
              </a:spcAft>
              <a:buClr>
                <a:schemeClr val="accent2"/>
              </a:buClr>
              <a:buSzTx/>
              <a:buFont typeface="Arial"/>
              <a:buNone/>
              <a:tabLst/>
              <a:defRPr sz="1800" b="1" spc="0" baseline="0">
                <a:solidFill>
                  <a:schemeClr val="accent2"/>
                </a:solidFill>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dirty="0"/>
              <a:t>Click to edit Master subtitle style</a:t>
            </a:r>
          </a:p>
        </p:txBody>
      </p:sp>
      <p:sp>
        <p:nvSpPr>
          <p:cNvPr id="22" name="Title 21"/>
          <p:cNvSpPr>
            <a:spLocks noGrp="1"/>
          </p:cNvSpPr>
          <p:nvPr>
            <p:ph type="title"/>
          </p:nvPr>
        </p:nvSpPr>
        <p:spPr>
          <a:xfrm>
            <a:off x="540851" y="1303648"/>
            <a:ext cx="4430293" cy="2030521"/>
          </a:xfrm>
        </p:spPr>
        <p:txBody>
          <a:bodyPr/>
          <a:lstStyle>
            <a:lvl1pPr>
              <a:defRPr sz="4000"/>
            </a:lvl1pPr>
          </a:lstStyle>
          <a:p>
            <a:r>
              <a:rPr lang="en-US" dirty="0"/>
              <a:t>Click to edit Master title style</a:t>
            </a:r>
          </a:p>
        </p:txBody>
      </p:sp>
      <p:sp>
        <p:nvSpPr>
          <p:cNvPr id="25" name="Picture Placeholder 14"/>
          <p:cNvSpPr>
            <a:spLocks noGrp="1"/>
          </p:cNvSpPr>
          <p:nvPr>
            <p:ph type="pic" sz="quarter" idx="17"/>
          </p:nvPr>
        </p:nvSpPr>
        <p:spPr>
          <a:xfrm>
            <a:off x="5669280" y="-1"/>
            <a:ext cx="3474720" cy="5148072"/>
          </a:xfrm>
          <a:prstGeom prst="rect">
            <a:avLst/>
          </a:prstGeom>
        </p:spPr>
        <p:txBody>
          <a:bodyPr rtlCol="0"/>
          <a:lstStyle/>
          <a:p>
            <a:pPr lvl="0"/>
            <a:r>
              <a:rPr lang="en-US" noProof="0" dirty="0"/>
              <a:t>Drag picture to placeholder or click icon to add</a:t>
            </a:r>
          </a:p>
        </p:txBody>
      </p:sp>
      <p:sp>
        <p:nvSpPr>
          <p:cNvPr id="14" name="TextBox 13"/>
          <p:cNvSpPr txBox="1"/>
          <p:nvPr userDrawn="1"/>
        </p:nvSpPr>
        <p:spPr bwMode="auto">
          <a:xfrm>
            <a:off x="525221" y="4726369"/>
            <a:ext cx="3882657" cy="246221"/>
          </a:xfrm>
          <a:prstGeom prst="rect">
            <a:avLst/>
          </a:prstGeom>
          <a:noFill/>
          <a:ln>
            <a:noFill/>
          </a:ln>
        </p:spPr>
        <p:txBody>
          <a:bodyPr wrap="square" rtlCol="0">
            <a:spAutoFit/>
          </a:bodyPr>
          <a:lstStyle/>
          <a:p>
            <a:pPr algn="l"/>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372593888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9_Content Indented">
    <p:spTree>
      <p:nvGrpSpPr>
        <p:cNvPr id="1" name=""/>
        <p:cNvGrpSpPr/>
        <p:nvPr/>
      </p:nvGrpSpPr>
      <p:grpSpPr>
        <a:xfrm>
          <a:off x="0" y="0"/>
          <a:ext cx="0" cy="0"/>
          <a:chOff x="0" y="0"/>
          <a:chExt cx="0" cy="0"/>
        </a:xfrm>
      </p:grpSpPr>
      <p:cxnSp>
        <p:nvCxnSpPr>
          <p:cNvPr id="4" name="Straight Connector 3"/>
          <p:cNvCxnSpPr/>
          <p:nvPr/>
        </p:nvCxnSpPr>
        <p:spPr bwMode="auto">
          <a:xfrm>
            <a:off x="8686800" y="4851400"/>
            <a:ext cx="0" cy="292100"/>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5" name="Group 12"/>
          <p:cNvGrpSpPr>
            <a:grpSpLocks/>
          </p:cNvGrpSpPr>
          <p:nvPr/>
        </p:nvGrpSpPr>
        <p:grpSpPr bwMode="auto">
          <a:xfrm>
            <a:off x="0" y="0"/>
            <a:ext cx="354013" cy="5137150"/>
            <a:chOff x="-1" y="0"/>
            <a:chExt cx="354501" cy="5136357"/>
          </a:xfrm>
        </p:grpSpPr>
        <p:pic>
          <p:nvPicPr>
            <p:cNvPr id="6"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337567" y="113390"/>
            <a:ext cx="8349232" cy="804004"/>
          </a:xfrm>
        </p:spPr>
        <p:txBody>
          <a:bodyPr>
            <a:noAutofit/>
          </a:bodyPr>
          <a:lstStyle>
            <a:lvl1pPr algn="l">
              <a:lnSpc>
                <a:spcPts val="2700"/>
              </a:lnSpc>
              <a:defRPr sz="3000" b="0" spc="-50" baseline="0">
                <a:solidFill>
                  <a:schemeClr val="accent2"/>
                </a:solidFill>
              </a:defRPr>
            </a:lvl1pPr>
          </a:lstStyle>
          <a:p>
            <a:r>
              <a:rPr lang="en-US"/>
              <a:t>Click to edit Master title style</a:t>
            </a:r>
            <a:endParaRPr lang="en-US" dirty="0"/>
          </a:p>
        </p:txBody>
      </p:sp>
      <p:sp>
        <p:nvSpPr>
          <p:cNvPr id="21" name="Text Placeholder 8"/>
          <p:cNvSpPr>
            <a:spLocks noGrp="1"/>
          </p:cNvSpPr>
          <p:nvPr>
            <p:ph idx="1"/>
          </p:nvPr>
        </p:nvSpPr>
        <p:spPr>
          <a:xfrm>
            <a:off x="1158705" y="1126023"/>
            <a:ext cx="7528094" cy="3458418"/>
          </a:xfrm>
          <a:prstGeom prst="rect">
            <a:avLst/>
          </a:prstGeom>
        </p:spPr>
        <p:txBody>
          <a:bodyPr>
            <a:noAutofit/>
          </a:bodyPr>
          <a:lstStyle>
            <a:lvl2pPr marL="346075" indent="-296863">
              <a:buClrTx/>
              <a:buSzPct val="100000"/>
              <a:buFont typeface="Arial" charset="0"/>
              <a:buChar char="•"/>
              <a:defRPr>
                <a:solidFill>
                  <a:schemeClr val="accent2"/>
                </a:solidFill>
              </a:defRPr>
            </a:lvl2pPr>
            <a:lvl3pPr marL="533400" indent="-114300">
              <a:buClrTx/>
              <a:buSzPct val="100000"/>
              <a:buFont typeface="Arial" charset="0"/>
              <a:buChar char="•"/>
              <a:defRPr baseline="0">
                <a:solidFill>
                  <a:schemeClr val="accent2"/>
                </a:solidFill>
              </a:defRPr>
            </a:lvl3pPr>
            <a:lvl4pPr marL="854075" indent="-261938">
              <a:buClrTx/>
              <a:buSzPct val="100000"/>
              <a:buFont typeface="Arial" charset="0"/>
              <a:buChar char="•"/>
              <a:defRPr sz="1800">
                <a:solidFill>
                  <a:schemeClr val="accent2"/>
                </a:solidFill>
              </a:defRPr>
            </a:lvl4pPr>
            <a:lvl5pPr marL="1092200" indent="-171450">
              <a:spcBef>
                <a:spcPts val="100"/>
              </a:spcBef>
              <a:buClrTx/>
              <a:buSzPct val="100000"/>
              <a:buFont typeface="Arial" charset="0"/>
              <a:buChar cha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0"/>
          </p:nvPr>
        </p:nvSpPr>
        <p:spPr>
          <a:xfrm>
            <a:off x="8755063" y="4851400"/>
            <a:ext cx="347662" cy="292100"/>
          </a:xfrm>
        </p:spPr>
        <p:txBody>
          <a:bodyPr/>
          <a:lstStyle>
            <a:lvl1pPr algn="ctr">
              <a:defRPr smtClean="0"/>
            </a:lvl1pPr>
          </a:lstStyle>
          <a:p>
            <a:pPr>
              <a:defRPr/>
            </a:pPr>
            <a:fld id="{9AD2C961-6C05-5044-810A-A6132471F2A1}" type="slidenum">
              <a:rPr lang="en-US" altLang="x-none"/>
              <a:pPr>
                <a:defRPr/>
              </a:pPr>
              <a:t>‹#›</a:t>
            </a:fld>
            <a:endParaRPr lang="en-US" altLang="x-none"/>
          </a:p>
        </p:txBody>
      </p:sp>
      <p:sp>
        <p:nvSpPr>
          <p:cNvPr id="10" name="TextBox 9"/>
          <p:cNvSpPr txBox="1"/>
          <p:nvPr userDrawn="1"/>
        </p:nvSpPr>
        <p:spPr bwMode="auto">
          <a:xfrm>
            <a:off x="4733436" y="4842240"/>
            <a:ext cx="3882657" cy="246221"/>
          </a:xfrm>
          <a:prstGeom prst="rect">
            <a:avLst/>
          </a:prstGeom>
          <a:noFill/>
          <a:ln>
            <a:noFill/>
          </a:ln>
        </p:spPr>
        <p:txBody>
          <a:bodyPr wrap="square" rtlCol="0">
            <a:spAutoFit/>
          </a:bodyPr>
          <a:lstStyle/>
          <a:p>
            <a:pPr algn="r"/>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pic>
        <p:nvPicPr>
          <p:cNvPr id="11" name="Image 3" descr="q_62113_dcat.eps"/>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1950" y="4833938"/>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95623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9_TITLE + BLANK">
    <p:spTree>
      <p:nvGrpSpPr>
        <p:cNvPr id="1" name=""/>
        <p:cNvGrpSpPr/>
        <p:nvPr/>
      </p:nvGrpSpPr>
      <p:grpSpPr>
        <a:xfrm>
          <a:off x="0" y="0"/>
          <a:ext cx="0" cy="0"/>
          <a:chOff x="0" y="0"/>
          <a:chExt cx="0" cy="0"/>
        </a:xfrm>
      </p:grpSpPr>
      <p:grpSp>
        <p:nvGrpSpPr>
          <p:cNvPr id="3" name="Group 8"/>
          <p:cNvGrpSpPr>
            <a:grpSpLocks/>
          </p:cNvGrpSpPr>
          <p:nvPr/>
        </p:nvGrpSpPr>
        <p:grpSpPr bwMode="auto">
          <a:xfrm>
            <a:off x="0" y="0"/>
            <a:ext cx="354013" cy="5137150"/>
            <a:chOff x="-1" y="0"/>
            <a:chExt cx="354501" cy="5136357"/>
          </a:xfrm>
        </p:grpSpPr>
        <p:pic>
          <p:nvPicPr>
            <p:cNvPr id="4"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17"/>
          <p:cNvSpPr txBox="1">
            <a:spLocks noChangeArrowheads="1"/>
          </p:cNvSpPr>
          <p:nvPr/>
        </p:nvSpPr>
        <p:spPr bwMode="auto">
          <a:xfrm>
            <a:off x="2185988" y="5413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sz="2400">
                <a:solidFill>
                  <a:schemeClr val="tx1"/>
                </a:solidFill>
                <a:latin typeface="Arial" charset="0"/>
                <a:ea typeface="ヒラギノ角ゴ Pro W3" charset="-128"/>
                <a:cs typeface="ヒラギノ角ゴ Pro W3" charset="-128"/>
              </a:defRPr>
            </a:lvl1pPr>
            <a:lvl2pPr marL="742950" indent="-285750">
              <a:defRPr sz="2400">
                <a:solidFill>
                  <a:schemeClr val="tx1"/>
                </a:solidFill>
                <a:latin typeface="Arial" charset="0"/>
                <a:ea typeface="ヒラギノ角ゴ Pro W3" charset="-128"/>
                <a:cs typeface="ヒラギノ角ゴ Pro W3" charset="-128"/>
              </a:defRPr>
            </a:lvl2pPr>
            <a:lvl3pPr marL="1143000" indent="-228600">
              <a:defRPr sz="2400">
                <a:solidFill>
                  <a:schemeClr val="tx1"/>
                </a:solidFill>
                <a:latin typeface="Arial" charset="0"/>
                <a:ea typeface="ヒラギノ角ゴ Pro W3" charset="-128"/>
                <a:cs typeface="ヒラギノ角ゴ Pro W3" charset="-128"/>
              </a:defRPr>
            </a:lvl3pPr>
            <a:lvl4pPr marL="1600200" indent="-228600">
              <a:defRPr sz="2400">
                <a:solidFill>
                  <a:schemeClr val="tx1"/>
                </a:solidFill>
                <a:latin typeface="Arial" charset="0"/>
                <a:ea typeface="ヒラギノ角ゴ Pro W3" charset="-128"/>
                <a:cs typeface="ヒラギノ角ゴ Pro W3" charset="-128"/>
              </a:defRPr>
            </a:lvl4pPr>
            <a:lvl5pPr marL="2057400" indent="-228600">
              <a:defRPr sz="2400">
                <a:solidFill>
                  <a:schemeClr val="tx1"/>
                </a:solidFill>
                <a:latin typeface="Arial" charset="0"/>
                <a:ea typeface="ヒラギノ角ゴ Pro W3" charset="-128"/>
                <a:cs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9pPr>
          </a:lstStyle>
          <a:p>
            <a:pPr eaLnBrk="1" hangingPunct="1"/>
            <a:endParaRPr lang="x-none" altLang="x-none" sz="6300">
              <a:solidFill>
                <a:srgbClr val="6FB673"/>
              </a:solidFill>
            </a:endParaRPr>
          </a:p>
        </p:txBody>
      </p:sp>
      <p:sp>
        <p:nvSpPr>
          <p:cNvPr id="12" name="Title 23"/>
          <p:cNvSpPr>
            <a:spLocks noGrp="1"/>
          </p:cNvSpPr>
          <p:nvPr>
            <p:ph type="title"/>
          </p:nvPr>
        </p:nvSpPr>
        <p:spPr>
          <a:xfrm>
            <a:off x="338689" y="113390"/>
            <a:ext cx="8313991" cy="807722"/>
          </a:xfrm>
        </p:spPr>
        <p:txBody>
          <a:bodyPr>
            <a:normAutofit/>
          </a:bodyPr>
          <a:lstStyle>
            <a:lvl1pPr>
              <a:lnSpc>
                <a:spcPts val="3200"/>
              </a:lnSpc>
              <a:defRPr sz="3000" spc="-50" baseline="0">
                <a:solidFill>
                  <a:schemeClr val="accent2"/>
                </a:solidFill>
              </a:defRPr>
            </a:lvl1pPr>
          </a:lstStyle>
          <a:p>
            <a:r>
              <a:rPr lang="en-US"/>
              <a:t>Click to edit Master title style</a:t>
            </a:r>
            <a:endParaRPr lang="en-US" dirty="0"/>
          </a:p>
        </p:txBody>
      </p:sp>
      <p:sp>
        <p:nvSpPr>
          <p:cNvPr id="7" name="Slide Number Placeholder 5"/>
          <p:cNvSpPr>
            <a:spLocks noGrp="1"/>
          </p:cNvSpPr>
          <p:nvPr>
            <p:ph type="sldNum" sz="quarter" idx="10"/>
          </p:nvPr>
        </p:nvSpPr>
        <p:spPr>
          <a:xfrm>
            <a:off x="8755063" y="4851400"/>
            <a:ext cx="347662" cy="292100"/>
          </a:xfrm>
        </p:spPr>
        <p:txBody>
          <a:bodyPr/>
          <a:lstStyle>
            <a:lvl1pPr>
              <a:defRPr/>
            </a:lvl1pPr>
          </a:lstStyle>
          <a:p>
            <a:pPr>
              <a:defRPr/>
            </a:pPr>
            <a:fld id="{9487EEED-4887-E947-893A-93BA1EA193BF}" type="slidenum">
              <a:rPr lang="en-US" altLang="x-none"/>
              <a:pPr>
                <a:defRPr/>
              </a:pPr>
              <a:t>‹#›</a:t>
            </a:fld>
            <a:endParaRPr lang="en-US" altLang="x-none"/>
          </a:p>
        </p:txBody>
      </p:sp>
      <p:pic>
        <p:nvPicPr>
          <p:cNvPr id="10" name="Image 3" descr="q_62113_dcat.eps"/>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1950" y="4833938"/>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458C91F-34BC-0543-9F6D-24428B499BEA}"/>
              </a:ext>
            </a:extLst>
          </p:cNvPr>
          <p:cNvSpPr txBox="1"/>
          <p:nvPr userDrawn="1"/>
        </p:nvSpPr>
        <p:spPr bwMode="auto">
          <a:xfrm>
            <a:off x="4733436" y="4842240"/>
            <a:ext cx="3882657" cy="246221"/>
          </a:xfrm>
          <a:prstGeom prst="rect">
            <a:avLst/>
          </a:prstGeom>
          <a:noFill/>
          <a:ln>
            <a:noFill/>
          </a:ln>
        </p:spPr>
        <p:txBody>
          <a:bodyPr wrap="square" rtlCol="0">
            <a:spAutoFit/>
          </a:bodyPr>
          <a:lstStyle/>
          <a:p>
            <a:pPr algn="r"/>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166576979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8_Section Content Layout 2-Up">
    <p:spTree>
      <p:nvGrpSpPr>
        <p:cNvPr id="1" name=""/>
        <p:cNvGrpSpPr/>
        <p:nvPr/>
      </p:nvGrpSpPr>
      <p:grpSpPr>
        <a:xfrm>
          <a:off x="0" y="0"/>
          <a:ext cx="0" cy="0"/>
          <a:chOff x="0" y="0"/>
          <a:chExt cx="0" cy="0"/>
        </a:xfrm>
      </p:grpSpPr>
      <p:grpSp>
        <p:nvGrpSpPr>
          <p:cNvPr id="7" name="Group 11"/>
          <p:cNvGrpSpPr>
            <a:grpSpLocks/>
          </p:cNvGrpSpPr>
          <p:nvPr/>
        </p:nvGrpSpPr>
        <p:grpSpPr bwMode="auto">
          <a:xfrm>
            <a:off x="0" y="0"/>
            <a:ext cx="354013" cy="5137150"/>
            <a:chOff x="-1" y="0"/>
            <a:chExt cx="354501" cy="5136357"/>
          </a:xfrm>
        </p:grpSpPr>
        <p:pic>
          <p:nvPicPr>
            <p:cNvPr id="8"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9"/>
          <p:cNvSpPr/>
          <p:nvPr/>
        </p:nvSpPr>
        <p:spPr>
          <a:xfrm>
            <a:off x="0" y="0"/>
            <a:ext cx="1006475" cy="1006475"/>
          </a:xfrm>
          <a:prstGeom prst="rect">
            <a:avLst/>
          </a:prstGeom>
          <a:solidFill>
            <a:schemeClr val="accent1"/>
          </a:solidFill>
          <a:ln w="50800">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tIns="91440" bIns="91440" anchor="ctr"/>
          <a:lstStyle/>
          <a:p>
            <a:pPr algn="ctr" eaLnBrk="1" fontAlgn="auto" hangingPunct="1">
              <a:spcBef>
                <a:spcPts val="0"/>
              </a:spcBef>
              <a:spcAft>
                <a:spcPts val="0"/>
              </a:spcAft>
              <a:defRPr/>
            </a:pPr>
            <a:endParaRPr lang="en-US" sz="1200" dirty="0">
              <a:solidFill>
                <a:schemeClr val="accent2"/>
              </a:solidFill>
            </a:endParaRPr>
          </a:p>
        </p:txBody>
      </p:sp>
      <p:sp>
        <p:nvSpPr>
          <p:cNvPr id="16" name="Title 15"/>
          <p:cNvSpPr>
            <a:spLocks noGrp="1"/>
          </p:cNvSpPr>
          <p:nvPr>
            <p:ph type="title"/>
          </p:nvPr>
        </p:nvSpPr>
        <p:spPr>
          <a:xfrm>
            <a:off x="1142998" y="94344"/>
            <a:ext cx="6854825" cy="875846"/>
          </a:xfrm>
        </p:spPr>
        <p:txBody>
          <a:bodyPr/>
          <a:lstStyle>
            <a:lvl1pPr>
              <a:lnSpc>
                <a:spcPts val="2700"/>
              </a:lnSpc>
              <a:defRPr sz="3000" spc="-50" baseline="0"/>
            </a:lvl1pPr>
          </a:lstStyle>
          <a:p>
            <a:r>
              <a:rPr lang="en-US"/>
              <a:t>Click to edit Master title style</a:t>
            </a:r>
            <a:endParaRPr lang="en-US" dirty="0"/>
          </a:p>
        </p:txBody>
      </p:sp>
      <p:sp>
        <p:nvSpPr>
          <p:cNvPr id="19" name="Content Placeholder 18"/>
          <p:cNvSpPr>
            <a:spLocks noGrp="1"/>
          </p:cNvSpPr>
          <p:nvPr>
            <p:ph sz="quarter" idx="12"/>
          </p:nvPr>
        </p:nvSpPr>
        <p:spPr>
          <a:xfrm>
            <a:off x="1143000" y="1211263"/>
            <a:ext cx="3319943" cy="3454400"/>
          </a:xfrm>
        </p:spPr>
        <p:txBody>
          <a:bodyPr/>
          <a:lstStyle>
            <a:lvl2pPr marL="346075" indent="-296863">
              <a:buClrTx/>
              <a:buFont typeface="Arial" charset="0"/>
              <a:buChar char="•"/>
              <a:defRPr>
                <a:solidFill>
                  <a:schemeClr val="accent2"/>
                </a:solidFill>
              </a:defRPr>
            </a:lvl2pPr>
            <a:lvl3pPr marL="533400" indent="-114300">
              <a:buClrTx/>
              <a:buFont typeface="Arial" charset="0"/>
              <a:buChar char="•"/>
              <a:defRPr>
                <a:solidFill>
                  <a:schemeClr val="accent2"/>
                </a:solidFill>
              </a:defRPr>
            </a:lvl3pPr>
            <a:lvl4pPr marL="854075" indent="-261938">
              <a:buClrTx/>
              <a:buFont typeface="Arial" charset="0"/>
              <a:buChar char="•"/>
              <a:defRPr sz="1800">
                <a:solidFill>
                  <a:schemeClr val="accent2"/>
                </a:solidFill>
              </a:defRPr>
            </a:lvl4pPr>
            <a:lvl5pPr marL="1092200" indent="-171450">
              <a:buClrTx/>
              <a:buFont typeface="Arial" charset="0"/>
              <a:buChar cha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0"/>
          <p:cNvSpPr>
            <a:spLocks noGrp="1"/>
          </p:cNvSpPr>
          <p:nvPr>
            <p:ph type="body" sz="quarter" idx="13"/>
          </p:nvPr>
        </p:nvSpPr>
        <p:spPr>
          <a:xfrm>
            <a:off x="0" y="0"/>
            <a:ext cx="1006475" cy="1006476"/>
          </a:xfrm>
        </p:spPr>
        <p:txBody>
          <a:bodyPr anchor="ctr"/>
          <a:lstStyle>
            <a:lvl1pPr marL="0" indent="0" algn="ctr">
              <a:lnSpc>
                <a:spcPts val="1363"/>
              </a:lnSpc>
              <a:spcBef>
                <a:spcPts val="0"/>
              </a:spcBef>
              <a:defRPr sz="1200">
                <a:solidFill>
                  <a:schemeClr val="bg1"/>
                </a:solidFill>
              </a:defRPr>
            </a:lvl1pPr>
          </a:lstStyle>
          <a:p>
            <a:pPr lvl="0"/>
            <a:r>
              <a:rPr lang="en-US"/>
              <a:t>Click to edit Master text styles</a:t>
            </a:r>
          </a:p>
        </p:txBody>
      </p:sp>
      <p:sp>
        <p:nvSpPr>
          <p:cNvPr id="11" name="Slide Number Placeholder 5"/>
          <p:cNvSpPr>
            <a:spLocks noGrp="1"/>
          </p:cNvSpPr>
          <p:nvPr>
            <p:ph type="sldNum" sz="quarter" idx="30"/>
          </p:nvPr>
        </p:nvSpPr>
        <p:spPr>
          <a:xfrm>
            <a:off x="8755063" y="4851400"/>
            <a:ext cx="347662" cy="292100"/>
          </a:xfrm>
        </p:spPr>
        <p:txBody>
          <a:bodyPr/>
          <a:lstStyle>
            <a:lvl1pPr>
              <a:defRPr/>
            </a:lvl1pPr>
          </a:lstStyle>
          <a:p>
            <a:pPr>
              <a:defRPr/>
            </a:pPr>
            <a:fld id="{DDFCE1D9-4B6D-3C4A-A09C-ABD5CC4FF46C}" type="slidenum">
              <a:rPr lang="en-US" altLang="x-none"/>
              <a:pPr>
                <a:defRPr/>
              </a:pPr>
              <a:t>‹#›</a:t>
            </a:fld>
            <a:endParaRPr lang="en-US" altLang="x-none"/>
          </a:p>
        </p:txBody>
      </p:sp>
      <p:sp>
        <p:nvSpPr>
          <p:cNvPr id="12" name="Content Placeholder 18"/>
          <p:cNvSpPr>
            <a:spLocks noGrp="1"/>
          </p:cNvSpPr>
          <p:nvPr>
            <p:ph sz="quarter" idx="31"/>
          </p:nvPr>
        </p:nvSpPr>
        <p:spPr>
          <a:xfrm>
            <a:off x="4697415" y="1217975"/>
            <a:ext cx="3821354" cy="3454400"/>
          </a:xfrm>
        </p:spPr>
        <p:txBody>
          <a:bodyPr/>
          <a:lstStyle>
            <a:lvl2pPr marL="346075" indent="-296863">
              <a:buClrTx/>
              <a:buFont typeface="Arial" charset="0"/>
              <a:buChar char="•"/>
              <a:defRPr>
                <a:solidFill>
                  <a:schemeClr val="accent2"/>
                </a:solidFill>
              </a:defRPr>
            </a:lvl2pPr>
            <a:lvl3pPr marL="533400" indent="-114300">
              <a:buClrTx/>
              <a:buFont typeface="Arial" charset="0"/>
              <a:buChar char="•"/>
              <a:defRPr>
                <a:solidFill>
                  <a:schemeClr val="accent2"/>
                </a:solidFill>
              </a:defRPr>
            </a:lvl3pPr>
            <a:lvl4pPr marL="854075" indent="-261938">
              <a:buClrTx/>
              <a:buFont typeface="Arial" charset="0"/>
              <a:buChar char="•"/>
              <a:defRPr sz="1800">
                <a:solidFill>
                  <a:schemeClr val="accent2"/>
                </a:solidFill>
              </a:defRPr>
            </a:lvl4pPr>
            <a:lvl5pPr marL="1092200" indent="-171450">
              <a:buClrTx/>
              <a:buFont typeface="Arial" charset="0"/>
              <a:buChar cha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Image 3" descr="q_62113_dcat.eps"/>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1950" y="4833938"/>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0C49EC6B-9239-2047-9105-4C99E6A2B0E1}"/>
              </a:ext>
            </a:extLst>
          </p:cNvPr>
          <p:cNvSpPr txBox="1"/>
          <p:nvPr userDrawn="1"/>
        </p:nvSpPr>
        <p:spPr bwMode="auto">
          <a:xfrm>
            <a:off x="4733436" y="4842240"/>
            <a:ext cx="3882657" cy="246221"/>
          </a:xfrm>
          <a:prstGeom prst="rect">
            <a:avLst/>
          </a:prstGeom>
          <a:noFill/>
          <a:ln>
            <a:noFill/>
          </a:ln>
        </p:spPr>
        <p:txBody>
          <a:bodyPr wrap="square" rtlCol="0">
            <a:spAutoFit/>
          </a:bodyPr>
          <a:lstStyle/>
          <a:p>
            <a:pPr algn="r"/>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18870260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14_cover">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6CF53D57-A341-A70F-D8BB-2528A70E21A7}"/>
              </a:ext>
            </a:extLst>
          </p:cNvPr>
          <p:cNvSpPr>
            <a:spLocks noGrp="1"/>
          </p:cNvSpPr>
          <p:nvPr>
            <p:ph type="pic" sz="quarter" idx="10"/>
          </p:nvPr>
        </p:nvSpPr>
        <p:spPr>
          <a:xfrm>
            <a:off x="251448" y="231451"/>
            <a:ext cx="8641104" cy="4034700"/>
          </a:xfrm>
          <a:prstGeom prst="rect">
            <a:avLst/>
          </a:prstGeom>
          <a:solidFill>
            <a:schemeClr val="bg1">
              <a:lumMod val="95000"/>
            </a:schemeClr>
          </a:solidFill>
        </p:spPr>
        <p:txBody>
          <a:bodyPr lIns="182880" tIns="91440" rIns="182880" bIns="91440"/>
          <a:lstStyle>
            <a:lvl1pPr marL="0" indent="0">
              <a:buFontTx/>
              <a:buNone/>
              <a:defRPr/>
            </a:lvl1pPr>
          </a:lstStyle>
          <a:p>
            <a:r>
              <a:rPr lang="en-US"/>
              <a:t>Click icon to add picture</a:t>
            </a:r>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791518" y="1131567"/>
            <a:ext cx="3060391" cy="1260161"/>
          </a:xfrm>
          <a:prstGeom prst="rect">
            <a:avLst/>
          </a:prstGeom>
        </p:spPr>
        <p:txBody>
          <a:bodyPr vert="horz" lIns="0" tIns="0" rIns="0" bIns="0" rtlCol="0" anchor="b">
            <a:noAutofit/>
          </a:bodyPr>
          <a:lstStyle>
            <a:lvl1pPr algn="l">
              <a:defRPr sz="2400" b="1" cap="all" baseline="0">
                <a:solidFill>
                  <a:schemeClr val="bg1"/>
                </a:solidFill>
              </a:defRPr>
            </a:lvl1pPr>
          </a:lstStyle>
          <a:p>
            <a:r>
              <a:rPr lang="en-US"/>
              <a:t>Click to edit Master title style</a:t>
            </a:r>
            <a:endParaRPr lang="fr-FR"/>
          </a:p>
        </p:txBody>
      </p:sp>
      <p:sp>
        <p:nvSpPr>
          <p:cNvPr id="2" name="Espace réservé du texte 3">
            <a:extLst>
              <a:ext uri="{FF2B5EF4-FFF2-40B4-BE49-F238E27FC236}">
                <a16:creationId xmlns:a16="http://schemas.microsoft.com/office/drawing/2014/main" id="{C0FF9B04-9BC5-5EC6-4A15-BEFF2D8B42E4}"/>
              </a:ext>
            </a:extLst>
          </p:cNvPr>
          <p:cNvSpPr>
            <a:spLocks noGrp="1"/>
          </p:cNvSpPr>
          <p:nvPr>
            <p:ph type="body" sz="half" idx="2"/>
          </p:nvPr>
        </p:nvSpPr>
        <p:spPr>
          <a:xfrm>
            <a:off x="791518" y="2571751"/>
            <a:ext cx="3060391" cy="720092"/>
          </a:xfrm>
          <a:prstGeom prst="rect">
            <a:avLst/>
          </a:prstGeom>
        </p:spPr>
        <p:txBody>
          <a:bodyPr wrap="square" lIns="0" tIns="0" rIns="0" bIns="0" anchor="t" anchorCtr="0">
            <a:noAutofit/>
          </a:bodyPr>
          <a:lstStyle>
            <a:lvl1pPr marL="0" indent="0">
              <a:buNone/>
              <a:defRPr sz="140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4" name="Sous-titre 2">
            <a:extLst>
              <a:ext uri="{FF2B5EF4-FFF2-40B4-BE49-F238E27FC236}">
                <a16:creationId xmlns:a16="http://schemas.microsoft.com/office/drawing/2014/main" id="{8FC25D3A-3B8D-6421-F3DE-61DAA2CECF40}"/>
              </a:ext>
            </a:extLst>
          </p:cNvPr>
          <p:cNvSpPr>
            <a:spLocks noGrp="1"/>
          </p:cNvSpPr>
          <p:nvPr>
            <p:ph type="subTitle" idx="1"/>
          </p:nvPr>
        </p:nvSpPr>
        <p:spPr>
          <a:xfrm>
            <a:off x="251447" y="4552004"/>
            <a:ext cx="2700345" cy="127288"/>
          </a:xfrm>
          <a:prstGeom prst="rect">
            <a:avLst/>
          </a:prstGeom>
        </p:spPr>
        <p:txBody>
          <a:bodyPr lIns="0" tIns="0" rIns="0" bIns="0" anchor="b">
            <a:noAutofit/>
          </a:bodyPr>
          <a:lstStyle>
            <a:lvl1pPr marL="0" indent="0" algn="l">
              <a:buNone/>
              <a:defRPr sz="800" cap="all" baseline="0">
                <a:solidFill>
                  <a:schemeClr val="tx1"/>
                </a:solidFill>
                <a:latin typeface="Arial" panose="020B0604020202020204" pitchFamily="34" charset="0"/>
                <a:cs typeface="Arial" panose="020B0604020202020204" pitchFamily="34" charset="0"/>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fr-FR"/>
          </a:p>
        </p:txBody>
      </p:sp>
      <p:sp>
        <p:nvSpPr>
          <p:cNvPr id="6" name="Action Button: Forward or Next 33">
            <a:hlinkClick r:id="" action="ppaction://hlinkshowjump?jump=nextslide" highlightClick="1"/>
            <a:extLst>
              <a:ext uri="{FF2B5EF4-FFF2-40B4-BE49-F238E27FC236}">
                <a16:creationId xmlns:a16="http://schemas.microsoft.com/office/drawing/2014/main" id="{75894C12-9CB0-3A1B-6D34-4C29C4F532F9}"/>
              </a:ext>
            </a:extLst>
          </p:cNvPr>
          <p:cNvSpPr/>
          <p:nvPr userDrawn="1"/>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8" name="Action Button: Forward or Next 33">
            <a:hlinkClick r:id="" action="ppaction://hlinkshowjump?jump=nextslide" highlightClick="1"/>
            <a:extLst>
              <a:ext uri="{FF2B5EF4-FFF2-40B4-BE49-F238E27FC236}">
                <a16:creationId xmlns:a16="http://schemas.microsoft.com/office/drawing/2014/main" id="{17AF684F-135B-FF63-5041-12787FDDB081}"/>
              </a:ext>
            </a:extLst>
          </p:cNvPr>
          <p:cNvSpPr/>
          <p:nvPr userDrawn="1"/>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9" name="Slide Number Placeholder 5">
            <a:extLst>
              <a:ext uri="{FF2B5EF4-FFF2-40B4-BE49-F238E27FC236}">
                <a16:creationId xmlns:a16="http://schemas.microsoft.com/office/drawing/2014/main" id="{73350DB8-3839-7611-E7CD-87703BD34803}"/>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10D3AAD-7B99-0205-DC49-99DEC4198C3E}"/>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9C57B7C8-DAB7-4E81-0624-F0C15BC4F2A6}"/>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3" name="Picture 29">
            <a:extLst>
              <a:ext uri="{FF2B5EF4-FFF2-40B4-BE49-F238E27FC236}">
                <a16:creationId xmlns:a16="http://schemas.microsoft.com/office/drawing/2014/main" id="{513ED6D5-EED4-1BBB-449A-D3E8A0B7C4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14" name="Slide Number Placeholder 5">
            <a:extLst>
              <a:ext uri="{FF2B5EF4-FFF2-40B4-BE49-F238E27FC236}">
                <a16:creationId xmlns:a16="http://schemas.microsoft.com/office/drawing/2014/main" id="{80EB6B11-0774-7DCC-4994-70B74F39482C}"/>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5" name="Rectangle 9">
            <a:extLst>
              <a:ext uri="{FF2B5EF4-FFF2-40B4-BE49-F238E27FC236}">
                <a16:creationId xmlns:a16="http://schemas.microsoft.com/office/drawing/2014/main" id="{9CA65537-2935-B855-07B8-1E77FB66CF94}"/>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6" name="Rectangle 9">
            <a:extLst>
              <a:ext uri="{FF2B5EF4-FFF2-40B4-BE49-F238E27FC236}">
                <a16:creationId xmlns:a16="http://schemas.microsoft.com/office/drawing/2014/main" id="{9731144E-45C9-055D-4B43-8B46705713FB}"/>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7" name="Picture 29">
            <a:extLst>
              <a:ext uri="{FF2B5EF4-FFF2-40B4-BE49-F238E27FC236}">
                <a16:creationId xmlns:a16="http://schemas.microsoft.com/office/drawing/2014/main" id="{2B244FFA-4CA5-DADC-E221-8F768EA11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18" name="Action Button: Forward or Next 33">
            <a:hlinkClick r:id="" action="ppaction://hlinkshowjump?jump=nextslide" highlightClick="1"/>
            <a:extLst>
              <a:ext uri="{FF2B5EF4-FFF2-40B4-BE49-F238E27FC236}">
                <a16:creationId xmlns:a16="http://schemas.microsoft.com/office/drawing/2014/main" id="{C60D9856-0E76-87D7-5BDE-7E8FEC881F4E}"/>
              </a:ext>
            </a:extLst>
          </p:cNvPr>
          <p:cNvSpPr/>
          <p:nvPr userDrawn="1"/>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9" name="Action Button: Back or Previous 34">
            <a:hlinkClick r:id="" action="ppaction://hlinkshowjump?jump=previousslide" highlightClick="1"/>
            <a:extLst>
              <a:ext uri="{FF2B5EF4-FFF2-40B4-BE49-F238E27FC236}">
                <a16:creationId xmlns:a16="http://schemas.microsoft.com/office/drawing/2014/main" id="{0058FF80-647C-CC5E-06C2-B20F09F4FDCA}"/>
              </a:ext>
            </a:extLst>
          </p:cNvPr>
          <p:cNvSpPr/>
          <p:nvPr userDrawn="1"/>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Tree>
    <p:extLst>
      <p:ext uri="{BB962C8B-B14F-4D97-AF65-F5344CB8AC3E}">
        <p14:creationId xmlns:p14="http://schemas.microsoft.com/office/powerpoint/2010/main" val="136076971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8_Smaller photo">
    <p:spTree>
      <p:nvGrpSpPr>
        <p:cNvPr id="1" name=""/>
        <p:cNvGrpSpPr/>
        <p:nvPr/>
      </p:nvGrpSpPr>
      <p:grpSpPr>
        <a:xfrm>
          <a:off x="0" y="0"/>
          <a:ext cx="0" cy="0"/>
          <a:chOff x="0" y="0"/>
          <a:chExt cx="0" cy="0"/>
        </a:xfrm>
      </p:grpSpPr>
      <p:grpSp>
        <p:nvGrpSpPr>
          <p:cNvPr id="5" name="Group 11"/>
          <p:cNvGrpSpPr>
            <a:grpSpLocks/>
          </p:cNvGrpSpPr>
          <p:nvPr/>
        </p:nvGrpSpPr>
        <p:grpSpPr bwMode="auto">
          <a:xfrm>
            <a:off x="0" y="0"/>
            <a:ext cx="354013" cy="5137150"/>
            <a:chOff x="-1" y="0"/>
            <a:chExt cx="354501" cy="5136357"/>
          </a:xfrm>
        </p:grpSpPr>
        <p:pic>
          <p:nvPicPr>
            <p:cNvPr id="7"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0" name="Connettore 1 6"/>
          <p:cNvCxnSpPr/>
          <p:nvPr/>
        </p:nvCxnSpPr>
        <p:spPr>
          <a:xfrm rot="16200000" flipH="1">
            <a:off x="8654257" y="5052219"/>
            <a:ext cx="188912" cy="0"/>
          </a:xfrm>
          <a:prstGeom prst="line">
            <a:avLst/>
          </a:prstGeom>
          <a:ln w="6350" cap="flat" cmpd="sng" algn="ctr">
            <a:solidFill>
              <a:schemeClr val="bg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Foliennummernplatzhalter 5"/>
          <p:cNvSpPr txBox="1">
            <a:spLocks/>
          </p:cNvSpPr>
          <p:nvPr/>
        </p:nvSpPr>
        <p:spPr>
          <a:xfrm>
            <a:off x="8666163" y="4935538"/>
            <a:ext cx="539750" cy="174625"/>
          </a:xfrm>
          <a:prstGeom prst="rect">
            <a:avLst/>
          </a:prstGeom>
          <a:noFill/>
        </p:spPr>
        <p:txBody>
          <a:bodyPr lIns="0" tIns="0" rIns="0" bIns="0" anchor="ctr"/>
          <a:lstStyle>
            <a:lvl1pPr>
              <a:defRPr sz="2400">
                <a:solidFill>
                  <a:schemeClr val="tx1"/>
                </a:solidFill>
                <a:latin typeface="Arial" charset="0"/>
                <a:ea typeface="ヒラギノ角ゴ Pro W3" charset="-128"/>
                <a:cs typeface="ヒラギノ角ゴ Pro W3" charset="-128"/>
              </a:defRPr>
            </a:lvl1pPr>
            <a:lvl2pPr marL="742950" indent="-285750">
              <a:defRPr sz="2400">
                <a:solidFill>
                  <a:schemeClr val="tx1"/>
                </a:solidFill>
                <a:latin typeface="Arial" charset="0"/>
                <a:ea typeface="ヒラギノ角ゴ Pro W3" charset="-128"/>
                <a:cs typeface="ヒラギノ角ゴ Pro W3" charset="-128"/>
              </a:defRPr>
            </a:lvl2pPr>
            <a:lvl3pPr marL="1143000" indent="-228600">
              <a:defRPr sz="2400">
                <a:solidFill>
                  <a:schemeClr val="tx1"/>
                </a:solidFill>
                <a:latin typeface="Arial" charset="0"/>
                <a:ea typeface="ヒラギノ角ゴ Pro W3" charset="-128"/>
                <a:cs typeface="ヒラギノ角ゴ Pro W3" charset="-128"/>
              </a:defRPr>
            </a:lvl3pPr>
            <a:lvl4pPr marL="1600200" indent="-228600">
              <a:defRPr sz="2400">
                <a:solidFill>
                  <a:schemeClr val="tx1"/>
                </a:solidFill>
                <a:latin typeface="Arial" charset="0"/>
                <a:ea typeface="ヒラギノ角ゴ Pro W3" charset="-128"/>
                <a:cs typeface="ヒラギノ角ゴ Pro W3" charset="-128"/>
              </a:defRPr>
            </a:lvl4pPr>
            <a:lvl5pPr marL="2057400" indent="-228600">
              <a:defRPr sz="2400">
                <a:solidFill>
                  <a:schemeClr val="tx1"/>
                </a:solidFill>
                <a:latin typeface="Arial" charset="0"/>
                <a:ea typeface="ヒラギノ角ゴ Pro W3" charset="-128"/>
                <a:cs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9pPr>
          </a:lstStyle>
          <a:p>
            <a:pPr algn="ctr" eaLnBrk="1" hangingPunct="1"/>
            <a:fld id="{B77BFB07-F429-5F4C-B30C-69A7D78785B6}" type="slidenum">
              <a:rPr lang="en-GB" altLang="x-none" sz="800">
                <a:solidFill>
                  <a:srgbClr val="FFFFFF"/>
                </a:solidFill>
                <a:latin typeface="Arial Narrow" charset="0"/>
                <a:ea typeface="TitilliumText25L 250 wt" charset="0"/>
                <a:cs typeface="TitilliumText25L 250 wt" charset="0"/>
              </a:rPr>
              <a:pPr algn="ctr" eaLnBrk="1" hangingPunct="1"/>
              <a:t>‹#›</a:t>
            </a:fld>
            <a:endParaRPr lang="en-GB" altLang="x-none" sz="800">
              <a:solidFill>
                <a:srgbClr val="FFFFFF"/>
              </a:solidFill>
              <a:latin typeface="Arial Narrow" charset="0"/>
              <a:ea typeface="TitilliumText25L 250 wt" charset="0"/>
              <a:cs typeface="TitilliumText25L 250 wt" charset="0"/>
            </a:endParaRPr>
          </a:p>
        </p:txBody>
      </p:sp>
      <p:sp>
        <p:nvSpPr>
          <p:cNvPr id="6" name="Espace réservé du contenu 13"/>
          <p:cNvSpPr>
            <a:spLocks noGrp="1"/>
          </p:cNvSpPr>
          <p:nvPr>
            <p:ph sz="quarter" idx="13"/>
          </p:nvPr>
        </p:nvSpPr>
        <p:spPr>
          <a:xfrm>
            <a:off x="3433589" y="810000"/>
            <a:ext cx="3600000" cy="3600000"/>
          </a:xfrm>
          <a:prstGeom prst="rect">
            <a:avLst/>
          </a:prstGeom>
          <a:solidFill>
            <a:srgbClr val="D5DCDA"/>
          </a:solidFill>
          <a:ln>
            <a:noFill/>
          </a:ln>
        </p:spPr>
        <p:txBody>
          <a:bodyPr lIns="179961" tIns="182880" rIns="182880" bIns="182880"/>
          <a:lstStyle>
            <a:lvl1pPr marL="0" indent="0" algn="l">
              <a:lnSpc>
                <a:spcPts val="2163"/>
              </a:lnSpc>
              <a:spcBef>
                <a:spcPts val="1080"/>
              </a:spcBef>
              <a:buFontTx/>
              <a:buNone/>
              <a:defRPr sz="2000" b="1" cap="all" baseline="0">
                <a:solidFill>
                  <a:srgbClr val="62666A"/>
                </a:solidFill>
                <a:latin typeface="Arial Narrow" pitchFamily="34" charset="0"/>
              </a:defRPr>
            </a:lvl1pPr>
            <a:lvl2pPr>
              <a:defRPr>
                <a:solidFill>
                  <a:schemeClr val="bg1">
                    <a:lumMod val="65000"/>
                    <a:lumOff val="35000"/>
                  </a:schemeClr>
                </a:solidFill>
              </a:defRPr>
            </a:lvl2pPr>
            <a:lvl3pPr>
              <a:defRPr>
                <a:solidFill>
                  <a:schemeClr val="bg1">
                    <a:lumMod val="65000"/>
                    <a:lumOff val="35000"/>
                  </a:schemeClr>
                </a:solidFill>
              </a:defRPr>
            </a:lvl3pPr>
            <a:lvl4pPr>
              <a:defRPr>
                <a:solidFill>
                  <a:schemeClr val="bg1">
                    <a:lumMod val="65000"/>
                    <a:lumOff val="35000"/>
                  </a:schemeClr>
                </a:solidFill>
              </a:defRPr>
            </a:lvl4pPr>
            <a:lvl5pPr>
              <a:defRPr>
                <a:solidFill>
                  <a:schemeClr val="bg1">
                    <a:lumMod val="65000"/>
                    <a:lumOff val="35000"/>
                  </a:schemeClr>
                </a:solidFill>
              </a:defRPr>
            </a:lvl5pPr>
          </a:lstStyle>
          <a:p>
            <a:pPr lvl="0"/>
            <a:r>
              <a:rPr lang="en-US" noProof="0"/>
              <a:t>Click to edit Master text styles</a:t>
            </a:r>
          </a:p>
        </p:txBody>
      </p:sp>
      <p:sp>
        <p:nvSpPr>
          <p:cNvPr id="16" name="Title 15"/>
          <p:cNvSpPr>
            <a:spLocks noGrp="1"/>
          </p:cNvSpPr>
          <p:nvPr>
            <p:ph type="title"/>
          </p:nvPr>
        </p:nvSpPr>
        <p:spPr>
          <a:xfrm>
            <a:off x="1151469" y="778933"/>
            <a:ext cx="2116666" cy="2929468"/>
          </a:xfrm>
        </p:spPr>
        <p:txBody>
          <a:bodyPr/>
          <a:lstStyle>
            <a:lvl1pPr algn="r">
              <a:defRPr/>
            </a:lvl1pPr>
          </a:lstStyle>
          <a:p>
            <a:r>
              <a:rPr lang="en-US"/>
              <a:t>Click to edit Master title style</a:t>
            </a:r>
            <a:endParaRPr lang="en-US" dirty="0"/>
          </a:p>
        </p:txBody>
      </p:sp>
      <p:sp>
        <p:nvSpPr>
          <p:cNvPr id="12" name="Slide Number Placeholder 5"/>
          <p:cNvSpPr>
            <a:spLocks noGrp="1"/>
          </p:cNvSpPr>
          <p:nvPr>
            <p:ph type="sldNum" sz="quarter" idx="29"/>
          </p:nvPr>
        </p:nvSpPr>
        <p:spPr>
          <a:xfrm>
            <a:off x="8755063" y="4851400"/>
            <a:ext cx="347662" cy="292100"/>
          </a:xfrm>
        </p:spPr>
        <p:txBody>
          <a:bodyPr/>
          <a:lstStyle>
            <a:lvl1pPr>
              <a:defRPr/>
            </a:lvl1pPr>
          </a:lstStyle>
          <a:p>
            <a:pPr>
              <a:defRPr/>
            </a:pPr>
            <a:fld id="{52054EE0-3112-1647-B341-C1922AED5A96}" type="slidenum">
              <a:rPr lang="en-US" altLang="x-none"/>
              <a:pPr>
                <a:defRPr/>
              </a:pPr>
              <a:t>‹#›</a:t>
            </a:fld>
            <a:endParaRPr lang="en-US" altLang="x-none"/>
          </a:p>
        </p:txBody>
      </p:sp>
      <p:pic>
        <p:nvPicPr>
          <p:cNvPr id="14" name="Image 3" descr="q_62113_dcat.eps"/>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1950" y="4833938"/>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74486269-C11F-A24D-803A-9B32650E7383}"/>
              </a:ext>
            </a:extLst>
          </p:cNvPr>
          <p:cNvSpPr txBox="1"/>
          <p:nvPr userDrawn="1"/>
        </p:nvSpPr>
        <p:spPr bwMode="auto">
          <a:xfrm>
            <a:off x="4733436" y="4842240"/>
            <a:ext cx="3882657" cy="246221"/>
          </a:xfrm>
          <a:prstGeom prst="rect">
            <a:avLst/>
          </a:prstGeom>
          <a:noFill/>
          <a:ln>
            <a:noFill/>
          </a:ln>
        </p:spPr>
        <p:txBody>
          <a:bodyPr wrap="square" rtlCol="0">
            <a:spAutoFit/>
          </a:bodyPr>
          <a:lstStyle/>
          <a:p>
            <a:pPr algn="r"/>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119265616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8_BIG IMAGE">
    <p:spTree>
      <p:nvGrpSpPr>
        <p:cNvPr id="1" name=""/>
        <p:cNvGrpSpPr/>
        <p:nvPr/>
      </p:nvGrpSpPr>
      <p:grpSpPr>
        <a:xfrm>
          <a:off x="0" y="0"/>
          <a:ext cx="0" cy="0"/>
          <a:chOff x="0" y="0"/>
          <a:chExt cx="0" cy="0"/>
        </a:xfrm>
      </p:grpSpPr>
      <p:grpSp>
        <p:nvGrpSpPr>
          <p:cNvPr id="4" name="Group 11"/>
          <p:cNvGrpSpPr>
            <a:grpSpLocks/>
          </p:cNvGrpSpPr>
          <p:nvPr/>
        </p:nvGrpSpPr>
        <p:grpSpPr bwMode="auto">
          <a:xfrm>
            <a:off x="0" y="0"/>
            <a:ext cx="354013" cy="5137150"/>
            <a:chOff x="-1" y="0"/>
            <a:chExt cx="354501" cy="5136357"/>
          </a:xfrm>
        </p:grpSpPr>
        <p:pic>
          <p:nvPicPr>
            <p:cNvPr id="5"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Picture Placeholder 2"/>
          <p:cNvSpPr>
            <a:spLocks noGrp="1"/>
          </p:cNvSpPr>
          <p:nvPr>
            <p:ph type="pic" idx="1"/>
          </p:nvPr>
        </p:nvSpPr>
        <p:spPr>
          <a:xfrm>
            <a:off x="945443" y="0"/>
            <a:ext cx="6854825" cy="3840480"/>
          </a:xfrm>
          <a:prstGeom prst="rect">
            <a:avLst/>
          </a:prstGeom>
        </p:spPr>
        <p:txBody>
          <a:bodyPr rtlCol="0" anchor="ct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r>
              <a:rPr lang="en-US" noProof="0"/>
              <a:t>Drag picture to placeholder or click icon to add</a:t>
            </a:r>
          </a:p>
        </p:txBody>
      </p:sp>
      <p:sp>
        <p:nvSpPr>
          <p:cNvPr id="2" name="Title 1"/>
          <p:cNvSpPr>
            <a:spLocks noGrp="1"/>
          </p:cNvSpPr>
          <p:nvPr>
            <p:ph type="title"/>
          </p:nvPr>
        </p:nvSpPr>
        <p:spPr>
          <a:xfrm>
            <a:off x="945444" y="3939898"/>
            <a:ext cx="6854825" cy="671513"/>
          </a:xfrm>
        </p:spPr>
        <p:txBody>
          <a:bodyPr anchor="t"/>
          <a:lstStyle>
            <a:lvl1pPr>
              <a:defRPr sz="1600" b="1" spc="-50" baseline="0"/>
            </a:lvl1pPr>
          </a:lstStyle>
          <a:p>
            <a:r>
              <a:rPr lang="en-US"/>
              <a:t>Click to edit Master title style</a:t>
            </a:r>
            <a:endParaRPr lang="en-US" dirty="0"/>
          </a:p>
        </p:txBody>
      </p:sp>
      <p:sp>
        <p:nvSpPr>
          <p:cNvPr id="8" name="Slide Number Placeholder 5"/>
          <p:cNvSpPr>
            <a:spLocks noGrp="1"/>
          </p:cNvSpPr>
          <p:nvPr>
            <p:ph type="sldNum" sz="quarter" idx="11"/>
          </p:nvPr>
        </p:nvSpPr>
        <p:spPr>
          <a:xfrm>
            <a:off x="8755063" y="4851400"/>
            <a:ext cx="347662" cy="292100"/>
          </a:xfrm>
        </p:spPr>
        <p:txBody>
          <a:bodyPr/>
          <a:lstStyle>
            <a:lvl1pPr>
              <a:defRPr/>
            </a:lvl1pPr>
          </a:lstStyle>
          <a:p>
            <a:pPr>
              <a:defRPr/>
            </a:pPr>
            <a:fld id="{C3A9D77F-E7A4-A141-9E95-01E833830B1D}" type="slidenum">
              <a:rPr lang="en-US" altLang="x-none"/>
              <a:pPr>
                <a:defRPr/>
              </a:pPr>
              <a:t>‹#›</a:t>
            </a:fld>
            <a:endParaRPr lang="en-US" altLang="x-none" dirty="0"/>
          </a:p>
        </p:txBody>
      </p:sp>
      <p:pic>
        <p:nvPicPr>
          <p:cNvPr id="11" name="Image 3" descr="q_62113_dcat.eps"/>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1950" y="4833938"/>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25D207A3-2B94-B541-83FE-200090709A8F}"/>
              </a:ext>
            </a:extLst>
          </p:cNvPr>
          <p:cNvSpPr txBox="1"/>
          <p:nvPr userDrawn="1"/>
        </p:nvSpPr>
        <p:spPr bwMode="auto">
          <a:xfrm>
            <a:off x="4733436" y="4842240"/>
            <a:ext cx="3882657" cy="246221"/>
          </a:xfrm>
          <a:prstGeom prst="rect">
            <a:avLst/>
          </a:prstGeom>
          <a:noFill/>
          <a:ln>
            <a:noFill/>
          </a:ln>
        </p:spPr>
        <p:txBody>
          <a:bodyPr wrap="square" rtlCol="0">
            <a:spAutoFit/>
          </a:bodyPr>
          <a:lstStyle/>
          <a:p>
            <a:pPr algn="r"/>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81325700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8_Thank you">
    <p:spTree>
      <p:nvGrpSpPr>
        <p:cNvPr id="1" name=""/>
        <p:cNvGrpSpPr/>
        <p:nvPr/>
      </p:nvGrpSpPr>
      <p:grpSpPr>
        <a:xfrm>
          <a:off x="0" y="0"/>
          <a:ext cx="0" cy="0"/>
          <a:chOff x="0" y="0"/>
          <a:chExt cx="0" cy="0"/>
        </a:xfrm>
      </p:grpSpPr>
      <p:sp>
        <p:nvSpPr>
          <p:cNvPr id="2" name="TextBox 1"/>
          <p:cNvSpPr txBox="1"/>
          <p:nvPr/>
        </p:nvSpPr>
        <p:spPr>
          <a:xfrm>
            <a:off x="0" y="2425700"/>
            <a:ext cx="9144000" cy="898525"/>
          </a:xfrm>
          <a:prstGeom prst="rect">
            <a:avLst/>
          </a:prstGeom>
        </p:spPr>
        <p:txBody>
          <a:bodyPr lIns="82296" tIns="41148" rIns="82296" bIns="41148"/>
          <a:lstStyle/>
          <a:p>
            <a:pPr algn="ctr" defTabSz="411480" eaLnBrk="1" fontAlgn="auto" hangingPunct="1">
              <a:spcAft>
                <a:spcPts val="0"/>
              </a:spcAft>
              <a:defRPr/>
            </a:pPr>
            <a:r>
              <a:rPr lang="en-US" sz="5670" dirty="0">
                <a:solidFill>
                  <a:schemeClr val="accent2"/>
                </a:solidFill>
                <a:latin typeface="Arial Narrow Regular" charset="0"/>
                <a:ea typeface="+mj-ea"/>
                <a:cs typeface="+mj-cs"/>
              </a:rPr>
              <a:t>Thank you.</a:t>
            </a:r>
          </a:p>
        </p:txBody>
      </p:sp>
      <p:pic>
        <p:nvPicPr>
          <p:cNvPr id="3" name="Picture 2" descr="picto contact.emf"/>
          <p:cNvPicPr>
            <a:picLocks noChangeAspect="1"/>
          </p:cNvPicPr>
          <p:nvPr/>
        </p:nvPicPr>
        <p:blipFill>
          <a:blip r:embed="rId2"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993055" y="1412289"/>
            <a:ext cx="993556" cy="997475"/>
          </a:xfrm>
          <a:prstGeom prst="rect">
            <a:avLst/>
          </a:prstGeom>
        </p:spPr>
      </p:pic>
      <p:sp>
        <p:nvSpPr>
          <p:cNvPr id="4" name="TextBox 16"/>
          <p:cNvSpPr txBox="1">
            <a:spLocks noChangeArrowheads="1"/>
          </p:cNvSpPr>
          <p:nvPr/>
        </p:nvSpPr>
        <p:spPr bwMode="auto">
          <a:xfrm>
            <a:off x="0" y="3213100"/>
            <a:ext cx="91440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lstStyle>
            <a:lvl1pPr defTabSz="411163">
              <a:defRPr sz="2400">
                <a:solidFill>
                  <a:schemeClr val="tx1"/>
                </a:solidFill>
                <a:latin typeface="Arial" charset="0"/>
                <a:ea typeface="ヒラギノ角ゴ Pro W3" charset="-128"/>
                <a:cs typeface="ヒラギノ角ゴ Pro W3" charset="-128"/>
              </a:defRPr>
            </a:lvl1pPr>
            <a:lvl2pPr marL="742950" indent="-285750" defTabSz="411163">
              <a:defRPr sz="2400">
                <a:solidFill>
                  <a:schemeClr val="tx1"/>
                </a:solidFill>
                <a:latin typeface="Arial" charset="0"/>
                <a:ea typeface="ヒラギノ角ゴ Pro W3" charset="-128"/>
                <a:cs typeface="ヒラギノ角ゴ Pro W3" charset="-128"/>
              </a:defRPr>
            </a:lvl2pPr>
            <a:lvl3pPr marL="1143000" indent="-228600" defTabSz="411163">
              <a:defRPr sz="2400">
                <a:solidFill>
                  <a:schemeClr val="tx1"/>
                </a:solidFill>
                <a:latin typeface="Arial" charset="0"/>
                <a:ea typeface="ヒラギノ角ゴ Pro W3" charset="-128"/>
                <a:cs typeface="ヒラギノ角ゴ Pro W3" charset="-128"/>
              </a:defRPr>
            </a:lvl3pPr>
            <a:lvl4pPr marL="1600200" indent="-228600" defTabSz="411163">
              <a:defRPr sz="2400">
                <a:solidFill>
                  <a:schemeClr val="tx1"/>
                </a:solidFill>
                <a:latin typeface="Arial" charset="0"/>
                <a:ea typeface="ヒラギノ角ゴ Pro W3" charset="-128"/>
                <a:cs typeface="ヒラギノ角ゴ Pro W3" charset="-128"/>
              </a:defRPr>
            </a:lvl4pPr>
            <a:lvl5pPr marL="2057400" indent="-228600" defTabSz="411163">
              <a:defRPr sz="2400">
                <a:solidFill>
                  <a:schemeClr val="tx1"/>
                </a:solidFill>
                <a:latin typeface="Arial" charset="0"/>
                <a:ea typeface="ヒラギノ角ゴ Pro W3" charset="-128"/>
                <a:cs typeface="ヒラギノ角ゴ Pro W3" charset="-128"/>
              </a:defRPr>
            </a:lvl5pPr>
            <a:lvl6pPr marL="2514600" indent="-228600" defTabSz="411163"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6pPr>
            <a:lvl7pPr marL="2971800" indent="-228600" defTabSz="411163"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7pPr>
            <a:lvl8pPr marL="3429000" indent="-228600" defTabSz="411163"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8pPr>
            <a:lvl9pPr marL="3886200" indent="-228600" defTabSz="411163"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9pPr>
          </a:lstStyle>
          <a:p>
            <a:pPr algn="ctr" eaLnBrk="1" hangingPunct="1"/>
            <a:r>
              <a:rPr lang="en-US" altLang="x-none" sz="1800">
                <a:latin typeface="Arial Narrow Regular" charset="0"/>
              </a:rPr>
              <a:t>Questions welcomed.</a:t>
            </a:r>
          </a:p>
        </p:txBody>
      </p:sp>
      <p:sp>
        <p:nvSpPr>
          <p:cNvPr id="6" name="Slide Number Placeholder 5"/>
          <p:cNvSpPr>
            <a:spLocks noGrp="1"/>
          </p:cNvSpPr>
          <p:nvPr>
            <p:ph type="sldNum" sz="quarter" idx="11"/>
          </p:nvPr>
        </p:nvSpPr>
        <p:spPr>
          <a:xfrm>
            <a:off x="8755063" y="4851400"/>
            <a:ext cx="347662" cy="292100"/>
          </a:xfrm>
        </p:spPr>
        <p:txBody>
          <a:bodyPr/>
          <a:lstStyle>
            <a:lvl1pPr>
              <a:defRPr/>
            </a:lvl1pPr>
          </a:lstStyle>
          <a:p>
            <a:pPr>
              <a:defRPr/>
            </a:pPr>
            <a:fld id="{2DFC059B-C3FA-E849-97F5-D49DF64F01B9}" type="slidenum">
              <a:rPr lang="en-US" altLang="x-none"/>
              <a:pPr>
                <a:defRPr/>
              </a:pPr>
              <a:t>‹#›</a:t>
            </a:fld>
            <a:endParaRPr lang="en-US" altLang="x-none" dirty="0"/>
          </a:p>
        </p:txBody>
      </p:sp>
      <p:grpSp>
        <p:nvGrpSpPr>
          <p:cNvPr id="9" name="Group 12"/>
          <p:cNvGrpSpPr>
            <a:grpSpLocks/>
          </p:cNvGrpSpPr>
          <p:nvPr userDrawn="1"/>
        </p:nvGrpSpPr>
        <p:grpSpPr bwMode="auto">
          <a:xfrm>
            <a:off x="0" y="0"/>
            <a:ext cx="354013" cy="5137150"/>
            <a:chOff x="-1" y="0"/>
            <a:chExt cx="354501" cy="5136357"/>
          </a:xfrm>
        </p:grpSpPr>
        <p:pic>
          <p:nvPicPr>
            <p:cNvPr id="10"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Image 3" descr="q_62113_dcat.eps"/>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1950" y="4833938"/>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E83C7BF9-EE40-674C-A109-AFA272894DA5}"/>
              </a:ext>
            </a:extLst>
          </p:cNvPr>
          <p:cNvSpPr txBox="1"/>
          <p:nvPr userDrawn="1"/>
        </p:nvSpPr>
        <p:spPr bwMode="auto">
          <a:xfrm>
            <a:off x="4733436" y="4842240"/>
            <a:ext cx="3882657" cy="246221"/>
          </a:xfrm>
          <a:prstGeom prst="rect">
            <a:avLst/>
          </a:prstGeom>
          <a:noFill/>
          <a:ln>
            <a:noFill/>
          </a:ln>
        </p:spPr>
        <p:txBody>
          <a:bodyPr wrap="square" rtlCol="0">
            <a:spAutoFit/>
          </a:bodyPr>
          <a:lstStyle/>
          <a:p>
            <a:pPr algn="r"/>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105065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cSld name="5_Content Title">
    <p:spTree>
      <p:nvGrpSpPr>
        <p:cNvPr id="1" name=""/>
        <p:cNvGrpSpPr/>
        <p:nvPr/>
      </p:nvGrpSpPr>
      <p:grpSpPr>
        <a:xfrm>
          <a:off x="0" y="0"/>
          <a:ext cx="0" cy="0"/>
          <a:chOff x="0" y="0"/>
          <a:chExt cx="0" cy="0"/>
        </a:xfrm>
      </p:grpSpPr>
      <p:cxnSp>
        <p:nvCxnSpPr>
          <p:cNvPr id="4" name="Connettore 1 7">
            <a:extLst>
              <a:ext uri="{FF2B5EF4-FFF2-40B4-BE49-F238E27FC236}">
                <a16:creationId xmlns:a16="http://schemas.microsoft.com/office/drawing/2014/main" id="{E6C3C164-18F6-264B-A58D-54CB33F3523D}"/>
              </a:ext>
            </a:extLst>
          </p:cNvPr>
          <p:cNvCxnSpPr>
            <a:cxnSpLocks/>
          </p:cNvCxnSpPr>
          <p:nvPr/>
        </p:nvCxnSpPr>
        <p:spPr>
          <a:xfrm flipH="1">
            <a:off x="484188" y="1041400"/>
            <a:ext cx="914400"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457201" y="180974"/>
            <a:ext cx="8115300" cy="733425"/>
          </a:xfrm>
        </p:spPr>
        <p:txBody>
          <a:bodyPr>
            <a:noAutofit/>
          </a:bodyPr>
          <a:lstStyle>
            <a:lvl1pPr algn="l">
              <a:lnSpc>
                <a:spcPct val="100000"/>
              </a:lnSpc>
              <a:defRPr sz="2000" b="0" i="0" spc="0" baseline="0">
                <a:solidFill>
                  <a:schemeClr val="tx2"/>
                </a:solidFill>
              </a:defRPr>
            </a:lvl1pPr>
          </a:lstStyle>
          <a:p>
            <a:r>
              <a:rPr lang="en-US"/>
              <a:t>CLICK TO EDIT MASTER TITLE STYLE</a:t>
            </a:r>
          </a:p>
        </p:txBody>
      </p:sp>
      <p:sp>
        <p:nvSpPr>
          <p:cNvPr id="5" name="Footer Placeholder 5">
            <a:extLst>
              <a:ext uri="{FF2B5EF4-FFF2-40B4-BE49-F238E27FC236}">
                <a16:creationId xmlns:a16="http://schemas.microsoft.com/office/drawing/2014/main" id="{9FC5EDDC-9DD8-364E-9F47-3838F67EE606}"/>
              </a:ext>
            </a:extLst>
          </p:cNvPr>
          <p:cNvSpPr>
            <a:spLocks noGrp="1"/>
          </p:cNvSpPr>
          <p:nvPr>
            <p:ph type="ftr" sz="quarter" idx="13"/>
          </p:nvPr>
        </p:nvSpPr>
        <p:spPr/>
        <p:txBody>
          <a:bodyPr/>
          <a:lstStyle>
            <a:lvl1pPr algn="r" eaLnBrk="1" fontAlgn="auto" hangingPunct="1">
              <a:spcBef>
                <a:spcPts val="0"/>
              </a:spcBef>
              <a:spcAft>
                <a:spcPts val="0"/>
              </a:spcAft>
              <a:defRPr sz="675" b="0" i="0">
                <a:solidFill>
                  <a:schemeClr val="accent3"/>
                </a:solidFill>
                <a:latin typeface="Arial Regular"/>
              </a:defRPr>
            </a:lvl1pPr>
          </a:lstStyle>
          <a:p>
            <a:endParaRPr lang="en-US"/>
          </a:p>
        </p:txBody>
      </p:sp>
    </p:spTree>
    <p:extLst>
      <p:ext uri="{BB962C8B-B14F-4D97-AF65-F5344CB8AC3E}">
        <p14:creationId xmlns:p14="http://schemas.microsoft.com/office/powerpoint/2010/main" val="351141904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8_1.Title Layout">
    <p:spTree>
      <p:nvGrpSpPr>
        <p:cNvPr id="1" name=""/>
        <p:cNvGrpSpPr/>
        <p:nvPr/>
      </p:nvGrpSpPr>
      <p:grpSpPr>
        <a:xfrm>
          <a:off x="0" y="0"/>
          <a:ext cx="0" cy="0"/>
          <a:chOff x="0" y="0"/>
          <a:chExt cx="0" cy="0"/>
        </a:xfrm>
      </p:grpSpPr>
      <p:sp>
        <p:nvSpPr>
          <p:cNvPr id="6" name="Rettangolo 3"/>
          <p:cNvSpPr/>
          <p:nvPr/>
        </p:nvSpPr>
        <p:spPr>
          <a:xfrm>
            <a:off x="8583614" y="2762250"/>
            <a:ext cx="560387" cy="2019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620" dirty="0">
              <a:solidFill>
                <a:srgbClr val="FFFFFF"/>
              </a:solidFill>
              <a:latin typeface="Arial Narrow Regular" charset="0"/>
              <a:ea typeface="ＭＳ Ｐゴシック" charset="-128"/>
              <a:cs typeface="ＭＳ Ｐゴシック" charset="-128"/>
            </a:endParaRPr>
          </a:p>
        </p:txBody>
      </p:sp>
      <p:grpSp>
        <p:nvGrpSpPr>
          <p:cNvPr id="9" name="Group 15"/>
          <p:cNvGrpSpPr>
            <a:grpSpLocks/>
          </p:cNvGrpSpPr>
          <p:nvPr/>
        </p:nvGrpSpPr>
        <p:grpSpPr bwMode="auto">
          <a:xfrm>
            <a:off x="1" y="0"/>
            <a:ext cx="354013" cy="5137150"/>
            <a:chOff x="-1" y="0"/>
            <a:chExt cx="354501" cy="5136357"/>
          </a:xfrm>
        </p:grpSpPr>
        <p:pic>
          <p:nvPicPr>
            <p:cNvPr id="10" name="Picture 1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Image 3" descr="q_62113_dca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210" y="711201"/>
            <a:ext cx="1134710" cy="2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noChangeAspect="1"/>
          </p:cNvSpPr>
          <p:nvPr>
            <p:ph type="subTitle" idx="1"/>
          </p:nvPr>
        </p:nvSpPr>
        <p:spPr>
          <a:xfrm>
            <a:off x="540852" y="3334170"/>
            <a:ext cx="3680500" cy="375296"/>
          </a:xfrm>
          <a:prstGeom prst="rect">
            <a:avLst/>
          </a:prstGeom>
        </p:spPr>
        <p:txBody>
          <a:bodyPr anchor="b">
            <a:noAutofit/>
          </a:bodyPr>
          <a:lstStyle>
            <a:lvl1pPr marL="0" marR="0" indent="0" algn="l" defTabSz="411470" rtl="0" eaLnBrk="1" fontAlgn="auto" latinLnBrk="0" hangingPunct="1">
              <a:lnSpc>
                <a:spcPts val="1700"/>
              </a:lnSpc>
              <a:spcBef>
                <a:spcPct val="20000"/>
              </a:spcBef>
              <a:spcAft>
                <a:spcPts val="0"/>
              </a:spcAft>
              <a:buClr>
                <a:schemeClr val="accent2"/>
              </a:buClr>
              <a:buSzTx/>
              <a:buFont typeface="Arial"/>
              <a:buNone/>
              <a:tabLst/>
              <a:defRPr sz="1800" b="1" spc="0" baseline="0">
                <a:solidFill>
                  <a:schemeClr val="accent2"/>
                </a:solidFill>
              </a:defRPr>
            </a:lvl1pPr>
            <a:lvl2pPr marL="411470" indent="0" algn="ctr">
              <a:buNone/>
              <a:defRPr>
                <a:solidFill>
                  <a:schemeClr val="tx1">
                    <a:tint val="75000"/>
                  </a:schemeClr>
                </a:solidFill>
              </a:defRPr>
            </a:lvl2pPr>
            <a:lvl3pPr marL="822940" indent="0" algn="ctr">
              <a:buNone/>
              <a:defRPr>
                <a:solidFill>
                  <a:schemeClr val="tx1">
                    <a:tint val="75000"/>
                  </a:schemeClr>
                </a:solidFill>
              </a:defRPr>
            </a:lvl3pPr>
            <a:lvl4pPr marL="1234409" indent="0" algn="ctr">
              <a:buNone/>
              <a:defRPr>
                <a:solidFill>
                  <a:schemeClr val="tx1">
                    <a:tint val="75000"/>
                  </a:schemeClr>
                </a:solidFill>
              </a:defRPr>
            </a:lvl4pPr>
            <a:lvl5pPr marL="1645879" indent="0" algn="ctr">
              <a:buNone/>
              <a:defRPr>
                <a:solidFill>
                  <a:schemeClr val="tx1">
                    <a:tint val="75000"/>
                  </a:schemeClr>
                </a:solidFill>
              </a:defRPr>
            </a:lvl5pPr>
            <a:lvl6pPr marL="2057348" indent="0" algn="ctr">
              <a:buNone/>
              <a:defRPr>
                <a:solidFill>
                  <a:schemeClr val="tx1">
                    <a:tint val="75000"/>
                  </a:schemeClr>
                </a:solidFill>
              </a:defRPr>
            </a:lvl6pPr>
            <a:lvl7pPr marL="2468819" indent="0" algn="ctr">
              <a:buNone/>
              <a:defRPr>
                <a:solidFill>
                  <a:schemeClr val="tx1">
                    <a:tint val="75000"/>
                  </a:schemeClr>
                </a:solidFill>
              </a:defRPr>
            </a:lvl7pPr>
            <a:lvl8pPr marL="2880288" indent="0" algn="ctr">
              <a:buNone/>
              <a:defRPr>
                <a:solidFill>
                  <a:schemeClr val="tx1">
                    <a:tint val="75000"/>
                  </a:schemeClr>
                </a:solidFill>
              </a:defRPr>
            </a:lvl8pPr>
            <a:lvl9pPr marL="3291758" indent="0" algn="ctr">
              <a:buNone/>
              <a:defRPr>
                <a:solidFill>
                  <a:schemeClr val="tx1">
                    <a:tint val="75000"/>
                  </a:schemeClr>
                </a:solidFill>
              </a:defRPr>
            </a:lvl9pPr>
          </a:lstStyle>
          <a:p>
            <a:r>
              <a:rPr lang="en-US" dirty="0"/>
              <a:t>Click to edit Master subtitle style</a:t>
            </a:r>
          </a:p>
        </p:txBody>
      </p:sp>
      <p:sp>
        <p:nvSpPr>
          <p:cNvPr id="22" name="Title 21"/>
          <p:cNvSpPr>
            <a:spLocks noGrp="1"/>
          </p:cNvSpPr>
          <p:nvPr>
            <p:ph type="title"/>
          </p:nvPr>
        </p:nvSpPr>
        <p:spPr>
          <a:xfrm>
            <a:off x="540852" y="1303649"/>
            <a:ext cx="4430293" cy="2030521"/>
          </a:xfrm>
        </p:spPr>
        <p:txBody>
          <a:bodyPr/>
          <a:lstStyle>
            <a:lvl1pPr>
              <a:defRPr sz="4000"/>
            </a:lvl1pPr>
          </a:lstStyle>
          <a:p>
            <a:r>
              <a:rPr lang="en-US" dirty="0"/>
              <a:t>Click to edit Master title style</a:t>
            </a:r>
          </a:p>
        </p:txBody>
      </p:sp>
      <p:sp>
        <p:nvSpPr>
          <p:cNvPr id="25" name="Picture Placeholder 14"/>
          <p:cNvSpPr>
            <a:spLocks noGrp="1"/>
          </p:cNvSpPr>
          <p:nvPr>
            <p:ph type="pic" sz="quarter" idx="17"/>
          </p:nvPr>
        </p:nvSpPr>
        <p:spPr>
          <a:xfrm>
            <a:off x="5669280" y="-1"/>
            <a:ext cx="3474720" cy="5148072"/>
          </a:xfrm>
          <a:prstGeom prst="rect">
            <a:avLst/>
          </a:prstGeom>
        </p:spPr>
        <p:txBody>
          <a:bodyPr rtlCol="0"/>
          <a:lstStyle/>
          <a:p>
            <a:pPr lvl="0"/>
            <a:r>
              <a:rPr lang="en-US" noProof="0" dirty="0"/>
              <a:t>Drag picture to placeholder or click icon to add</a:t>
            </a:r>
          </a:p>
        </p:txBody>
      </p:sp>
      <p:sp>
        <p:nvSpPr>
          <p:cNvPr id="14" name="TextBox 13"/>
          <p:cNvSpPr txBox="1"/>
          <p:nvPr userDrawn="1"/>
        </p:nvSpPr>
        <p:spPr bwMode="auto">
          <a:xfrm>
            <a:off x="525221" y="4726370"/>
            <a:ext cx="3882657" cy="246221"/>
          </a:xfrm>
          <a:prstGeom prst="rect">
            <a:avLst/>
          </a:prstGeom>
          <a:noFill/>
          <a:ln>
            <a:noFill/>
          </a:ln>
        </p:spPr>
        <p:txBody>
          <a:bodyPr wrap="square" rtlCol="0">
            <a:spAutoFit/>
          </a:bodyPr>
          <a:lstStyle/>
          <a:p>
            <a:pPr algn="l"/>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190191539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8_Content Indented">
    <p:spTree>
      <p:nvGrpSpPr>
        <p:cNvPr id="1" name=""/>
        <p:cNvGrpSpPr/>
        <p:nvPr/>
      </p:nvGrpSpPr>
      <p:grpSpPr>
        <a:xfrm>
          <a:off x="0" y="0"/>
          <a:ext cx="0" cy="0"/>
          <a:chOff x="0" y="0"/>
          <a:chExt cx="0" cy="0"/>
        </a:xfrm>
      </p:grpSpPr>
      <p:cxnSp>
        <p:nvCxnSpPr>
          <p:cNvPr id="4" name="Straight Connector 3"/>
          <p:cNvCxnSpPr/>
          <p:nvPr/>
        </p:nvCxnSpPr>
        <p:spPr bwMode="auto">
          <a:xfrm>
            <a:off x="8686800" y="4851400"/>
            <a:ext cx="0" cy="292100"/>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5" name="Group 12"/>
          <p:cNvGrpSpPr>
            <a:grpSpLocks/>
          </p:cNvGrpSpPr>
          <p:nvPr/>
        </p:nvGrpSpPr>
        <p:grpSpPr bwMode="auto">
          <a:xfrm>
            <a:off x="1" y="0"/>
            <a:ext cx="354013" cy="5137150"/>
            <a:chOff x="-1" y="0"/>
            <a:chExt cx="354501" cy="5136357"/>
          </a:xfrm>
        </p:grpSpPr>
        <p:pic>
          <p:nvPicPr>
            <p:cNvPr id="6"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337568" y="113391"/>
            <a:ext cx="8349232" cy="804004"/>
          </a:xfrm>
        </p:spPr>
        <p:txBody>
          <a:bodyPr>
            <a:noAutofit/>
          </a:bodyPr>
          <a:lstStyle>
            <a:lvl1pPr algn="l">
              <a:lnSpc>
                <a:spcPts val="2700"/>
              </a:lnSpc>
              <a:defRPr sz="3000" b="0" spc="-50" baseline="0">
                <a:solidFill>
                  <a:schemeClr val="accent2"/>
                </a:solidFill>
              </a:defRPr>
            </a:lvl1pPr>
          </a:lstStyle>
          <a:p>
            <a:r>
              <a:rPr lang="en-US"/>
              <a:t>Click to edit Master title style</a:t>
            </a:r>
            <a:endParaRPr lang="en-US" dirty="0"/>
          </a:p>
        </p:txBody>
      </p:sp>
      <p:sp>
        <p:nvSpPr>
          <p:cNvPr id="21" name="Text Placeholder 8"/>
          <p:cNvSpPr>
            <a:spLocks noGrp="1"/>
          </p:cNvSpPr>
          <p:nvPr>
            <p:ph idx="1"/>
          </p:nvPr>
        </p:nvSpPr>
        <p:spPr>
          <a:xfrm>
            <a:off x="1158706" y="1126023"/>
            <a:ext cx="7528094" cy="3458418"/>
          </a:xfrm>
          <a:prstGeom prst="rect">
            <a:avLst/>
          </a:prstGeom>
        </p:spPr>
        <p:txBody>
          <a:bodyPr>
            <a:noAutofit/>
          </a:bodyPr>
          <a:lstStyle>
            <a:lvl2pPr marL="346067" indent="-296855">
              <a:buClrTx/>
              <a:buSzPct val="100000"/>
              <a:buFont typeface="Arial" charset="0"/>
              <a:buChar char="•"/>
              <a:defRPr>
                <a:solidFill>
                  <a:schemeClr val="accent2"/>
                </a:solidFill>
              </a:defRPr>
            </a:lvl2pPr>
            <a:lvl3pPr marL="533387" indent="-114297">
              <a:buClrTx/>
              <a:buSzPct val="100000"/>
              <a:buFont typeface="Arial" charset="0"/>
              <a:buChar char="•"/>
              <a:defRPr baseline="0">
                <a:solidFill>
                  <a:schemeClr val="accent2"/>
                </a:solidFill>
              </a:defRPr>
            </a:lvl3pPr>
            <a:lvl4pPr marL="854054" indent="-261932">
              <a:buClrTx/>
              <a:buSzPct val="100000"/>
              <a:buFont typeface="Arial" charset="0"/>
              <a:buChar char="•"/>
              <a:defRPr sz="1800">
                <a:solidFill>
                  <a:schemeClr val="accent2"/>
                </a:solidFill>
              </a:defRPr>
            </a:lvl4pPr>
            <a:lvl5pPr marL="1092173" indent="-171446">
              <a:spcBef>
                <a:spcPts val="100"/>
              </a:spcBef>
              <a:buClrTx/>
              <a:buSzPct val="100000"/>
              <a:buFont typeface="Arial" charset="0"/>
              <a:buChar cha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0"/>
          </p:nvPr>
        </p:nvSpPr>
        <p:spPr>
          <a:xfrm>
            <a:off x="8755064" y="4851400"/>
            <a:ext cx="347662" cy="292100"/>
          </a:xfrm>
        </p:spPr>
        <p:txBody>
          <a:bodyPr/>
          <a:lstStyle>
            <a:lvl1pPr algn="ctr">
              <a:defRPr smtClean="0"/>
            </a:lvl1pPr>
          </a:lstStyle>
          <a:p>
            <a:pPr>
              <a:defRPr/>
            </a:pPr>
            <a:fld id="{9AD2C961-6C05-5044-810A-A6132471F2A1}" type="slidenum">
              <a:rPr lang="en-US" altLang="x-none"/>
              <a:pPr>
                <a:defRPr/>
              </a:pPr>
              <a:t>‹#›</a:t>
            </a:fld>
            <a:endParaRPr lang="en-US" altLang="x-none"/>
          </a:p>
        </p:txBody>
      </p:sp>
      <p:sp>
        <p:nvSpPr>
          <p:cNvPr id="10" name="TextBox 9"/>
          <p:cNvSpPr txBox="1"/>
          <p:nvPr userDrawn="1"/>
        </p:nvSpPr>
        <p:spPr bwMode="auto">
          <a:xfrm>
            <a:off x="4733437" y="4842240"/>
            <a:ext cx="3882657" cy="246221"/>
          </a:xfrm>
          <a:prstGeom prst="rect">
            <a:avLst/>
          </a:prstGeom>
          <a:noFill/>
          <a:ln>
            <a:noFill/>
          </a:ln>
        </p:spPr>
        <p:txBody>
          <a:bodyPr wrap="square" rtlCol="0">
            <a:spAutoFit/>
          </a:bodyPr>
          <a:lstStyle/>
          <a:p>
            <a:pPr algn="r"/>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pic>
        <p:nvPicPr>
          <p:cNvPr id="11" name="Image 3" descr="q_62113_dcat.eps"/>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1951" y="4833939"/>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21517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8_TITLE + BLANK">
    <p:spTree>
      <p:nvGrpSpPr>
        <p:cNvPr id="1" name=""/>
        <p:cNvGrpSpPr/>
        <p:nvPr/>
      </p:nvGrpSpPr>
      <p:grpSpPr>
        <a:xfrm>
          <a:off x="0" y="0"/>
          <a:ext cx="0" cy="0"/>
          <a:chOff x="0" y="0"/>
          <a:chExt cx="0" cy="0"/>
        </a:xfrm>
      </p:grpSpPr>
      <p:grpSp>
        <p:nvGrpSpPr>
          <p:cNvPr id="3" name="Group 8"/>
          <p:cNvGrpSpPr>
            <a:grpSpLocks/>
          </p:cNvGrpSpPr>
          <p:nvPr/>
        </p:nvGrpSpPr>
        <p:grpSpPr bwMode="auto">
          <a:xfrm>
            <a:off x="1" y="0"/>
            <a:ext cx="354013" cy="5137150"/>
            <a:chOff x="-1" y="0"/>
            <a:chExt cx="354501" cy="5136357"/>
          </a:xfrm>
        </p:grpSpPr>
        <p:pic>
          <p:nvPicPr>
            <p:cNvPr id="4"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17"/>
          <p:cNvSpPr txBox="1">
            <a:spLocks noChangeArrowheads="1"/>
          </p:cNvSpPr>
          <p:nvPr/>
        </p:nvSpPr>
        <p:spPr bwMode="auto">
          <a:xfrm>
            <a:off x="2185988" y="5413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sz="2400">
                <a:solidFill>
                  <a:schemeClr val="tx1"/>
                </a:solidFill>
                <a:latin typeface="Arial" charset="0"/>
                <a:ea typeface="ヒラギノ角ゴ Pro W3" charset="-128"/>
                <a:cs typeface="ヒラギノ角ゴ Pro W3" charset="-128"/>
              </a:defRPr>
            </a:lvl1pPr>
            <a:lvl2pPr marL="742950" indent="-285750">
              <a:defRPr sz="2400">
                <a:solidFill>
                  <a:schemeClr val="tx1"/>
                </a:solidFill>
                <a:latin typeface="Arial" charset="0"/>
                <a:ea typeface="ヒラギノ角ゴ Pro W3" charset="-128"/>
                <a:cs typeface="ヒラギノ角ゴ Pro W3" charset="-128"/>
              </a:defRPr>
            </a:lvl2pPr>
            <a:lvl3pPr marL="1143000" indent="-228600">
              <a:defRPr sz="2400">
                <a:solidFill>
                  <a:schemeClr val="tx1"/>
                </a:solidFill>
                <a:latin typeface="Arial" charset="0"/>
                <a:ea typeface="ヒラギノ角ゴ Pro W3" charset="-128"/>
                <a:cs typeface="ヒラギノ角ゴ Pro W3" charset="-128"/>
              </a:defRPr>
            </a:lvl3pPr>
            <a:lvl4pPr marL="1600200" indent="-228600">
              <a:defRPr sz="2400">
                <a:solidFill>
                  <a:schemeClr val="tx1"/>
                </a:solidFill>
                <a:latin typeface="Arial" charset="0"/>
                <a:ea typeface="ヒラギノ角ゴ Pro W3" charset="-128"/>
                <a:cs typeface="ヒラギノ角ゴ Pro W3" charset="-128"/>
              </a:defRPr>
            </a:lvl4pPr>
            <a:lvl5pPr marL="2057400" indent="-228600">
              <a:defRPr sz="2400">
                <a:solidFill>
                  <a:schemeClr val="tx1"/>
                </a:solidFill>
                <a:latin typeface="Arial" charset="0"/>
                <a:ea typeface="ヒラギノ角ゴ Pro W3" charset="-128"/>
                <a:cs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9pPr>
          </a:lstStyle>
          <a:p>
            <a:pPr eaLnBrk="1" hangingPunct="1"/>
            <a:endParaRPr lang="x-none" altLang="x-none" sz="6300">
              <a:solidFill>
                <a:srgbClr val="6FB673"/>
              </a:solidFill>
            </a:endParaRPr>
          </a:p>
        </p:txBody>
      </p:sp>
      <p:sp>
        <p:nvSpPr>
          <p:cNvPr id="12" name="Title 23"/>
          <p:cNvSpPr>
            <a:spLocks noGrp="1"/>
          </p:cNvSpPr>
          <p:nvPr>
            <p:ph type="title"/>
          </p:nvPr>
        </p:nvSpPr>
        <p:spPr>
          <a:xfrm>
            <a:off x="338690" y="113391"/>
            <a:ext cx="8313991" cy="807722"/>
          </a:xfrm>
        </p:spPr>
        <p:txBody>
          <a:bodyPr>
            <a:normAutofit/>
          </a:bodyPr>
          <a:lstStyle>
            <a:lvl1pPr>
              <a:lnSpc>
                <a:spcPts val="3200"/>
              </a:lnSpc>
              <a:defRPr sz="3000" spc="-50" baseline="0">
                <a:solidFill>
                  <a:schemeClr val="accent2"/>
                </a:solidFill>
              </a:defRPr>
            </a:lvl1pPr>
          </a:lstStyle>
          <a:p>
            <a:r>
              <a:rPr lang="en-US"/>
              <a:t>Click to edit Master title style</a:t>
            </a:r>
            <a:endParaRPr lang="en-US" dirty="0"/>
          </a:p>
        </p:txBody>
      </p:sp>
      <p:sp>
        <p:nvSpPr>
          <p:cNvPr id="7" name="Slide Number Placeholder 5"/>
          <p:cNvSpPr>
            <a:spLocks noGrp="1"/>
          </p:cNvSpPr>
          <p:nvPr>
            <p:ph type="sldNum" sz="quarter" idx="10"/>
          </p:nvPr>
        </p:nvSpPr>
        <p:spPr>
          <a:xfrm>
            <a:off x="8755064" y="4851400"/>
            <a:ext cx="347662" cy="292100"/>
          </a:xfrm>
        </p:spPr>
        <p:txBody>
          <a:bodyPr/>
          <a:lstStyle>
            <a:lvl1pPr>
              <a:defRPr/>
            </a:lvl1pPr>
          </a:lstStyle>
          <a:p>
            <a:pPr>
              <a:defRPr/>
            </a:pPr>
            <a:fld id="{9487EEED-4887-E947-893A-93BA1EA193BF}" type="slidenum">
              <a:rPr lang="en-US" altLang="x-none"/>
              <a:pPr>
                <a:defRPr/>
              </a:pPr>
              <a:t>‹#›</a:t>
            </a:fld>
            <a:endParaRPr lang="en-US" altLang="x-none"/>
          </a:p>
        </p:txBody>
      </p:sp>
      <p:pic>
        <p:nvPicPr>
          <p:cNvPr id="10" name="Image 3" descr="q_62113_dcat.eps"/>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1951" y="4833939"/>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458C91F-34BC-0543-9F6D-24428B499BEA}"/>
              </a:ext>
            </a:extLst>
          </p:cNvPr>
          <p:cNvSpPr txBox="1"/>
          <p:nvPr userDrawn="1"/>
        </p:nvSpPr>
        <p:spPr bwMode="auto">
          <a:xfrm>
            <a:off x="4733437" y="4842240"/>
            <a:ext cx="3882657" cy="246221"/>
          </a:xfrm>
          <a:prstGeom prst="rect">
            <a:avLst/>
          </a:prstGeom>
          <a:noFill/>
          <a:ln>
            <a:noFill/>
          </a:ln>
        </p:spPr>
        <p:txBody>
          <a:bodyPr wrap="square" rtlCol="0">
            <a:spAutoFit/>
          </a:bodyPr>
          <a:lstStyle/>
          <a:p>
            <a:pPr algn="r"/>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270152850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7_Section Content Layout 2-Up">
    <p:spTree>
      <p:nvGrpSpPr>
        <p:cNvPr id="1" name=""/>
        <p:cNvGrpSpPr/>
        <p:nvPr/>
      </p:nvGrpSpPr>
      <p:grpSpPr>
        <a:xfrm>
          <a:off x="0" y="0"/>
          <a:ext cx="0" cy="0"/>
          <a:chOff x="0" y="0"/>
          <a:chExt cx="0" cy="0"/>
        </a:xfrm>
      </p:grpSpPr>
      <p:grpSp>
        <p:nvGrpSpPr>
          <p:cNvPr id="7" name="Group 11"/>
          <p:cNvGrpSpPr>
            <a:grpSpLocks/>
          </p:cNvGrpSpPr>
          <p:nvPr/>
        </p:nvGrpSpPr>
        <p:grpSpPr bwMode="auto">
          <a:xfrm>
            <a:off x="1" y="0"/>
            <a:ext cx="354013" cy="5137150"/>
            <a:chOff x="-1" y="0"/>
            <a:chExt cx="354501" cy="5136357"/>
          </a:xfrm>
        </p:grpSpPr>
        <p:pic>
          <p:nvPicPr>
            <p:cNvPr id="8"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9"/>
          <p:cNvSpPr/>
          <p:nvPr/>
        </p:nvSpPr>
        <p:spPr>
          <a:xfrm>
            <a:off x="1" y="1"/>
            <a:ext cx="1006475" cy="1006475"/>
          </a:xfrm>
          <a:prstGeom prst="rect">
            <a:avLst/>
          </a:prstGeom>
          <a:solidFill>
            <a:schemeClr val="accent1"/>
          </a:solidFill>
          <a:ln w="50800">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tIns="91440" bIns="91440" anchor="ctr"/>
          <a:lstStyle/>
          <a:p>
            <a:pPr algn="ctr" eaLnBrk="1" fontAlgn="auto" hangingPunct="1">
              <a:spcBef>
                <a:spcPts val="0"/>
              </a:spcBef>
              <a:spcAft>
                <a:spcPts val="0"/>
              </a:spcAft>
              <a:defRPr/>
            </a:pPr>
            <a:endParaRPr lang="en-US" sz="1200" dirty="0">
              <a:solidFill>
                <a:schemeClr val="accent2"/>
              </a:solidFill>
            </a:endParaRPr>
          </a:p>
        </p:txBody>
      </p:sp>
      <p:sp>
        <p:nvSpPr>
          <p:cNvPr id="16" name="Title 15"/>
          <p:cNvSpPr>
            <a:spLocks noGrp="1"/>
          </p:cNvSpPr>
          <p:nvPr>
            <p:ph type="title"/>
          </p:nvPr>
        </p:nvSpPr>
        <p:spPr>
          <a:xfrm>
            <a:off x="1142999" y="94345"/>
            <a:ext cx="6854825" cy="875846"/>
          </a:xfrm>
        </p:spPr>
        <p:txBody>
          <a:bodyPr/>
          <a:lstStyle>
            <a:lvl1pPr>
              <a:lnSpc>
                <a:spcPts val="2700"/>
              </a:lnSpc>
              <a:defRPr sz="3000" spc="-50" baseline="0"/>
            </a:lvl1pPr>
          </a:lstStyle>
          <a:p>
            <a:r>
              <a:rPr lang="en-US"/>
              <a:t>Click to edit Master title style</a:t>
            </a:r>
            <a:endParaRPr lang="en-US" dirty="0"/>
          </a:p>
        </p:txBody>
      </p:sp>
      <p:sp>
        <p:nvSpPr>
          <p:cNvPr id="19" name="Content Placeholder 18"/>
          <p:cNvSpPr>
            <a:spLocks noGrp="1"/>
          </p:cNvSpPr>
          <p:nvPr>
            <p:ph sz="quarter" idx="12"/>
          </p:nvPr>
        </p:nvSpPr>
        <p:spPr>
          <a:xfrm>
            <a:off x="1143001" y="1211263"/>
            <a:ext cx="3319943" cy="3454400"/>
          </a:xfrm>
        </p:spPr>
        <p:txBody>
          <a:bodyPr/>
          <a:lstStyle>
            <a:lvl2pPr marL="346067" indent="-296855">
              <a:buClrTx/>
              <a:buFont typeface="Arial" charset="0"/>
              <a:buChar char="•"/>
              <a:defRPr>
                <a:solidFill>
                  <a:schemeClr val="accent2"/>
                </a:solidFill>
              </a:defRPr>
            </a:lvl2pPr>
            <a:lvl3pPr marL="533387" indent="-114297">
              <a:buClrTx/>
              <a:buFont typeface="Arial" charset="0"/>
              <a:buChar char="•"/>
              <a:defRPr>
                <a:solidFill>
                  <a:schemeClr val="accent2"/>
                </a:solidFill>
              </a:defRPr>
            </a:lvl3pPr>
            <a:lvl4pPr marL="854054" indent="-261932">
              <a:buClrTx/>
              <a:buFont typeface="Arial" charset="0"/>
              <a:buChar char="•"/>
              <a:defRPr sz="1800">
                <a:solidFill>
                  <a:schemeClr val="accent2"/>
                </a:solidFill>
              </a:defRPr>
            </a:lvl4pPr>
            <a:lvl5pPr marL="1092173" indent="-171446">
              <a:buClrTx/>
              <a:buFont typeface="Arial" charset="0"/>
              <a:buChar cha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0"/>
          <p:cNvSpPr>
            <a:spLocks noGrp="1"/>
          </p:cNvSpPr>
          <p:nvPr>
            <p:ph type="body" sz="quarter" idx="13"/>
          </p:nvPr>
        </p:nvSpPr>
        <p:spPr>
          <a:xfrm>
            <a:off x="1" y="0"/>
            <a:ext cx="1006475" cy="1006476"/>
          </a:xfrm>
        </p:spPr>
        <p:txBody>
          <a:bodyPr anchor="ctr"/>
          <a:lstStyle>
            <a:lvl1pPr marL="0" indent="0" algn="ctr">
              <a:lnSpc>
                <a:spcPts val="1363"/>
              </a:lnSpc>
              <a:spcBef>
                <a:spcPts val="0"/>
              </a:spcBef>
              <a:defRPr sz="1200">
                <a:solidFill>
                  <a:schemeClr val="bg1"/>
                </a:solidFill>
              </a:defRPr>
            </a:lvl1pPr>
          </a:lstStyle>
          <a:p>
            <a:pPr lvl="0"/>
            <a:r>
              <a:rPr lang="en-US"/>
              <a:t>Click to edit Master text styles</a:t>
            </a:r>
          </a:p>
        </p:txBody>
      </p:sp>
      <p:sp>
        <p:nvSpPr>
          <p:cNvPr id="11" name="Slide Number Placeholder 5"/>
          <p:cNvSpPr>
            <a:spLocks noGrp="1"/>
          </p:cNvSpPr>
          <p:nvPr>
            <p:ph type="sldNum" sz="quarter" idx="30"/>
          </p:nvPr>
        </p:nvSpPr>
        <p:spPr>
          <a:xfrm>
            <a:off x="8755064" y="4851400"/>
            <a:ext cx="347662" cy="292100"/>
          </a:xfrm>
        </p:spPr>
        <p:txBody>
          <a:bodyPr/>
          <a:lstStyle>
            <a:lvl1pPr>
              <a:defRPr/>
            </a:lvl1pPr>
          </a:lstStyle>
          <a:p>
            <a:pPr>
              <a:defRPr/>
            </a:pPr>
            <a:fld id="{DDFCE1D9-4B6D-3C4A-A09C-ABD5CC4FF46C}" type="slidenum">
              <a:rPr lang="en-US" altLang="x-none"/>
              <a:pPr>
                <a:defRPr/>
              </a:pPr>
              <a:t>‹#›</a:t>
            </a:fld>
            <a:endParaRPr lang="en-US" altLang="x-none"/>
          </a:p>
        </p:txBody>
      </p:sp>
      <p:sp>
        <p:nvSpPr>
          <p:cNvPr id="12" name="Content Placeholder 18"/>
          <p:cNvSpPr>
            <a:spLocks noGrp="1"/>
          </p:cNvSpPr>
          <p:nvPr>
            <p:ph sz="quarter" idx="31"/>
          </p:nvPr>
        </p:nvSpPr>
        <p:spPr>
          <a:xfrm>
            <a:off x="4697416" y="1217976"/>
            <a:ext cx="3821354" cy="3454400"/>
          </a:xfrm>
        </p:spPr>
        <p:txBody>
          <a:bodyPr/>
          <a:lstStyle>
            <a:lvl2pPr marL="346067" indent="-296855">
              <a:buClrTx/>
              <a:buFont typeface="Arial" charset="0"/>
              <a:buChar char="•"/>
              <a:defRPr>
                <a:solidFill>
                  <a:schemeClr val="accent2"/>
                </a:solidFill>
              </a:defRPr>
            </a:lvl2pPr>
            <a:lvl3pPr marL="533387" indent="-114297">
              <a:buClrTx/>
              <a:buFont typeface="Arial" charset="0"/>
              <a:buChar char="•"/>
              <a:defRPr>
                <a:solidFill>
                  <a:schemeClr val="accent2"/>
                </a:solidFill>
              </a:defRPr>
            </a:lvl3pPr>
            <a:lvl4pPr marL="854054" indent="-261932">
              <a:buClrTx/>
              <a:buFont typeface="Arial" charset="0"/>
              <a:buChar char="•"/>
              <a:defRPr sz="1800">
                <a:solidFill>
                  <a:schemeClr val="accent2"/>
                </a:solidFill>
              </a:defRPr>
            </a:lvl4pPr>
            <a:lvl5pPr marL="1092173" indent="-171446">
              <a:buClrTx/>
              <a:buFont typeface="Arial" charset="0"/>
              <a:buChar cha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Image 3" descr="q_62113_dcat.eps"/>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1951" y="4833939"/>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0C49EC6B-9239-2047-9105-4C99E6A2B0E1}"/>
              </a:ext>
            </a:extLst>
          </p:cNvPr>
          <p:cNvSpPr txBox="1"/>
          <p:nvPr userDrawn="1"/>
        </p:nvSpPr>
        <p:spPr bwMode="auto">
          <a:xfrm>
            <a:off x="4733437" y="4842240"/>
            <a:ext cx="3882657" cy="246221"/>
          </a:xfrm>
          <a:prstGeom prst="rect">
            <a:avLst/>
          </a:prstGeom>
          <a:noFill/>
          <a:ln>
            <a:noFill/>
          </a:ln>
        </p:spPr>
        <p:txBody>
          <a:bodyPr wrap="square" rtlCol="0">
            <a:spAutoFit/>
          </a:bodyPr>
          <a:lstStyle/>
          <a:p>
            <a:pPr algn="r"/>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68199258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7_Smaller photo">
    <p:spTree>
      <p:nvGrpSpPr>
        <p:cNvPr id="1" name=""/>
        <p:cNvGrpSpPr/>
        <p:nvPr/>
      </p:nvGrpSpPr>
      <p:grpSpPr>
        <a:xfrm>
          <a:off x="0" y="0"/>
          <a:ext cx="0" cy="0"/>
          <a:chOff x="0" y="0"/>
          <a:chExt cx="0" cy="0"/>
        </a:xfrm>
      </p:grpSpPr>
      <p:grpSp>
        <p:nvGrpSpPr>
          <p:cNvPr id="5" name="Group 11"/>
          <p:cNvGrpSpPr>
            <a:grpSpLocks/>
          </p:cNvGrpSpPr>
          <p:nvPr/>
        </p:nvGrpSpPr>
        <p:grpSpPr bwMode="auto">
          <a:xfrm>
            <a:off x="1" y="0"/>
            <a:ext cx="354013" cy="5137150"/>
            <a:chOff x="-1" y="0"/>
            <a:chExt cx="354501" cy="5136357"/>
          </a:xfrm>
        </p:grpSpPr>
        <p:pic>
          <p:nvPicPr>
            <p:cNvPr id="7"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0" name="Connettore 1 6"/>
          <p:cNvCxnSpPr/>
          <p:nvPr/>
        </p:nvCxnSpPr>
        <p:spPr>
          <a:xfrm rot="16200000" flipH="1">
            <a:off x="8654257" y="5052219"/>
            <a:ext cx="188912" cy="0"/>
          </a:xfrm>
          <a:prstGeom prst="line">
            <a:avLst/>
          </a:prstGeom>
          <a:ln w="6350" cap="flat" cmpd="sng" algn="ctr">
            <a:solidFill>
              <a:schemeClr val="bg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Foliennummernplatzhalter 5"/>
          <p:cNvSpPr txBox="1">
            <a:spLocks/>
          </p:cNvSpPr>
          <p:nvPr/>
        </p:nvSpPr>
        <p:spPr>
          <a:xfrm>
            <a:off x="8666164" y="4935539"/>
            <a:ext cx="539750" cy="174625"/>
          </a:xfrm>
          <a:prstGeom prst="rect">
            <a:avLst/>
          </a:prstGeom>
          <a:noFill/>
        </p:spPr>
        <p:txBody>
          <a:bodyPr lIns="0" tIns="0" rIns="0" bIns="0" anchor="ctr"/>
          <a:lstStyle>
            <a:lvl1pPr>
              <a:defRPr sz="2400">
                <a:solidFill>
                  <a:schemeClr val="tx1"/>
                </a:solidFill>
                <a:latin typeface="Arial" charset="0"/>
                <a:ea typeface="ヒラギノ角ゴ Pro W3" charset="-128"/>
                <a:cs typeface="ヒラギノ角ゴ Pro W3" charset="-128"/>
              </a:defRPr>
            </a:lvl1pPr>
            <a:lvl2pPr marL="742950" indent="-285750">
              <a:defRPr sz="2400">
                <a:solidFill>
                  <a:schemeClr val="tx1"/>
                </a:solidFill>
                <a:latin typeface="Arial" charset="0"/>
                <a:ea typeface="ヒラギノ角ゴ Pro W3" charset="-128"/>
                <a:cs typeface="ヒラギノ角ゴ Pro W3" charset="-128"/>
              </a:defRPr>
            </a:lvl2pPr>
            <a:lvl3pPr marL="1143000" indent="-228600">
              <a:defRPr sz="2400">
                <a:solidFill>
                  <a:schemeClr val="tx1"/>
                </a:solidFill>
                <a:latin typeface="Arial" charset="0"/>
                <a:ea typeface="ヒラギノ角ゴ Pro W3" charset="-128"/>
                <a:cs typeface="ヒラギノ角ゴ Pro W3" charset="-128"/>
              </a:defRPr>
            </a:lvl3pPr>
            <a:lvl4pPr marL="1600200" indent="-228600">
              <a:defRPr sz="2400">
                <a:solidFill>
                  <a:schemeClr val="tx1"/>
                </a:solidFill>
                <a:latin typeface="Arial" charset="0"/>
                <a:ea typeface="ヒラギノ角ゴ Pro W3" charset="-128"/>
                <a:cs typeface="ヒラギノ角ゴ Pro W3" charset="-128"/>
              </a:defRPr>
            </a:lvl4pPr>
            <a:lvl5pPr marL="2057400" indent="-228600">
              <a:defRPr sz="2400">
                <a:solidFill>
                  <a:schemeClr val="tx1"/>
                </a:solidFill>
                <a:latin typeface="Arial" charset="0"/>
                <a:ea typeface="ヒラギノ角ゴ Pro W3" charset="-128"/>
                <a:cs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9pPr>
          </a:lstStyle>
          <a:p>
            <a:pPr algn="ctr" eaLnBrk="1" hangingPunct="1"/>
            <a:fld id="{B77BFB07-F429-5F4C-B30C-69A7D78785B6}" type="slidenum">
              <a:rPr lang="en-GB" altLang="x-none" sz="800">
                <a:solidFill>
                  <a:srgbClr val="FFFFFF"/>
                </a:solidFill>
                <a:latin typeface="Arial Narrow" charset="0"/>
                <a:ea typeface="TitilliumText25L 250 wt" charset="0"/>
                <a:cs typeface="TitilliumText25L 250 wt" charset="0"/>
              </a:rPr>
              <a:pPr algn="ctr" eaLnBrk="1" hangingPunct="1"/>
              <a:t>‹#›</a:t>
            </a:fld>
            <a:endParaRPr lang="en-GB" altLang="x-none" sz="800">
              <a:solidFill>
                <a:srgbClr val="FFFFFF"/>
              </a:solidFill>
              <a:latin typeface="Arial Narrow" charset="0"/>
              <a:ea typeface="TitilliumText25L 250 wt" charset="0"/>
              <a:cs typeface="TitilliumText25L 250 wt" charset="0"/>
            </a:endParaRPr>
          </a:p>
        </p:txBody>
      </p:sp>
      <p:sp>
        <p:nvSpPr>
          <p:cNvPr id="6" name="Espace réservé du contenu 13"/>
          <p:cNvSpPr>
            <a:spLocks noGrp="1"/>
          </p:cNvSpPr>
          <p:nvPr>
            <p:ph sz="quarter" idx="13"/>
          </p:nvPr>
        </p:nvSpPr>
        <p:spPr>
          <a:xfrm>
            <a:off x="3433589" y="810000"/>
            <a:ext cx="3600000" cy="3600000"/>
          </a:xfrm>
          <a:prstGeom prst="rect">
            <a:avLst/>
          </a:prstGeom>
          <a:solidFill>
            <a:srgbClr val="D5DCDA"/>
          </a:solidFill>
          <a:ln>
            <a:noFill/>
          </a:ln>
        </p:spPr>
        <p:txBody>
          <a:bodyPr lIns="179961" tIns="182880" rIns="182880" bIns="182880"/>
          <a:lstStyle>
            <a:lvl1pPr marL="0" indent="0" algn="l">
              <a:lnSpc>
                <a:spcPts val="2163"/>
              </a:lnSpc>
              <a:spcBef>
                <a:spcPts val="1080"/>
              </a:spcBef>
              <a:buFontTx/>
              <a:buNone/>
              <a:defRPr sz="2000" b="1" cap="all" baseline="0">
                <a:solidFill>
                  <a:srgbClr val="62666A"/>
                </a:solidFill>
                <a:latin typeface="Arial Narrow" pitchFamily="34" charset="0"/>
              </a:defRPr>
            </a:lvl1pPr>
            <a:lvl2pPr>
              <a:defRPr>
                <a:solidFill>
                  <a:schemeClr val="bg1">
                    <a:lumMod val="65000"/>
                    <a:lumOff val="35000"/>
                  </a:schemeClr>
                </a:solidFill>
              </a:defRPr>
            </a:lvl2pPr>
            <a:lvl3pPr>
              <a:defRPr>
                <a:solidFill>
                  <a:schemeClr val="bg1">
                    <a:lumMod val="65000"/>
                    <a:lumOff val="35000"/>
                  </a:schemeClr>
                </a:solidFill>
              </a:defRPr>
            </a:lvl3pPr>
            <a:lvl4pPr>
              <a:defRPr>
                <a:solidFill>
                  <a:schemeClr val="bg1">
                    <a:lumMod val="65000"/>
                    <a:lumOff val="35000"/>
                  </a:schemeClr>
                </a:solidFill>
              </a:defRPr>
            </a:lvl4pPr>
            <a:lvl5pPr>
              <a:defRPr>
                <a:solidFill>
                  <a:schemeClr val="bg1">
                    <a:lumMod val="65000"/>
                    <a:lumOff val="35000"/>
                  </a:schemeClr>
                </a:solidFill>
              </a:defRPr>
            </a:lvl5pPr>
          </a:lstStyle>
          <a:p>
            <a:pPr lvl="0"/>
            <a:r>
              <a:rPr lang="en-US" noProof="0"/>
              <a:t>Click to edit Master text styles</a:t>
            </a:r>
          </a:p>
        </p:txBody>
      </p:sp>
      <p:sp>
        <p:nvSpPr>
          <p:cNvPr id="16" name="Title 15"/>
          <p:cNvSpPr>
            <a:spLocks noGrp="1"/>
          </p:cNvSpPr>
          <p:nvPr>
            <p:ph type="title"/>
          </p:nvPr>
        </p:nvSpPr>
        <p:spPr>
          <a:xfrm>
            <a:off x="1151469" y="778934"/>
            <a:ext cx="2116666" cy="2929468"/>
          </a:xfrm>
        </p:spPr>
        <p:txBody>
          <a:bodyPr/>
          <a:lstStyle>
            <a:lvl1pPr algn="r">
              <a:defRPr/>
            </a:lvl1pPr>
          </a:lstStyle>
          <a:p>
            <a:r>
              <a:rPr lang="en-US"/>
              <a:t>Click to edit Master title style</a:t>
            </a:r>
            <a:endParaRPr lang="en-US" dirty="0"/>
          </a:p>
        </p:txBody>
      </p:sp>
      <p:sp>
        <p:nvSpPr>
          <p:cNvPr id="12" name="Slide Number Placeholder 5"/>
          <p:cNvSpPr>
            <a:spLocks noGrp="1"/>
          </p:cNvSpPr>
          <p:nvPr>
            <p:ph type="sldNum" sz="quarter" idx="29"/>
          </p:nvPr>
        </p:nvSpPr>
        <p:spPr>
          <a:xfrm>
            <a:off x="8755064" y="4851400"/>
            <a:ext cx="347662" cy="292100"/>
          </a:xfrm>
        </p:spPr>
        <p:txBody>
          <a:bodyPr/>
          <a:lstStyle>
            <a:lvl1pPr>
              <a:defRPr/>
            </a:lvl1pPr>
          </a:lstStyle>
          <a:p>
            <a:pPr>
              <a:defRPr/>
            </a:pPr>
            <a:fld id="{52054EE0-3112-1647-B341-C1922AED5A96}" type="slidenum">
              <a:rPr lang="en-US" altLang="x-none"/>
              <a:pPr>
                <a:defRPr/>
              </a:pPr>
              <a:t>‹#›</a:t>
            </a:fld>
            <a:endParaRPr lang="en-US" altLang="x-none"/>
          </a:p>
        </p:txBody>
      </p:sp>
      <p:pic>
        <p:nvPicPr>
          <p:cNvPr id="14" name="Image 3" descr="q_62113_dcat.eps"/>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1951" y="4833939"/>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74486269-C11F-A24D-803A-9B32650E7383}"/>
              </a:ext>
            </a:extLst>
          </p:cNvPr>
          <p:cNvSpPr txBox="1"/>
          <p:nvPr userDrawn="1"/>
        </p:nvSpPr>
        <p:spPr bwMode="auto">
          <a:xfrm>
            <a:off x="4733437" y="4842240"/>
            <a:ext cx="3882657" cy="246221"/>
          </a:xfrm>
          <a:prstGeom prst="rect">
            <a:avLst/>
          </a:prstGeom>
          <a:noFill/>
          <a:ln>
            <a:noFill/>
          </a:ln>
        </p:spPr>
        <p:txBody>
          <a:bodyPr wrap="square" rtlCol="0">
            <a:spAutoFit/>
          </a:bodyPr>
          <a:lstStyle/>
          <a:p>
            <a:pPr algn="r"/>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110779980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7_BIG IMAGE">
    <p:spTree>
      <p:nvGrpSpPr>
        <p:cNvPr id="1" name=""/>
        <p:cNvGrpSpPr/>
        <p:nvPr/>
      </p:nvGrpSpPr>
      <p:grpSpPr>
        <a:xfrm>
          <a:off x="0" y="0"/>
          <a:ext cx="0" cy="0"/>
          <a:chOff x="0" y="0"/>
          <a:chExt cx="0" cy="0"/>
        </a:xfrm>
      </p:grpSpPr>
      <p:grpSp>
        <p:nvGrpSpPr>
          <p:cNvPr id="4" name="Group 11"/>
          <p:cNvGrpSpPr>
            <a:grpSpLocks/>
          </p:cNvGrpSpPr>
          <p:nvPr/>
        </p:nvGrpSpPr>
        <p:grpSpPr bwMode="auto">
          <a:xfrm>
            <a:off x="1" y="0"/>
            <a:ext cx="354013" cy="5137150"/>
            <a:chOff x="-1" y="0"/>
            <a:chExt cx="354501" cy="5136357"/>
          </a:xfrm>
        </p:grpSpPr>
        <p:pic>
          <p:nvPicPr>
            <p:cNvPr id="5"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Picture Placeholder 2"/>
          <p:cNvSpPr>
            <a:spLocks noGrp="1"/>
          </p:cNvSpPr>
          <p:nvPr>
            <p:ph type="pic" idx="1"/>
          </p:nvPr>
        </p:nvSpPr>
        <p:spPr>
          <a:xfrm>
            <a:off x="945444" y="0"/>
            <a:ext cx="6854825" cy="3840480"/>
          </a:xfrm>
          <a:prstGeom prst="rect">
            <a:avLst/>
          </a:prstGeom>
        </p:spPr>
        <p:txBody>
          <a:bodyPr rtlCol="0" anchor="ctr"/>
          <a:lstStyle>
            <a:lvl1pPr marL="0" indent="0">
              <a:buNone/>
              <a:defRPr sz="2880"/>
            </a:lvl1pPr>
            <a:lvl2pPr marL="411470" indent="0">
              <a:buNone/>
              <a:defRPr sz="2520"/>
            </a:lvl2pPr>
            <a:lvl3pPr marL="822940" indent="0">
              <a:buNone/>
              <a:defRPr sz="2160"/>
            </a:lvl3pPr>
            <a:lvl4pPr marL="1234409" indent="0">
              <a:buNone/>
              <a:defRPr sz="1800"/>
            </a:lvl4pPr>
            <a:lvl5pPr marL="1645879" indent="0">
              <a:buNone/>
              <a:defRPr sz="1800"/>
            </a:lvl5pPr>
            <a:lvl6pPr marL="2057348" indent="0">
              <a:buNone/>
              <a:defRPr sz="1800"/>
            </a:lvl6pPr>
            <a:lvl7pPr marL="2468819" indent="0">
              <a:buNone/>
              <a:defRPr sz="1800"/>
            </a:lvl7pPr>
            <a:lvl8pPr marL="2880288" indent="0">
              <a:buNone/>
              <a:defRPr sz="1800"/>
            </a:lvl8pPr>
            <a:lvl9pPr marL="3291758" indent="0">
              <a:buNone/>
              <a:defRPr sz="1800"/>
            </a:lvl9pPr>
          </a:lstStyle>
          <a:p>
            <a:pPr lvl="0"/>
            <a:r>
              <a:rPr lang="en-US" noProof="0"/>
              <a:t>Drag picture to placeholder or click icon to add</a:t>
            </a:r>
          </a:p>
        </p:txBody>
      </p:sp>
      <p:sp>
        <p:nvSpPr>
          <p:cNvPr id="2" name="Title 1"/>
          <p:cNvSpPr>
            <a:spLocks noGrp="1"/>
          </p:cNvSpPr>
          <p:nvPr>
            <p:ph type="title"/>
          </p:nvPr>
        </p:nvSpPr>
        <p:spPr>
          <a:xfrm>
            <a:off x="945445" y="3939899"/>
            <a:ext cx="6854825" cy="671513"/>
          </a:xfrm>
        </p:spPr>
        <p:txBody>
          <a:bodyPr anchor="t"/>
          <a:lstStyle>
            <a:lvl1pPr>
              <a:defRPr sz="1600" b="1" spc="-50" baseline="0"/>
            </a:lvl1pPr>
          </a:lstStyle>
          <a:p>
            <a:r>
              <a:rPr lang="en-US"/>
              <a:t>Click to edit Master title style</a:t>
            </a:r>
            <a:endParaRPr lang="en-US" dirty="0"/>
          </a:p>
        </p:txBody>
      </p:sp>
      <p:sp>
        <p:nvSpPr>
          <p:cNvPr id="8" name="Slide Number Placeholder 5"/>
          <p:cNvSpPr>
            <a:spLocks noGrp="1"/>
          </p:cNvSpPr>
          <p:nvPr>
            <p:ph type="sldNum" sz="quarter" idx="11"/>
          </p:nvPr>
        </p:nvSpPr>
        <p:spPr>
          <a:xfrm>
            <a:off x="8755064" y="4851400"/>
            <a:ext cx="347662" cy="292100"/>
          </a:xfrm>
        </p:spPr>
        <p:txBody>
          <a:bodyPr/>
          <a:lstStyle>
            <a:lvl1pPr>
              <a:defRPr/>
            </a:lvl1pPr>
          </a:lstStyle>
          <a:p>
            <a:pPr>
              <a:defRPr/>
            </a:pPr>
            <a:fld id="{C3A9D77F-E7A4-A141-9E95-01E833830B1D}" type="slidenum">
              <a:rPr lang="en-US" altLang="x-none"/>
              <a:pPr>
                <a:defRPr/>
              </a:pPr>
              <a:t>‹#›</a:t>
            </a:fld>
            <a:endParaRPr lang="en-US" altLang="x-none" dirty="0"/>
          </a:p>
        </p:txBody>
      </p:sp>
      <p:pic>
        <p:nvPicPr>
          <p:cNvPr id="11" name="Image 3" descr="q_62113_dcat.eps"/>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1951" y="4833939"/>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25D207A3-2B94-B541-83FE-200090709A8F}"/>
              </a:ext>
            </a:extLst>
          </p:cNvPr>
          <p:cNvSpPr txBox="1"/>
          <p:nvPr userDrawn="1"/>
        </p:nvSpPr>
        <p:spPr bwMode="auto">
          <a:xfrm>
            <a:off x="4733437" y="4842240"/>
            <a:ext cx="3882657" cy="246221"/>
          </a:xfrm>
          <a:prstGeom prst="rect">
            <a:avLst/>
          </a:prstGeom>
          <a:noFill/>
          <a:ln>
            <a:noFill/>
          </a:ln>
        </p:spPr>
        <p:txBody>
          <a:bodyPr wrap="square" rtlCol="0">
            <a:spAutoFit/>
          </a:bodyPr>
          <a:lstStyle/>
          <a:p>
            <a:pPr algn="r"/>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1051101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13_cover">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6CF53D57-A341-A70F-D8BB-2528A70E21A7}"/>
              </a:ext>
            </a:extLst>
          </p:cNvPr>
          <p:cNvSpPr>
            <a:spLocks noGrp="1"/>
          </p:cNvSpPr>
          <p:nvPr>
            <p:ph type="pic" sz="quarter" idx="10"/>
          </p:nvPr>
        </p:nvSpPr>
        <p:spPr>
          <a:xfrm>
            <a:off x="0" y="231451"/>
            <a:ext cx="8892552" cy="4034700"/>
          </a:xfrm>
          <a:prstGeom prst="rect">
            <a:avLst/>
          </a:prstGeom>
          <a:solidFill>
            <a:schemeClr val="bg1">
              <a:lumMod val="95000"/>
            </a:schemeClr>
          </a:solidFill>
        </p:spPr>
        <p:txBody>
          <a:bodyPr lIns="182880" tIns="91440" rIns="182880" bIns="91440"/>
          <a:lstStyle>
            <a:lvl1pPr marL="0" indent="0">
              <a:buFontTx/>
              <a:buNone/>
              <a:defRPr/>
            </a:lvl1pPr>
          </a:lstStyle>
          <a:p>
            <a:r>
              <a:rPr lang="en-US"/>
              <a:t>Click icon to add picture</a:t>
            </a:r>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1" y="1131567"/>
            <a:ext cx="3851907" cy="1980253"/>
          </a:xfrm>
          <a:prstGeom prst="rect">
            <a:avLst/>
          </a:prstGeom>
          <a:solidFill>
            <a:srgbClr val="4298D3"/>
          </a:solidFill>
        </p:spPr>
        <p:txBody>
          <a:bodyPr vert="horz" lIns="432000" tIns="0" rIns="360000" bIns="0" rtlCol="0" anchor="ctr">
            <a:noAutofit/>
          </a:bodyPr>
          <a:lstStyle>
            <a:lvl1pPr algn="l">
              <a:defRPr sz="2400" b="1" cap="all" baseline="0">
                <a:solidFill>
                  <a:schemeClr val="bg1"/>
                </a:solidFill>
              </a:defRPr>
            </a:lvl1pPr>
          </a:lstStyle>
          <a:p>
            <a:r>
              <a:rPr lang="en-US"/>
              <a:t>Click to edit Master title style</a:t>
            </a:r>
            <a:endParaRPr lang="fr-FR"/>
          </a:p>
        </p:txBody>
      </p:sp>
      <p:sp>
        <p:nvSpPr>
          <p:cNvPr id="2" name="Espace réservé du texte 3">
            <a:extLst>
              <a:ext uri="{FF2B5EF4-FFF2-40B4-BE49-F238E27FC236}">
                <a16:creationId xmlns:a16="http://schemas.microsoft.com/office/drawing/2014/main" id="{EA145D33-58C5-7379-B9C8-0B19A4B56773}"/>
              </a:ext>
            </a:extLst>
          </p:cNvPr>
          <p:cNvSpPr>
            <a:spLocks noGrp="1"/>
          </p:cNvSpPr>
          <p:nvPr>
            <p:ph type="body" sz="half" idx="2"/>
          </p:nvPr>
        </p:nvSpPr>
        <p:spPr>
          <a:xfrm>
            <a:off x="431471" y="2571751"/>
            <a:ext cx="3420437" cy="720092"/>
          </a:xfrm>
          <a:prstGeom prst="rect">
            <a:avLst/>
          </a:prstGeom>
        </p:spPr>
        <p:txBody>
          <a:bodyPr wrap="square" lIns="0" tIns="0" rIns="360000" bIns="0" anchor="t" anchorCtr="0">
            <a:noAutofit/>
          </a:bodyPr>
          <a:lstStyle>
            <a:lvl1pPr marL="0" indent="0">
              <a:buNone/>
              <a:defRPr sz="140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Sous-titre 2">
            <a:extLst>
              <a:ext uri="{FF2B5EF4-FFF2-40B4-BE49-F238E27FC236}">
                <a16:creationId xmlns:a16="http://schemas.microsoft.com/office/drawing/2014/main" id="{C44F9B39-B8B3-2EAD-3960-780E46311B68}"/>
              </a:ext>
            </a:extLst>
          </p:cNvPr>
          <p:cNvSpPr>
            <a:spLocks noGrp="1"/>
          </p:cNvSpPr>
          <p:nvPr>
            <p:ph type="subTitle" idx="1"/>
          </p:nvPr>
        </p:nvSpPr>
        <p:spPr>
          <a:xfrm>
            <a:off x="251447" y="4552004"/>
            <a:ext cx="2700345" cy="127288"/>
          </a:xfrm>
          <a:prstGeom prst="rect">
            <a:avLst/>
          </a:prstGeom>
        </p:spPr>
        <p:txBody>
          <a:bodyPr lIns="0" tIns="0" rIns="0" bIns="0" anchor="b">
            <a:noAutofit/>
          </a:bodyPr>
          <a:lstStyle>
            <a:lvl1pPr marL="0" indent="0" algn="l">
              <a:buNone/>
              <a:defRPr sz="800" cap="all" baseline="0">
                <a:solidFill>
                  <a:schemeClr val="tx1"/>
                </a:solidFill>
                <a:latin typeface="Arial" panose="020B0604020202020204" pitchFamily="34" charset="0"/>
                <a:cs typeface="Arial" panose="020B0604020202020204" pitchFamily="34" charset="0"/>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fr-FR"/>
          </a:p>
        </p:txBody>
      </p:sp>
      <p:sp>
        <p:nvSpPr>
          <p:cNvPr id="4" name="Action Button: Forward or Next 33">
            <a:hlinkClick r:id="" action="ppaction://hlinkshowjump?jump=nextslide" highlightClick="1"/>
            <a:extLst>
              <a:ext uri="{FF2B5EF4-FFF2-40B4-BE49-F238E27FC236}">
                <a16:creationId xmlns:a16="http://schemas.microsoft.com/office/drawing/2014/main" id="{0CE68BEB-CB4C-48B8-D55C-AD8637DF0F76}"/>
              </a:ext>
            </a:extLst>
          </p:cNvPr>
          <p:cNvSpPr/>
          <p:nvPr userDrawn="1"/>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8" name="Action Button: Forward or Next 33">
            <a:hlinkClick r:id="" action="ppaction://hlinkshowjump?jump=nextslide" highlightClick="1"/>
            <a:extLst>
              <a:ext uri="{FF2B5EF4-FFF2-40B4-BE49-F238E27FC236}">
                <a16:creationId xmlns:a16="http://schemas.microsoft.com/office/drawing/2014/main" id="{101359A7-9490-1561-A1CB-353C164F2128}"/>
              </a:ext>
            </a:extLst>
          </p:cNvPr>
          <p:cNvSpPr/>
          <p:nvPr userDrawn="1"/>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9" name="Slide Number Placeholder 5">
            <a:extLst>
              <a:ext uri="{FF2B5EF4-FFF2-40B4-BE49-F238E27FC236}">
                <a16:creationId xmlns:a16="http://schemas.microsoft.com/office/drawing/2014/main" id="{76589C48-D6ED-AE7F-5A32-EDF1560F3971}"/>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ABCB9CE-F100-F4F5-424C-BFFA76E648D4}"/>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3E37762B-3EAA-E09D-AD41-69F8C695DDC9}"/>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3" name="Picture 29">
            <a:extLst>
              <a:ext uri="{FF2B5EF4-FFF2-40B4-BE49-F238E27FC236}">
                <a16:creationId xmlns:a16="http://schemas.microsoft.com/office/drawing/2014/main" id="{59BAD55E-077E-E1DD-A341-93D769DDDB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14" name="Slide Number Placeholder 5">
            <a:extLst>
              <a:ext uri="{FF2B5EF4-FFF2-40B4-BE49-F238E27FC236}">
                <a16:creationId xmlns:a16="http://schemas.microsoft.com/office/drawing/2014/main" id="{99882F5A-082E-FE72-B085-A4267F8A709F}"/>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5" name="Rectangle 9">
            <a:extLst>
              <a:ext uri="{FF2B5EF4-FFF2-40B4-BE49-F238E27FC236}">
                <a16:creationId xmlns:a16="http://schemas.microsoft.com/office/drawing/2014/main" id="{3A3855F1-E423-B21C-8F5E-79AEAE83B55C}"/>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6" name="Rectangle 9">
            <a:extLst>
              <a:ext uri="{FF2B5EF4-FFF2-40B4-BE49-F238E27FC236}">
                <a16:creationId xmlns:a16="http://schemas.microsoft.com/office/drawing/2014/main" id="{759D15FF-6BEB-6945-420C-792D19E52E91}"/>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7" name="Picture 29">
            <a:extLst>
              <a:ext uri="{FF2B5EF4-FFF2-40B4-BE49-F238E27FC236}">
                <a16:creationId xmlns:a16="http://schemas.microsoft.com/office/drawing/2014/main" id="{EF82DD43-6F68-B1D2-259D-10DF2A6187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18" name="Action Button: Forward or Next 33">
            <a:hlinkClick r:id="" action="ppaction://hlinkshowjump?jump=nextslide" highlightClick="1"/>
            <a:extLst>
              <a:ext uri="{FF2B5EF4-FFF2-40B4-BE49-F238E27FC236}">
                <a16:creationId xmlns:a16="http://schemas.microsoft.com/office/drawing/2014/main" id="{5842697F-9DFE-25CA-1A97-0D5FEEDE5243}"/>
              </a:ext>
            </a:extLst>
          </p:cNvPr>
          <p:cNvSpPr/>
          <p:nvPr userDrawn="1"/>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9" name="Action Button: Back or Previous 34">
            <a:hlinkClick r:id="" action="ppaction://hlinkshowjump?jump=previousslide" highlightClick="1"/>
            <a:extLst>
              <a:ext uri="{FF2B5EF4-FFF2-40B4-BE49-F238E27FC236}">
                <a16:creationId xmlns:a16="http://schemas.microsoft.com/office/drawing/2014/main" id="{F667DCFD-6CE8-5BAA-5952-579F091BCAFA}"/>
              </a:ext>
            </a:extLst>
          </p:cNvPr>
          <p:cNvSpPr/>
          <p:nvPr userDrawn="1"/>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Tree>
    <p:extLst>
      <p:ext uri="{BB962C8B-B14F-4D97-AF65-F5344CB8AC3E}">
        <p14:creationId xmlns:p14="http://schemas.microsoft.com/office/powerpoint/2010/main" val="274290211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7_Thank you">
    <p:spTree>
      <p:nvGrpSpPr>
        <p:cNvPr id="1" name=""/>
        <p:cNvGrpSpPr/>
        <p:nvPr/>
      </p:nvGrpSpPr>
      <p:grpSpPr>
        <a:xfrm>
          <a:off x="0" y="0"/>
          <a:ext cx="0" cy="0"/>
          <a:chOff x="0" y="0"/>
          <a:chExt cx="0" cy="0"/>
        </a:xfrm>
      </p:grpSpPr>
      <p:sp>
        <p:nvSpPr>
          <p:cNvPr id="2" name="TextBox 1"/>
          <p:cNvSpPr txBox="1"/>
          <p:nvPr/>
        </p:nvSpPr>
        <p:spPr>
          <a:xfrm>
            <a:off x="0" y="2425701"/>
            <a:ext cx="9144000" cy="898525"/>
          </a:xfrm>
          <a:prstGeom prst="rect">
            <a:avLst/>
          </a:prstGeom>
        </p:spPr>
        <p:txBody>
          <a:bodyPr lIns="82296" tIns="41148" rIns="82296" bIns="41148"/>
          <a:lstStyle/>
          <a:p>
            <a:pPr algn="ctr" defTabSz="411470" eaLnBrk="1" fontAlgn="auto" hangingPunct="1">
              <a:spcAft>
                <a:spcPts val="0"/>
              </a:spcAft>
              <a:defRPr/>
            </a:pPr>
            <a:r>
              <a:rPr lang="en-US" sz="5670" dirty="0">
                <a:solidFill>
                  <a:schemeClr val="accent2"/>
                </a:solidFill>
                <a:latin typeface="Arial Narrow Regular" charset="0"/>
                <a:ea typeface="+mj-ea"/>
                <a:cs typeface="+mj-cs"/>
              </a:rPr>
              <a:t>Thank you.</a:t>
            </a:r>
          </a:p>
        </p:txBody>
      </p:sp>
      <p:pic>
        <p:nvPicPr>
          <p:cNvPr id="3" name="Picture 2" descr="picto contact.emf"/>
          <p:cNvPicPr>
            <a:picLocks noChangeAspect="1"/>
          </p:cNvPicPr>
          <p:nvPr/>
        </p:nvPicPr>
        <p:blipFill>
          <a:blip r:embed="rId2"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993056" y="1412290"/>
            <a:ext cx="993556" cy="997475"/>
          </a:xfrm>
          <a:prstGeom prst="rect">
            <a:avLst/>
          </a:prstGeom>
        </p:spPr>
      </p:pic>
      <p:sp>
        <p:nvSpPr>
          <p:cNvPr id="4" name="TextBox 16"/>
          <p:cNvSpPr txBox="1">
            <a:spLocks noChangeArrowheads="1"/>
          </p:cNvSpPr>
          <p:nvPr/>
        </p:nvSpPr>
        <p:spPr bwMode="auto">
          <a:xfrm>
            <a:off x="0" y="3213101"/>
            <a:ext cx="91440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lstStyle>
            <a:lvl1pPr defTabSz="411163">
              <a:defRPr sz="2400">
                <a:solidFill>
                  <a:schemeClr val="tx1"/>
                </a:solidFill>
                <a:latin typeface="Arial" charset="0"/>
                <a:ea typeface="ヒラギノ角ゴ Pro W3" charset="-128"/>
                <a:cs typeface="ヒラギノ角ゴ Pro W3" charset="-128"/>
              </a:defRPr>
            </a:lvl1pPr>
            <a:lvl2pPr marL="742950" indent="-285750" defTabSz="411163">
              <a:defRPr sz="2400">
                <a:solidFill>
                  <a:schemeClr val="tx1"/>
                </a:solidFill>
                <a:latin typeface="Arial" charset="0"/>
                <a:ea typeface="ヒラギノ角ゴ Pro W3" charset="-128"/>
                <a:cs typeface="ヒラギノ角ゴ Pro W3" charset="-128"/>
              </a:defRPr>
            </a:lvl2pPr>
            <a:lvl3pPr marL="1143000" indent="-228600" defTabSz="411163">
              <a:defRPr sz="2400">
                <a:solidFill>
                  <a:schemeClr val="tx1"/>
                </a:solidFill>
                <a:latin typeface="Arial" charset="0"/>
                <a:ea typeface="ヒラギノ角ゴ Pro W3" charset="-128"/>
                <a:cs typeface="ヒラギノ角ゴ Pro W3" charset="-128"/>
              </a:defRPr>
            </a:lvl3pPr>
            <a:lvl4pPr marL="1600200" indent="-228600" defTabSz="411163">
              <a:defRPr sz="2400">
                <a:solidFill>
                  <a:schemeClr val="tx1"/>
                </a:solidFill>
                <a:latin typeface="Arial" charset="0"/>
                <a:ea typeface="ヒラギノ角ゴ Pro W3" charset="-128"/>
                <a:cs typeface="ヒラギノ角ゴ Pro W3" charset="-128"/>
              </a:defRPr>
            </a:lvl4pPr>
            <a:lvl5pPr marL="2057400" indent="-228600" defTabSz="411163">
              <a:defRPr sz="2400">
                <a:solidFill>
                  <a:schemeClr val="tx1"/>
                </a:solidFill>
                <a:latin typeface="Arial" charset="0"/>
                <a:ea typeface="ヒラギノ角ゴ Pro W3" charset="-128"/>
                <a:cs typeface="ヒラギノ角ゴ Pro W3" charset="-128"/>
              </a:defRPr>
            </a:lvl5pPr>
            <a:lvl6pPr marL="2514600" indent="-228600" defTabSz="411163"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6pPr>
            <a:lvl7pPr marL="2971800" indent="-228600" defTabSz="411163"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7pPr>
            <a:lvl8pPr marL="3429000" indent="-228600" defTabSz="411163"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8pPr>
            <a:lvl9pPr marL="3886200" indent="-228600" defTabSz="411163"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9pPr>
          </a:lstStyle>
          <a:p>
            <a:pPr algn="ctr" eaLnBrk="1" hangingPunct="1"/>
            <a:r>
              <a:rPr lang="en-US" altLang="x-none" sz="1800">
                <a:latin typeface="Arial Narrow Regular" charset="0"/>
              </a:rPr>
              <a:t>Questions welcomed.</a:t>
            </a:r>
          </a:p>
        </p:txBody>
      </p:sp>
      <p:sp>
        <p:nvSpPr>
          <p:cNvPr id="6" name="Slide Number Placeholder 5"/>
          <p:cNvSpPr>
            <a:spLocks noGrp="1"/>
          </p:cNvSpPr>
          <p:nvPr>
            <p:ph type="sldNum" sz="quarter" idx="11"/>
          </p:nvPr>
        </p:nvSpPr>
        <p:spPr>
          <a:xfrm>
            <a:off x="8755064" y="4851400"/>
            <a:ext cx="347662" cy="292100"/>
          </a:xfrm>
        </p:spPr>
        <p:txBody>
          <a:bodyPr/>
          <a:lstStyle>
            <a:lvl1pPr>
              <a:defRPr/>
            </a:lvl1pPr>
          </a:lstStyle>
          <a:p>
            <a:pPr>
              <a:defRPr/>
            </a:pPr>
            <a:fld id="{2DFC059B-C3FA-E849-97F5-D49DF64F01B9}" type="slidenum">
              <a:rPr lang="en-US" altLang="x-none"/>
              <a:pPr>
                <a:defRPr/>
              </a:pPr>
              <a:t>‹#›</a:t>
            </a:fld>
            <a:endParaRPr lang="en-US" altLang="x-none" dirty="0"/>
          </a:p>
        </p:txBody>
      </p:sp>
      <p:grpSp>
        <p:nvGrpSpPr>
          <p:cNvPr id="9" name="Group 12"/>
          <p:cNvGrpSpPr>
            <a:grpSpLocks/>
          </p:cNvGrpSpPr>
          <p:nvPr userDrawn="1"/>
        </p:nvGrpSpPr>
        <p:grpSpPr bwMode="auto">
          <a:xfrm>
            <a:off x="1" y="0"/>
            <a:ext cx="354013" cy="5137150"/>
            <a:chOff x="-1" y="0"/>
            <a:chExt cx="354501" cy="5136357"/>
          </a:xfrm>
        </p:grpSpPr>
        <p:pic>
          <p:nvPicPr>
            <p:cNvPr id="10"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Image 3" descr="q_62113_dcat.eps"/>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1951" y="4833939"/>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E83C7BF9-EE40-674C-A109-AFA272894DA5}"/>
              </a:ext>
            </a:extLst>
          </p:cNvPr>
          <p:cNvSpPr txBox="1"/>
          <p:nvPr userDrawn="1"/>
        </p:nvSpPr>
        <p:spPr bwMode="auto">
          <a:xfrm>
            <a:off x="4733437" y="4842240"/>
            <a:ext cx="3882657" cy="246221"/>
          </a:xfrm>
          <a:prstGeom prst="rect">
            <a:avLst/>
          </a:prstGeom>
          <a:noFill/>
          <a:ln>
            <a:noFill/>
          </a:ln>
        </p:spPr>
        <p:txBody>
          <a:bodyPr wrap="square" rtlCol="0">
            <a:spAutoFit/>
          </a:bodyPr>
          <a:lstStyle/>
          <a:p>
            <a:pPr algn="r"/>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312647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cSld name="2_Content Main">
    <p:spTree>
      <p:nvGrpSpPr>
        <p:cNvPr id="1" name=""/>
        <p:cNvGrpSpPr/>
        <p:nvPr/>
      </p:nvGrpSpPr>
      <p:grpSpPr>
        <a:xfrm>
          <a:off x="0" y="0"/>
          <a:ext cx="0" cy="0"/>
          <a:chOff x="0" y="0"/>
          <a:chExt cx="0" cy="0"/>
        </a:xfrm>
      </p:grpSpPr>
      <p:cxnSp>
        <p:nvCxnSpPr>
          <p:cNvPr id="4" name="Connettore 1 7">
            <a:extLst>
              <a:ext uri="{FF2B5EF4-FFF2-40B4-BE49-F238E27FC236}">
                <a16:creationId xmlns:a16="http://schemas.microsoft.com/office/drawing/2014/main" id="{E6C3C164-18F6-264B-A58D-54CB33F3523D}"/>
              </a:ext>
            </a:extLst>
          </p:cNvPr>
          <p:cNvCxnSpPr>
            <a:cxnSpLocks/>
          </p:cNvCxnSpPr>
          <p:nvPr/>
        </p:nvCxnSpPr>
        <p:spPr>
          <a:xfrm flipH="1">
            <a:off x="484188" y="1041400"/>
            <a:ext cx="914400"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457202" y="180974"/>
            <a:ext cx="7581275" cy="733425"/>
          </a:xfrm>
        </p:spPr>
        <p:txBody>
          <a:bodyPr>
            <a:noAutofit/>
          </a:bodyPr>
          <a:lstStyle>
            <a:lvl1pPr algn="l">
              <a:lnSpc>
                <a:spcPct val="100000"/>
              </a:lnSpc>
              <a:defRPr sz="2000" b="0" i="0" spc="0" baseline="0">
                <a:solidFill>
                  <a:schemeClr val="tx2"/>
                </a:solidFill>
              </a:defRPr>
            </a:lvl1pPr>
          </a:lstStyle>
          <a:p>
            <a:r>
              <a:rPr lang="en-US"/>
              <a:t>SLIDE TITLE HERE</a:t>
            </a:r>
          </a:p>
        </p:txBody>
      </p:sp>
      <p:sp>
        <p:nvSpPr>
          <p:cNvPr id="10" name="Content Placeholder 9">
            <a:extLst>
              <a:ext uri="{FF2B5EF4-FFF2-40B4-BE49-F238E27FC236}">
                <a16:creationId xmlns:a16="http://schemas.microsoft.com/office/drawing/2014/main" id="{7C6572E7-389A-E249-8431-697D1BD795B0}"/>
              </a:ext>
            </a:extLst>
          </p:cNvPr>
          <p:cNvSpPr>
            <a:spLocks noGrp="1"/>
          </p:cNvSpPr>
          <p:nvPr>
            <p:ph sz="quarter" idx="12" hasCustomPrompt="1"/>
          </p:nvPr>
        </p:nvSpPr>
        <p:spPr>
          <a:xfrm>
            <a:off x="685427" y="1379483"/>
            <a:ext cx="7887075" cy="3159861"/>
          </a:xfrm>
          <a:prstGeom prst="rect">
            <a:avLst/>
          </a:prstGeom>
        </p:spPr>
        <p:txBody>
          <a:bodyPr/>
          <a:lstStyle>
            <a:lvl1pPr>
              <a:defRPr>
                <a:solidFill>
                  <a:schemeClr val="bg2"/>
                </a:solidFill>
              </a:defRPr>
            </a:lvl1pPr>
            <a:lvl2pPr>
              <a:defRPr sz="1650"/>
            </a:lvl2pPr>
            <a:lvl3pPr marL="602441" indent="-169065">
              <a:tabLst/>
              <a:defRPr sz="1500"/>
            </a:lvl3pPr>
            <a:lvl4pPr marL="868655">
              <a:defRPr sz="1200"/>
            </a:lvl4pPr>
            <a:lvl5pPr marL="685783">
              <a:defRPr/>
            </a:lvl5pPr>
          </a:lstStyle>
          <a:p>
            <a:pPr lvl="0"/>
            <a:r>
              <a:rPr lang="en-US"/>
              <a:t>Add copy here for more details</a:t>
            </a:r>
          </a:p>
          <a:p>
            <a:pPr lvl="1"/>
            <a:r>
              <a:rPr lang="en-US"/>
              <a:t>Second level</a:t>
            </a:r>
          </a:p>
          <a:p>
            <a:pPr lvl="2"/>
            <a:r>
              <a:rPr lang="en-US"/>
              <a:t>Third level</a:t>
            </a:r>
          </a:p>
        </p:txBody>
      </p:sp>
      <p:sp>
        <p:nvSpPr>
          <p:cNvPr id="6" name="Picture Placeholder 2">
            <a:extLst>
              <a:ext uri="{FF2B5EF4-FFF2-40B4-BE49-F238E27FC236}">
                <a16:creationId xmlns:a16="http://schemas.microsoft.com/office/drawing/2014/main" id="{DF08A9B7-CEC5-CD4D-9842-C61BAC3E21B2}"/>
              </a:ext>
            </a:extLst>
          </p:cNvPr>
          <p:cNvSpPr>
            <a:spLocks noGrp="1" noChangeAspect="1"/>
          </p:cNvSpPr>
          <p:nvPr>
            <p:ph type="pic" sz="quarter" idx="66" hasCustomPrompt="1"/>
          </p:nvPr>
        </p:nvSpPr>
        <p:spPr>
          <a:xfrm>
            <a:off x="8158351" y="-5622"/>
            <a:ext cx="994409" cy="994410"/>
          </a:xfrm>
        </p:spPr>
        <p:txBody>
          <a:bodyPr/>
          <a:lstStyle>
            <a:lvl1pPr>
              <a:defRPr sz="1350"/>
            </a:lvl1pPr>
          </a:lstStyle>
          <a:p>
            <a:r>
              <a:rPr lang="en-US"/>
              <a:t>Brand logo in square (optional)</a:t>
            </a:r>
          </a:p>
        </p:txBody>
      </p:sp>
      <p:sp>
        <p:nvSpPr>
          <p:cNvPr id="7" name="Footer Placeholder 1">
            <a:extLst>
              <a:ext uri="{FF2B5EF4-FFF2-40B4-BE49-F238E27FC236}">
                <a16:creationId xmlns:a16="http://schemas.microsoft.com/office/drawing/2014/main" id="{D80C1B50-2630-C94A-ACD3-424568FB0AFE}"/>
              </a:ext>
            </a:extLst>
          </p:cNvPr>
          <p:cNvSpPr>
            <a:spLocks noGrp="1"/>
          </p:cNvSpPr>
          <p:nvPr>
            <p:ph type="ftr" sz="quarter" idx="10"/>
          </p:nvPr>
        </p:nvSpPr>
        <p:spPr>
          <a:xfrm>
            <a:off x="5943600" y="4685110"/>
            <a:ext cx="2628900" cy="458390"/>
          </a:xfrm>
        </p:spPr>
        <p:txBody>
          <a:bodyPr/>
          <a:lstStyle/>
          <a:p>
            <a:endParaRPr lang="en-US"/>
          </a:p>
        </p:txBody>
      </p:sp>
    </p:spTree>
    <p:extLst>
      <p:ext uri="{BB962C8B-B14F-4D97-AF65-F5344CB8AC3E}">
        <p14:creationId xmlns:p14="http://schemas.microsoft.com/office/powerpoint/2010/main" val="183140596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3_1.Title Layout">
    <p:spTree>
      <p:nvGrpSpPr>
        <p:cNvPr id="1" name=""/>
        <p:cNvGrpSpPr/>
        <p:nvPr/>
      </p:nvGrpSpPr>
      <p:grpSpPr>
        <a:xfrm>
          <a:off x="0" y="0"/>
          <a:ext cx="0" cy="0"/>
          <a:chOff x="0" y="0"/>
          <a:chExt cx="0" cy="0"/>
        </a:xfrm>
      </p:grpSpPr>
      <p:sp>
        <p:nvSpPr>
          <p:cNvPr id="6" name="Rettangolo 3"/>
          <p:cNvSpPr/>
          <p:nvPr/>
        </p:nvSpPr>
        <p:spPr>
          <a:xfrm>
            <a:off x="8583614" y="2762250"/>
            <a:ext cx="560387" cy="2019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620" dirty="0">
              <a:solidFill>
                <a:srgbClr val="FFFFFF"/>
              </a:solidFill>
              <a:latin typeface="Arial Narrow Regular" charset="0"/>
              <a:ea typeface="ＭＳ Ｐゴシック" charset="-128"/>
              <a:cs typeface="ＭＳ Ｐゴシック" charset="-128"/>
            </a:endParaRPr>
          </a:p>
        </p:txBody>
      </p:sp>
      <p:grpSp>
        <p:nvGrpSpPr>
          <p:cNvPr id="9" name="Group 15"/>
          <p:cNvGrpSpPr>
            <a:grpSpLocks/>
          </p:cNvGrpSpPr>
          <p:nvPr/>
        </p:nvGrpSpPr>
        <p:grpSpPr bwMode="auto">
          <a:xfrm>
            <a:off x="1" y="0"/>
            <a:ext cx="354013" cy="5137150"/>
            <a:chOff x="-1" y="0"/>
            <a:chExt cx="354501" cy="5136357"/>
          </a:xfrm>
        </p:grpSpPr>
        <p:pic>
          <p:nvPicPr>
            <p:cNvPr id="10" name="Picture 1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Image 3" descr="q_62113_dca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210" y="711201"/>
            <a:ext cx="1134710" cy="2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noChangeAspect="1"/>
          </p:cNvSpPr>
          <p:nvPr>
            <p:ph type="subTitle" idx="1"/>
          </p:nvPr>
        </p:nvSpPr>
        <p:spPr>
          <a:xfrm>
            <a:off x="540852" y="3334170"/>
            <a:ext cx="3680500" cy="375296"/>
          </a:xfrm>
          <a:prstGeom prst="rect">
            <a:avLst/>
          </a:prstGeom>
        </p:spPr>
        <p:txBody>
          <a:bodyPr anchor="b">
            <a:noAutofit/>
          </a:bodyPr>
          <a:lstStyle>
            <a:lvl1pPr marL="0" marR="0" indent="0" algn="l" defTabSz="411470" rtl="0" eaLnBrk="1" fontAlgn="auto" latinLnBrk="0" hangingPunct="1">
              <a:lnSpc>
                <a:spcPts val="1700"/>
              </a:lnSpc>
              <a:spcBef>
                <a:spcPct val="20000"/>
              </a:spcBef>
              <a:spcAft>
                <a:spcPts val="0"/>
              </a:spcAft>
              <a:buClr>
                <a:schemeClr val="accent2"/>
              </a:buClr>
              <a:buSzTx/>
              <a:buFont typeface="Arial"/>
              <a:buNone/>
              <a:tabLst/>
              <a:defRPr sz="1800" b="1" spc="0" baseline="0">
                <a:solidFill>
                  <a:schemeClr val="accent2"/>
                </a:solidFill>
              </a:defRPr>
            </a:lvl1pPr>
            <a:lvl2pPr marL="411470" indent="0" algn="ctr">
              <a:buNone/>
              <a:defRPr>
                <a:solidFill>
                  <a:schemeClr val="tx1">
                    <a:tint val="75000"/>
                  </a:schemeClr>
                </a:solidFill>
              </a:defRPr>
            </a:lvl2pPr>
            <a:lvl3pPr marL="822940" indent="0" algn="ctr">
              <a:buNone/>
              <a:defRPr>
                <a:solidFill>
                  <a:schemeClr val="tx1">
                    <a:tint val="75000"/>
                  </a:schemeClr>
                </a:solidFill>
              </a:defRPr>
            </a:lvl3pPr>
            <a:lvl4pPr marL="1234409" indent="0" algn="ctr">
              <a:buNone/>
              <a:defRPr>
                <a:solidFill>
                  <a:schemeClr val="tx1">
                    <a:tint val="75000"/>
                  </a:schemeClr>
                </a:solidFill>
              </a:defRPr>
            </a:lvl4pPr>
            <a:lvl5pPr marL="1645879" indent="0" algn="ctr">
              <a:buNone/>
              <a:defRPr>
                <a:solidFill>
                  <a:schemeClr val="tx1">
                    <a:tint val="75000"/>
                  </a:schemeClr>
                </a:solidFill>
              </a:defRPr>
            </a:lvl5pPr>
            <a:lvl6pPr marL="2057348" indent="0" algn="ctr">
              <a:buNone/>
              <a:defRPr>
                <a:solidFill>
                  <a:schemeClr val="tx1">
                    <a:tint val="75000"/>
                  </a:schemeClr>
                </a:solidFill>
              </a:defRPr>
            </a:lvl6pPr>
            <a:lvl7pPr marL="2468819" indent="0" algn="ctr">
              <a:buNone/>
              <a:defRPr>
                <a:solidFill>
                  <a:schemeClr val="tx1">
                    <a:tint val="75000"/>
                  </a:schemeClr>
                </a:solidFill>
              </a:defRPr>
            </a:lvl7pPr>
            <a:lvl8pPr marL="2880288" indent="0" algn="ctr">
              <a:buNone/>
              <a:defRPr>
                <a:solidFill>
                  <a:schemeClr val="tx1">
                    <a:tint val="75000"/>
                  </a:schemeClr>
                </a:solidFill>
              </a:defRPr>
            </a:lvl8pPr>
            <a:lvl9pPr marL="3291758" indent="0" algn="ctr">
              <a:buNone/>
              <a:defRPr>
                <a:solidFill>
                  <a:schemeClr val="tx1">
                    <a:tint val="75000"/>
                  </a:schemeClr>
                </a:solidFill>
              </a:defRPr>
            </a:lvl9pPr>
          </a:lstStyle>
          <a:p>
            <a:r>
              <a:rPr lang="en-US" dirty="0"/>
              <a:t>Click to edit Master subtitle style</a:t>
            </a:r>
          </a:p>
        </p:txBody>
      </p:sp>
      <p:sp>
        <p:nvSpPr>
          <p:cNvPr id="22" name="Title 21"/>
          <p:cNvSpPr>
            <a:spLocks noGrp="1"/>
          </p:cNvSpPr>
          <p:nvPr>
            <p:ph type="title"/>
          </p:nvPr>
        </p:nvSpPr>
        <p:spPr>
          <a:xfrm>
            <a:off x="540852" y="1303649"/>
            <a:ext cx="4430293" cy="2030521"/>
          </a:xfrm>
        </p:spPr>
        <p:txBody>
          <a:bodyPr/>
          <a:lstStyle>
            <a:lvl1pPr>
              <a:defRPr sz="4000"/>
            </a:lvl1pPr>
          </a:lstStyle>
          <a:p>
            <a:r>
              <a:rPr lang="en-US" dirty="0"/>
              <a:t>Click to edit Master title style</a:t>
            </a:r>
          </a:p>
        </p:txBody>
      </p:sp>
      <p:sp>
        <p:nvSpPr>
          <p:cNvPr id="25" name="Picture Placeholder 14"/>
          <p:cNvSpPr>
            <a:spLocks noGrp="1"/>
          </p:cNvSpPr>
          <p:nvPr>
            <p:ph type="pic" sz="quarter" idx="17"/>
          </p:nvPr>
        </p:nvSpPr>
        <p:spPr>
          <a:xfrm>
            <a:off x="5669280" y="-1"/>
            <a:ext cx="3474720" cy="5148072"/>
          </a:xfrm>
          <a:prstGeom prst="rect">
            <a:avLst/>
          </a:prstGeom>
        </p:spPr>
        <p:txBody>
          <a:bodyPr rtlCol="0"/>
          <a:lstStyle/>
          <a:p>
            <a:pPr lvl="0"/>
            <a:r>
              <a:rPr lang="en-US" noProof="0" dirty="0"/>
              <a:t>Drag picture to placeholder or click icon to add</a:t>
            </a:r>
          </a:p>
        </p:txBody>
      </p:sp>
      <p:sp>
        <p:nvSpPr>
          <p:cNvPr id="14" name="TextBox 13"/>
          <p:cNvSpPr txBox="1"/>
          <p:nvPr userDrawn="1"/>
        </p:nvSpPr>
        <p:spPr bwMode="auto">
          <a:xfrm>
            <a:off x="525221" y="4726370"/>
            <a:ext cx="3882657" cy="246221"/>
          </a:xfrm>
          <a:prstGeom prst="rect">
            <a:avLst/>
          </a:prstGeom>
          <a:noFill/>
          <a:ln>
            <a:noFill/>
          </a:ln>
        </p:spPr>
        <p:txBody>
          <a:bodyPr wrap="square" rtlCol="0">
            <a:spAutoFit/>
          </a:bodyPr>
          <a:lstStyle/>
          <a:p>
            <a:pPr algn="l"/>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231632460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3_Content Indented">
    <p:spTree>
      <p:nvGrpSpPr>
        <p:cNvPr id="1" name=""/>
        <p:cNvGrpSpPr/>
        <p:nvPr/>
      </p:nvGrpSpPr>
      <p:grpSpPr>
        <a:xfrm>
          <a:off x="0" y="0"/>
          <a:ext cx="0" cy="0"/>
          <a:chOff x="0" y="0"/>
          <a:chExt cx="0" cy="0"/>
        </a:xfrm>
      </p:grpSpPr>
      <p:cxnSp>
        <p:nvCxnSpPr>
          <p:cNvPr id="4" name="Straight Connector 3"/>
          <p:cNvCxnSpPr/>
          <p:nvPr/>
        </p:nvCxnSpPr>
        <p:spPr bwMode="auto">
          <a:xfrm>
            <a:off x="8686800" y="4851400"/>
            <a:ext cx="0" cy="292100"/>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5" name="Group 12"/>
          <p:cNvGrpSpPr>
            <a:grpSpLocks/>
          </p:cNvGrpSpPr>
          <p:nvPr/>
        </p:nvGrpSpPr>
        <p:grpSpPr bwMode="auto">
          <a:xfrm>
            <a:off x="1" y="0"/>
            <a:ext cx="354013" cy="5137150"/>
            <a:chOff x="-1" y="0"/>
            <a:chExt cx="354501" cy="5136357"/>
          </a:xfrm>
        </p:grpSpPr>
        <p:pic>
          <p:nvPicPr>
            <p:cNvPr id="6"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337568" y="113391"/>
            <a:ext cx="8349232" cy="804004"/>
          </a:xfrm>
        </p:spPr>
        <p:txBody>
          <a:bodyPr>
            <a:noAutofit/>
          </a:bodyPr>
          <a:lstStyle>
            <a:lvl1pPr algn="l">
              <a:lnSpc>
                <a:spcPts val="2700"/>
              </a:lnSpc>
              <a:defRPr sz="3000" b="0" spc="-50" baseline="0">
                <a:solidFill>
                  <a:schemeClr val="accent2"/>
                </a:solidFill>
              </a:defRPr>
            </a:lvl1pPr>
          </a:lstStyle>
          <a:p>
            <a:r>
              <a:rPr lang="en-US"/>
              <a:t>Click to edit Master title style</a:t>
            </a:r>
            <a:endParaRPr lang="en-US" dirty="0"/>
          </a:p>
        </p:txBody>
      </p:sp>
      <p:sp>
        <p:nvSpPr>
          <p:cNvPr id="21" name="Text Placeholder 8"/>
          <p:cNvSpPr>
            <a:spLocks noGrp="1"/>
          </p:cNvSpPr>
          <p:nvPr>
            <p:ph idx="1"/>
          </p:nvPr>
        </p:nvSpPr>
        <p:spPr>
          <a:xfrm>
            <a:off x="1158706" y="1126023"/>
            <a:ext cx="7528094" cy="3458418"/>
          </a:xfrm>
          <a:prstGeom prst="rect">
            <a:avLst/>
          </a:prstGeom>
        </p:spPr>
        <p:txBody>
          <a:bodyPr>
            <a:noAutofit/>
          </a:bodyPr>
          <a:lstStyle>
            <a:lvl2pPr marL="346067" indent="-296855">
              <a:buClrTx/>
              <a:buSzPct val="100000"/>
              <a:buFont typeface="Arial" charset="0"/>
              <a:buChar char="•"/>
              <a:defRPr>
                <a:solidFill>
                  <a:schemeClr val="accent2"/>
                </a:solidFill>
              </a:defRPr>
            </a:lvl2pPr>
            <a:lvl3pPr marL="533387" indent="-114297">
              <a:buClrTx/>
              <a:buSzPct val="100000"/>
              <a:buFont typeface="Arial" charset="0"/>
              <a:buChar char="•"/>
              <a:defRPr baseline="0">
                <a:solidFill>
                  <a:schemeClr val="accent2"/>
                </a:solidFill>
              </a:defRPr>
            </a:lvl3pPr>
            <a:lvl4pPr marL="854054" indent="-261932">
              <a:buClrTx/>
              <a:buSzPct val="100000"/>
              <a:buFont typeface="Arial" charset="0"/>
              <a:buChar char="•"/>
              <a:defRPr sz="1800">
                <a:solidFill>
                  <a:schemeClr val="accent2"/>
                </a:solidFill>
              </a:defRPr>
            </a:lvl4pPr>
            <a:lvl5pPr marL="1092173" indent="-171446">
              <a:spcBef>
                <a:spcPts val="100"/>
              </a:spcBef>
              <a:buClrTx/>
              <a:buSzPct val="100000"/>
              <a:buFont typeface="Arial" charset="0"/>
              <a:buChar cha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0"/>
          </p:nvPr>
        </p:nvSpPr>
        <p:spPr>
          <a:xfrm>
            <a:off x="8755064" y="4851400"/>
            <a:ext cx="347662" cy="292100"/>
          </a:xfrm>
        </p:spPr>
        <p:txBody>
          <a:bodyPr/>
          <a:lstStyle>
            <a:lvl1pPr algn="ctr">
              <a:defRPr smtClean="0"/>
            </a:lvl1pPr>
          </a:lstStyle>
          <a:p>
            <a:pPr>
              <a:defRPr/>
            </a:pPr>
            <a:fld id="{9AD2C961-6C05-5044-810A-A6132471F2A1}" type="slidenum">
              <a:rPr lang="en-US" altLang="x-none"/>
              <a:pPr>
                <a:defRPr/>
              </a:pPr>
              <a:t>‹#›</a:t>
            </a:fld>
            <a:endParaRPr lang="en-US" altLang="x-none"/>
          </a:p>
        </p:txBody>
      </p:sp>
      <p:sp>
        <p:nvSpPr>
          <p:cNvPr id="10" name="TextBox 9"/>
          <p:cNvSpPr txBox="1"/>
          <p:nvPr userDrawn="1"/>
        </p:nvSpPr>
        <p:spPr bwMode="auto">
          <a:xfrm>
            <a:off x="4733437" y="4842240"/>
            <a:ext cx="3882657" cy="246221"/>
          </a:xfrm>
          <a:prstGeom prst="rect">
            <a:avLst/>
          </a:prstGeom>
          <a:noFill/>
          <a:ln>
            <a:noFill/>
          </a:ln>
        </p:spPr>
        <p:txBody>
          <a:bodyPr wrap="square" rtlCol="0">
            <a:spAutoFit/>
          </a:bodyPr>
          <a:lstStyle/>
          <a:p>
            <a:pPr algn="r"/>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pic>
        <p:nvPicPr>
          <p:cNvPr id="11" name="Image 3" descr="q_62113_dcat.eps"/>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1951" y="4833939"/>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93986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3_TITLE + BLANK">
    <p:spTree>
      <p:nvGrpSpPr>
        <p:cNvPr id="1" name=""/>
        <p:cNvGrpSpPr/>
        <p:nvPr/>
      </p:nvGrpSpPr>
      <p:grpSpPr>
        <a:xfrm>
          <a:off x="0" y="0"/>
          <a:ext cx="0" cy="0"/>
          <a:chOff x="0" y="0"/>
          <a:chExt cx="0" cy="0"/>
        </a:xfrm>
      </p:grpSpPr>
      <p:grpSp>
        <p:nvGrpSpPr>
          <p:cNvPr id="3" name="Group 8"/>
          <p:cNvGrpSpPr>
            <a:grpSpLocks/>
          </p:cNvGrpSpPr>
          <p:nvPr/>
        </p:nvGrpSpPr>
        <p:grpSpPr bwMode="auto">
          <a:xfrm>
            <a:off x="1" y="0"/>
            <a:ext cx="354013" cy="5137150"/>
            <a:chOff x="-1" y="0"/>
            <a:chExt cx="354501" cy="5136357"/>
          </a:xfrm>
        </p:grpSpPr>
        <p:pic>
          <p:nvPicPr>
            <p:cNvPr id="4"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17"/>
          <p:cNvSpPr txBox="1">
            <a:spLocks noChangeArrowheads="1"/>
          </p:cNvSpPr>
          <p:nvPr/>
        </p:nvSpPr>
        <p:spPr bwMode="auto">
          <a:xfrm>
            <a:off x="2185988" y="5413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sz="2400">
                <a:solidFill>
                  <a:schemeClr val="tx1"/>
                </a:solidFill>
                <a:latin typeface="Arial" charset="0"/>
                <a:ea typeface="ヒラギノ角ゴ Pro W3" charset="-128"/>
                <a:cs typeface="ヒラギノ角ゴ Pro W3" charset="-128"/>
              </a:defRPr>
            </a:lvl1pPr>
            <a:lvl2pPr marL="742950" indent="-285750">
              <a:defRPr sz="2400">
                <a:solidFill>
                  <a:schemeClr val="tx1"/>
                </a:solidFill>
                <a:latin typeface="Arial" charset="0"/>
                <a:ea typeface="ヒラギノ角ゴ Pro W3" charset="-128"/>
                <a:cs typeface="ヒラギノ角ゴ Pro W3" charset="-128"/>
              </a:defRPr>
            </a:lvl2pPr>
            <a:lvl3pPr marL="1143000" indent="-228600">
              <a:defRPr sz="2400">
                <a:solidFill>
                  <a:schemeClr val="tx1"/>
                </a:solidFill>
                <a:latin typeface="Arial" charset="0"/>
                <a:ea typeface="ヒラギノ角ゴ Pro W3" charset="-128"/>
                <a:cs typeface="ヒラギノ角ゴ Pro W3" charset="-128"/>
              </a:defRPr>
            </a:lvl3pPr>
            <a:lvl4pPr marL="1600200" indent="-228600">
              <a:defRPr sz="2400">
                <a:solidFill>
                  <a:schemeClr val="tx1"/>
                </a:solidFill>
                <a:latin typeface="Arial" charset="0"/>
                <a:ea typeface="ヒラギノ角ゴ Pro W3" charset="-128"/>
                <a:cs typeface="ヒラギノ角ゴ Pro W3" charset="-128"/>
              </a:defRPr>
            </a:lvl4pPr>
            <a:lvl5pPr marL="2057400" indent="-228600">
              <a:defRPr sz="2400">
                <a:solidFill>
                  <a:schemeClr val="tx1"/>
                </a:solidFill>
                <a:latin typeface="Arial" charset="0"/>
                <a:ea typeface="ヒラギノ角ゴ Pro W3" charset="-128"/>
                <a:cs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9pPr>
          </a:lstStyle>
          <a:p>
            <a:pPr eaLnBrk="1" hangingPunct="1"/>
            <a:endParaRPr lang="x-none" altLang="x-none" sz="6300">
              <a:solidFill>
                <a:srgbClr val="6FB673"/>
              </a:solidFill>
            </a:endParaRPr>
          </a:p>
        </p:txBody>
      </p:sp>
      <p:sp>
        <p:nvSpPr>
          <p:cNvPr id="12" name="Title 23"/>
          <p:cNvSpPr>
            <a:spLocks noGrp="1"/>
          </p:cNvSpPr>
          <p:nvPr>
            <p:ph type="title"/>
          </p:nvPr>
        </p:nvSpPr>
        <p:spPr>
          <a:xfrm>
            <a:off x="338690" y="113391"/>
            <a:ext cx="8313991" cy="807722"/>
          </a:xfrm>
        </p:spPr>
        <p:txBody>
          <a:bodyPr>
            <a:normAutofit/>
          </a:bodyPr>
          <a:lstStyle>
            <a:lvl1pPr>
              <a:lnSpc>
                <a:spcPts val="3200"/>
              </a:lnSpc>
              <a:defRPr sz="3000" spc="-50" baseline="0">
                <a:solidFill>
                  <a:schemeClr val="accent2"/>
                </a:solidFill>
              </a:defRPr>
            </a:lvl1pPr>
          </a:lstStyle>
          <a:p>
            <a:r>
              <a:rPr lang="en-US"/>
              <a:t>Click to edit Master title style</a:t>
            </a:r>
            <a:endParaRPr lang="en-US" dirty="0"/>
          </a:p>
        </p:txBody>
      </p:sp>
      <p:sp>
        <p:nvSpPr>
          <p:cNvPr id="7" name="Slide Number Placeholder 5"/>
          <p:cNvSpPr>
            <a:spLocks noGrp="1"/>
          </p:cNvSpPr>
          <p:nvPr>
            <p:ph type="sldNum" sz="quarter" idx="10"/>
          </p:nvPr>
        </p:nvSpPr>
        <p:spPr>
          <a:xfrm>
            <a:off x="8755064" y="4851400"/>
            <a:ext cx="347662" cy="292100"/>
          </a:xfrm>
        </p:spPr>
        <p:txBody>
          <a:bodyPr/>
          <a:lstStyle>
            <a:lvl1pPr>
              <a:defRPr/>
            </a:lvl1pPr>
          </a:lstStyle>
          <a:p>
            <a:pPr>
              <a:defRPr/>
            </a:pPr>
            <a:fld id="{9487EEED-4887-E947-893A-93BA1EA193BF}" type="slidenum">
              <a:rPr lang="en-US" altLang="x-none"/>
              <a:pPr>
                <a:defRPr/>
              </a:pPr>
              <a:t>‹#›</a:t>
            </a:fld>
            <a:endParaRPr lang="en-US" altLang="x-none"/>
          </a:p>
        </p:txBody>
      </p:sp>
      <p:pic>
        <p:nvPicPr>
          <p:cNvPr id="10" name="Image 3" descr="q_62113_dcat.eps"/>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1951" y="4833939"/>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458C91F-34BC-0543-9F6D-24428B499BEA}"/>
              </a:ext>
            </a:extLst>
          </p:cNvPr>
          <p:cNvSpPr txBox="1"/>
          <p:nvPr userDrawn="1"/>
        </p:nvSpPr>
        <p:spPr bwMode="auto">
          <a:xfrm>
            <a:off x="4733437" y="4842240"/>
            <a:ext cx="3882657" cy="246221"/>
          </a:xfrm>
          <a:prstGeom prst="rect">
            <a:avLst/>
          </a:prstGeom>
          <a:noFill/>
          <a:ln>
            <a:noFill/>
          </a:ln>
        </p:spPr>
        <p:txBody>
          <a:bodyPr wrap="square" rtlCol="0">
            <a:spAutoFit/>
          </a:bodyPr>
          <a:lstStyle/>
          <a:p>
            <a:pPr algn="r"/>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222949597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3_Section Content Layout 2-Up">
    <p:spTree>
      <p:nvGrpSpPr>
        <p:cNvPr id="1" name=""/>
        <p:cNvGrpSpPr/>
        <p:nvPr/>
      </p:nvGrpSpPr>
      <p:grpSpPr>
        <a:xfrm>
          <a:off x="0" y="0"/>
          <a:ext cx="0" cy="0"/>
          <a:chOff x="0" y="0"/>
          <a:chExt cx="0" cy="0"/>
        </a:xfrm>
      </p:grpSpPr>
      <p:grpSp>
        <p:nvGrpSpPr>
          <p:cNvPr id="7" name="Group 11"/>
          <p:cNvGrpSpPr>
            <a:grpSpLocks/>
          </p:cNvGrpSpPr>
          <p:nvPr/>
        </p:nvGrpSpPr>
        <p:grpSpPr bwMode="auto">
          <a:xfrm>
            <a:off x="1" y="0"/>
            <a:ext cx="354013" cy="5137150"/>
            <a:chOff x="-1" y="0"/>
            <a:chExt cx="354501" cy="5136357"/>
          </a:xfrm>
        </p:grpSpPr>
        <p:pic>
          <p:nvPicPr>
            <p:cNvPr id="8"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9"/>
          <p:cNvSpPr/>
          <p:nvPr/>
        </p:nvSpPr>
        <p:spPr>
          <a:xfrm>
            <a:off x="1" y="1"/>
            <a:ext cx="1006475" cy="1006475"/>
          </a:xfrm>
          <a:prstGeom prst="rect">
            <a:avLst/>
          </a:prstGeom>
          <a:solidFill>
            <a:schemeClr val="accent1"/>
          </a:solidFill>
          <a:ln w="50800">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tIns="91440" bIns="91440" anchor="ctr"/>
          <a:lstStyle/>
          <a:p>
            <a:pPr algn="ctr" eaLnBrk="1" fontAlgn="auto" hangingPunct="1">
              <a:spcBef>
                <a:spcPts val="0"/>
              </a:spcBef>
              <a:spcAft>
                <a:spcPts val="0"/>
              </a:spcAft>
              <a:defRPr/>
            </a:pPr>
            <a:endParaRPr lang="en-US" sz="1200" dirty="0">
              <a:solidFill>
                <a:schemeClr val="accent2"/>
              </a:solidFill>
            </a:endParaRPr>
          </a:p>
        </p:txBody>
      </p:sp>
      <p:sp>
        <p:nvSpPr>
          <p:cNvPr id="16" name="Title 15"/>
          <p:cNvSpPr>
            <a:spLocks noGrp="1"/>
          </p:cNvSpPr>
          <p:nvPr>
            <p:ph type="title"/>
          </p:nvPr>
        </p:nvSpPr>
        <p:spPr>
          <a:xfrm>
            <a:off x="1142999" y="94345"/>
            <a:ext cx="6854825" cy="875846"/>
          </a:xfrm>
        </p:spPr>
        <p:txBody>
          <a:bodyPr/>
          <a:lstStyle>
            <a:lvl1pPr>
              <a:lnSpc>
                <a:spcPts val="2700"/>
              </a:lnSpc>
              <a:defRPr sz="3000" spc="-50" baseline="0"/>
            </a:lvl1pPr>
          </a:lstStyle>
          <a:p>
            <a:r>
              <a:rPr lang="en-US"/>
              <a:t>Click to edit Master title style</a:t>
            </a:r>
            <a:endParaRPr lang="en-US" dirty="0"/>
          </a:p>
        </p:txBody>
      </p:sp>
      <p:sp>
        <p:nvSpPr>
          <p:cNvPr id="19" name="Content Placeholder 18"/>
          <p:cNvSpPr>
            <a:spLocks noGrp="1"/>
          </p:cNvSpPr>
          <p:nvPr>
            <p:ph sz="quarter" idx="12"/>
          </p:nvPr>
        </p:nvSpPr>
        <p:spPr>
          <a:xfrm>
            <a:off x="1143001" y="1211263"/>
            <a:ext cx="3319943" cy="3454400"/>
          </a:xfrm>
        </p:spPr>
        <p:txBody>
          <a:bodyPr/>
          <a:lstStyle>
            <a:lvl2pPr marL="346067" indent="-296855">
              <a:buClrTx/>
              <a:buFont typeface="Arial" charset="0"/>
              <a:buChar char="•"/>
              <a:defRPr>
                <a:solidFill>
                  <a:schemeClr val="accent2"/>
                </a:solidFill>
              </a:defRPr>
            </a:lvl2pPr>
            <a:lvl3pPr marL="533387" indent="-114297">
              <a:buClrTx/>
              <a:buFont typeface="Arial" charset="0"/>
              <a:buChar char="•"/>
              <a:defRPr>
                <a:solidFill>
                  <a:schemeClr val="accent2"/>
                </a:solidFill>
              </a:defRPr>
            </a:lvl3pPr>
            <a:lvl4pPr marL="854054" indent="-261932">
              <a:buClrTx/>
              <a:buFont typeface="Arial" charset="0"/>
              <a:buChar char="•"/>
              <a:defRPr sz="1800">
                <a:solidFill>
                  <a:schemeClr val="accent2"/>
                </a:solidFill>
              </a:defRPr>
            </a:lvl4pPr>
            <a:lvl5pPr marL="1092173" indent="-171446">
              <a:buClrTx/>
              <a:buFont typeface="Arial" charset="0"/>
              <a:buChar cha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0"/>
          <p:cNvSpPr>
            <a:spLocks noGrp="1"/>
          </p:cNvSpPr>
          <p:nvPr>
            <p:ph type="body" sz="quarter" idx="13"/>
          </p:nvPr>
        </p:nvSpPr>
        <p:spPr>
          <a:xfrm>
            <a:off x="1" y="0"/>
            <a:ext cx="1006475" cy="1006476"/>
          </a:xfrm>
        </p:spPr>
        <p:txBody>
          <a:bodyPr anchor="ctr"/>
          <a:lstStyle>
            <a:lvl1pPr marL="0" indent="0" algn="ctr">
              <a:lnSpc>
                <a:spcPts val="1363"/>
              </a:lnSpc>
              <a:spcBef>
                <a:spcPts val="0"/>
              </a:spcBef>
              <a:defRPr sz="1200">
                <a:solidFill>
                  <a:schemeClr val="bg1"/>
                </a:solidFill>
              </a:defRPr>
            </a:lvl1pPr>
          </a:lstStyle>
          <a:p>
            <a:pPr lvl="0"/>
            <a:r>
              <a:rPr lang="en-US"/>
              <a:t>Click to edit Master text styles</a:t>
            </a:r>
          </a:p>
        </p:txBody>
      </p:sp>
      <p:sp>
        <p:nvSpPr>
          <p:cNvPr id="11" name="Slide Number Placeholder 5"/>
          <p:cNvSpPr>
            <a:spLocks noGrp="1"/>
          </p:cNvSpPr>
          <p:nvPr>
            <p:ph type="sldNum" sz="quarter" idx="30"/>
          </p:nvPr>
        </p:nvSpPr>
        <p:spPr>
          <a:xfrm>
            <a:off x="8755064" y="4851400"/>
            <a:ext cx="347662" cy="292100"/>
          </a:xfrm>
        </p:spPr>
        <p:txBody>
          <a:bodyPr/>
          <a:lstStyle>
            <a:lvl1pPr>
              <a:defRPr/>
            </a:lvl1pPr>
          </a:lstStyle>
          <a:p>
            <a:pPr>
              <a:defRPr/>
            </a:pPr>
            <a:fld id="{DDFCE1D9-4B6D-3C4A-A09C-ABD5CC4FF46C}" type="slidenum">
              <a:rPr lang="en-US" altLang="x-none"/>
              <a:pPr>
                <a:defRPr/>
              </a:pPr>
              <a:t>‹#›</a:t>
            </a:fld>
            <a:endParaRPr lang="en-US" altLang="x-none"/>
          </a:p>
        </p:txBody>
      </p:sp>
      <p:sp>
        <p:nvSpPr>
          <p:cNvPr id="12" name="Content Placeholder 18"/>
          <p:cNvSpPr>
            <a:spLocks noGrp="1"/>
          </p:cNvSpPr>
          <p:nvPr>
            <p:ph sz="quarter" idx="31"/>
          </p:nvPr>
        </p:nvSpPr>
        <p:spPr>
          <a:xfrm>
            <a:off x="4697416" y="1217976"/>
            <a:ext cx="3821354" cy="3454400"/>
          </a:xfrm>
        </p:spPr>
        <p:txBody>
          <a:bodyPr/>
          <a:lstStyle>
            <a:lvl2pPr marL="346067" indent="-296855">
              <a:buClrTx/>
              <a:buFont typeface="Arial" charset="0"/>
              <a:buChar char="•"/>
              <a:defRPr>
                <a:solidFill>
                  <a:schemeClr val="accent2"/>
                </a:solidFill>
              </a:defRPr>
            </a:lvl2pPr>
            <a:lvl3pPr marL="533387" indent="-114297">
              <a:buClrTx/>
              <a:buFont typeface="Arial" charset="0"/>
              <a:buChar char="•"/>
              <a:defRPr>
                <a:solidFill>
                  <a:schemeClr val="accent2"/>
                </a:solidFill>
              </a:defRPr>
            </a:lvl3pPr>
            <a:lvl4pPr marL="854054" indent="-261932">
              <a:buClrTx/>
              <a:buFont typeface="Arial" charset="0"/>
              <a:buChar char="•"/>
              <a:defRPr sz="1800">
                <a:solidFill>
                  <a:schemeClr val="accent2"/>
                </a:solidFill>
              </a:defRPr>
            </a:lvl4pPr>
            <a:lvl5pPr marL="1092173" indent="-171446">
              <a:buClrTx/>
              <a:buFont typeface="Arial" charset="0"/>
              <a:buChar cha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Image 3" descr="q_62113_dcat.eps"/>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1951" y="4833939"/>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0C49EC6B-9239-2047-9105-4C99E6A2B0E1}"/>
              </a:ext>
            </a:extLst>
          </p:cNvPr>
          <p:cNvSpPr txBox="1"/>
          <p:nvPr userDrawn="1"/>
        </p:nvSpPr>
        <p:spPr bwMode="auto">
          <a:xfrm>
            <a:off x="4733437" y="4842240"/>
            <a:ext cx="3882657" cy="246221"/>
          </a:xfrm>
          <a:prstGeom prst="rect">
            <a:avLst/>
          </a:prstGeom>
          <a:noFill/>
          <a:ln>
            <a:noFill/>
          </a:ln>
        </p:spPr>
        <p:txBody>
          <a:bodyPr wrap="square" rtlCol="0">
            <a:spAutoFit/>
          </a:bodyPr>
          <a:lstStyle/>
          <a:p>
            <a:pPr algn="r"/>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74528811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cSld name="4_Title-Layout-Big-Imag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3D6E69-800E-FB42-AE2F-59949DEADFC3}"/>
              </a:ext>
            </a:extLst>
          </p:cNvPr>
          <p:cNvSpPr/>
          <p:nvPr/>
        </p:nvSpPr>
        <p:spPr>
          <a:xfrm>
            <a:off x="0" y="0"/>
            <a:ext cx="10287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eaLnBrk="1" fontAlgn="auto" hangingPunct="1">
              <a:spcBef>
                <a:spcPts val="0"/>
              </a:spcBef>
              <a:spcAft>
                <a:spcPts val="0"/>
              </a:spcAft>
              <a:defRPr/>
            </a:pPr>
            <a:endParaRPr lang="en-US" sz="1350" dirty="0">
              <a:latin typeface="Arial Regular"/>
            </a:endParaRPr>
          </a:p>
        </p:txBody>
      </p:sp>
      <p:cxnSp>
        <p:nvCxnSpPr>
          <p:cNvPr id="7" name="Connettore 1 7">
            <a:extLst>
              <a:ext uri="{FF2B5EF4-FFF2-40B4-BE49-F238E27FC236}">
                <a16:creationId xmlns:a16="http://schemas.microsoft.com/office/drawing/2014/main" id="{3B8D6998-D1ED-ED4C-B6DB-5984B7ADC3F6}"/>
              </a:ext>
            </a:extLst>
          </p:cNvPr>
          <p:cNvCxnSpPr>
            <a:cxnSpLocks/>
          </p:cNvCxnSpPr>
          <p:nvPr/>
        </p:nvCxnSpPr>
        <p:spPr>
          <a:xfrm>
            <a:off x="3984627" y="3848100"/>
            <a:ext cx="117316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8B8FCA2B-8BDD-1A4C-BCF1-C874B3FBBCC1}"/>
              </a:ext>
            </a:extLst>
          </p:cNvPr>
          <p:cNvSpPr/>
          <p:nvPr/>
        </p:nvSpPr>
        <p:spPr>
          <a:xfrm>
            <a:off x="8572500" y="4683127"/>
            <a:ext cx="571500" cy="460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eaLnBrk="1" fontAlgn="auto" hangingPunct="1">
              <a:spcBef>
                <a:spcPts val="0"/>
              </a:spcBef>
              <a:spcAft>
                <a:spcPts val="0"/>
              </a:spcAft>
              <a:defRPr/>
            </a:pPr>
            <a:endParaRPr lang="en-US" sz="1350" dirty="0">
              <a:latin typeface="Arial Regular"/>
            </a:endParaRPr>
          </a:p>
        </p:txBody>
      </p:sp>
      <p:pic>
        <p:nvPicPr>
          <p:cNvPr id="9" name="Picture 17">
            <a:extLst>
              <a:ext uri="{FF2B5EF4-FFF2-40B4-BE49-F238E27FC236}">
                <a16:creationId xmlns:a16="http://schemas.microsoft.com/office/drawing/2014/main" id="{222DF7FA-C830-A54E-B86F-68219665F8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2613"/>
            <a:ext cx="113665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Picture Placeholder 49">
            <a:extLst>
              <a:ext uri="{FF2B5EF4-FFF2-40B4-BE49-F238E27FC236}">
                <a16:creationId xmlns:a16="http://schemas.microsoft.com/office/drawing/2014/main" id="{DF8E7BAA-0D56-664D-87E0-0084185BBEE4}"/>
              </a:ext>
            </a:extLst>
          </p:cNvPr>
          <p:cNvSpPr>
            <a:spLocks noGrp="1"/>
          </p:cNvSpPr>
          <p:nvPr>
            <p:ph type="pic" sz="quarter" idx="13" hasCustomPrompt="1"/>
          </p:nvPr>
        </p:nvSpPr>
        <p:spPr>
          <a:xfrm>
            <a:off x="-794" y="0"/>
            <a:ext cx="9144000" cy="5143500"/>
          </a:xfrm>
          <a:custGeom>
            <a:avLst/>
            <a:gdLst>
              <a:gd name="connsiteX0" fmla="*/ 5800743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2988187 h 5143500"/>
              <a:gd name="connsiteX5" fmla="*/ 756199 w 9144000"/>
              <a:gd name="connsiteY5" fmla="*/ 2988187 h 5143500"/>
              <a:gd name="connsiteX6" fmla="*/ 759794 w 9144000"/>
              <a:gd name="connsiteY6" fmla="*/ 2998007 h 5143500"/>
              <a:gd name="connsiteX7" fmla="*/ 3487863 w 9144000"/>
              <a:gd name="connsiteY7" fmla="*/ 4806293 h 5143500"/>
              <a:gd name="connsiteX8" fmla="*/ 6448602 w 9144000"/>
              <a:gd name="connsiteY8" fmla="*/ 1845554 h 5143500"/>
              <a:gd name="connsiteX9" fmla="*/ 5942955 w 9144000"/>
              <a:gd name="connsiteY9" fmla="*/ 190177 h 5143500"/>
              <a:gd name="connsiteX10" fmla="*/ 1197536 w 9144000"/>
              <a:gd name="connsiteY10" fmla="*/ 0 h 5143500"/>
              <a:gd name="connsiteX11" fmla="*/ 5773221 w 9144000"/>
              <a:gd name="connsiteY11" fmla="*/ 0 h 5143500"/>
              <a:gd name="connsiteX12" fmla="*/ 5926294 w 9144000"/>
              <a:gd name="connsiteY12" fmla="*/ 204703 h 5143500"/>
              <a:gd name="connsiteX13" fmla="*/ 6429022 w 9144000"/>
              <a:gd name="connsiteY13" fmla="*/ 1850522 h 5143500"/>
              <a:gd name="connsiteX14" fmla="*/ 3485378 w 9144000"/>
              <a:gd name="connsiteY14" fmla="*/ 4794166 h 5143500"/>
              <a:gd name="connsiteX15" fmla="*/ 773060 w 9144000"/>
              <a:gd name="connsiteY15" fmla="*/ 2996321 h 5143500"/>
              <a:gd name="connsiteX16" fmla="*/ 770083 w 9144000"/>
              <a:gd name="connsiteY16" fmla="*/ 2988187 h 5143500"/>
              <a:gd name="connsiteX17" fmla="*/ 1135888 w 9144000"/>
              <a:gd name="connsiteY17" fmla="*/ 2988187 h 5143500"/>
              <a:gd name="connsiteX18" fmla="*/ 1135888 w 9144000"/>
              <a:gd name="connsiteY18" fmla="*/ 1852299 h 5143500"/>
              <a:gd name="connsiteX19" fmla="*/ 541824 w 9144000"/>
              <a:gd name="connsiteY19" fmla="*/ 1852299 h 5143500"/>
              <a:gd name="connsiteX20" fmla="*/ 541734 w 9144000"/>
              <a:gd name="connsiteY20" fmla="*/ 1850522 h 5143500"/>
              <a:gd name="connsiteX21" fmla="*/ 1044462 w 9144000"/>
              <a:gd name="connsiteY21" fmla="*/ 204703 h 5143500"/>
              <a:gd name="connsiteX22" fmla="*/ 0 w 9144000"/>
              <a:gd name="connsiteY22" fmla="*/ 0 h 5143500"/>
              <a:gd name="connsiteX23" fmla="*/ 1174983 w 9144000"/>
              <a:gd name="connsiteY23" fmla="*/ 0 h 5143500"/>
              <a:gd name="connsiteX24" fmla="*/ 1032772 w 9144000"/>
              <a:gd name="connsiteY24" fmla="*/ 190177 h 5143500"/>
              <a:gd name="connsiteX25" fmla="*/ 527124 w 9144000"/>
              <a:gd name="connsiteY25" fmla="*/ 1845554 h 5143500"/>
              <a:gd name="connsiteX26" fmla="*/ 527465 w 9144000"/>
              <a:gd name="connsiteY26" fmla="*/ 1852299 h 5143500"/>
              <a:gd name="connsiteX27" fmla="*/ 0 w 9144000"/>
              <a:gd name="connsiteY27" fmla="*/ 1852299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144000" h="5143500">
                <a:moveTo>
                  <a:pt x="5800743" y="0"/>
                </a:moveTo>
                <a:lnTo>
                  <a:pt x="9144000" y="0"/>
                </a:lnTo>
                <a:lnTo>
                  <a:pt x="9144000" y="5143500"/>
                </a:lnTo>
                <a:lnTo>
                  <a:pt x="0" y="5143500"/>
                </a:lnTo>
                <a:lnTo>
                  <a:pt x="0" y="2988187"/>
                </a:lnTo>
                <a:lnTo>
                  <a:pt x="756199" y="2988187"/>
                </a:lnTo>
                <a:lnTo>
                  <a:pt x="759794" y="2998007"/>
                </a:lnTo>
                <a:cubicBezTo>
                  <a:pt x="1209258" y="4060661"/>
                  <a:pt x="2261485" y="4806293"/>
                  <a:pt x="3487863" y="4806293"/>
                </a:cubicBezTo>
                <a:cubicBezTo>
                  <a:pt x="5123034" y="4806293"/>
                  <a:pt x="6448602" y="3480725"/>
                  <a:pt x="6448602" y="1845554"/>
                </a:cubicBezTo>
                <a:cubicBezTo>
                  <a:pt x="6448602" y="1232365"/>
                  <a:pt x="6262194" y="662714"/>
                  <a:pt x="5942955" y="190177"/>
                </a:cubicBezTo>
                <a:close/>
                <a:moveTo>
                  <a:pt x="1197536" y="0"/>
                </a:moveTo>
                <a:lnTo>
                  <a:pt x="5773221" y="0"/>
                </a:lnTo>
                <a:lnTo>
                  <a:pt x="5926294" y="204703"/>
                </a:lnTo>
                <a:cubicBezTo>
                  <a:pt x="6243691" y="674511"/>
                  <a:pt x="6429022" y="1240873"/>
                  <a:pt x="6429022" y="1850522"/>
                </a:cubicBezTo>
                <a:cubicBezTo>
                  <a:pt x="6429022" y="3476252"/>
                  <a:pt x="5111108" y="4794166"/>
                  <a:pt x="3485378" y="4794166"/>
                </a:cubicBezTo>
                <a:cubicBezTo>
                  <a:pt x="2266081" y="4794166"/>
                  <a:pt x="1219930" y="4052839"/>
                  <a:pt x="773060" y="2996321"/>
                </a:cubicBezTo>
                <a:lnTo>
                  <a:pt x="770083" y="2988187"/>
                </a:lnTo>
                <a:lnTo>
                  <a:pt x="1135888" y="2988187"/>
                </a:lnTo>
                <a:lnTo>
                  <a:pt x="1135888" y="1852299"/>
                </a:lnTo>
                <a:lnTo>
                  <a:pt x="541824" y="1852299"/>
                </a:lnTo>
                <a:lnTo>
                  <a:pt x="541734" y="1850522"/>
                </a:lnTo>
                <a:cubicBezTo>
                  <a:pt x="541734" y="1240873"/>
                  <a:pt x="727066" y="674511"/>
                  <a:pt x="1044462" y="204703"/>
                </a:cubicBezTo>
                <a:close/>
                <a:moveTo>
                  <a:pt x="0" y="0"/>
                </a:moveTo>
                <a:lnTo>
                  <a:pt x="1174983" y="0"/>
                </a:lnTo>
                <a:lnTo>
                  <a:pt x="1032772" y="190177"/>
                </a:lnTo>
                <a:cubicBezTo>
                  <a:pt x="713532" y="662714"/>
                  <a:pt x="527124" y="1232365"/>
                  <a:pt x="527124" y="1845554"/>
                </a:cubicBezTo>
                <a:lnTo>
                  <a:pt x="527465" y="1852299"/>
                </a:lnTo>
                <a:lnTo>
                  <a:pt x="0" y="1852299"/>
                </a:lnTo>
                <a:close/>
              </a:path>
            </a:pathLst>
          </a:custGeom>
        </p:spPr>
        <p:txBody>
          <a:bodyPr>
            <a:noAutofit/>
          </a:bodyPr>
          <a:lstStyle>
            <a:lvl1pPr>
              <a:defRPr/>
            </a:lvl1pPr>
          </a:lstStyle>
          <a:p>
            <a:pPr lvl="0"/>
            <a:r>
              <a:rPr lang="en-US" noProof="0" dirty="0"/>
              <a:t>Click icon to add picture (with circle overlay)</a:t>
            </a:r>
          </a:p>
        </p:txBody>
      </p:sp>
      <p:sp>
        <p:nvSpPr>
          <p:cNvPr id="3" name="Subtitle 2"/>
          <p:cNvSpPr>
            <a:spLocks noGrp="1" noChangeAspect="1"/>
          </p:cNvSpPr>
          <p:nvPr>
            <p:ph type="subTitle" idx="1" hasCustomPrompt="1"/>
          </p:nvPr>
        </p:nvSpPr>
        <p:spPr>
          <a:xfrm>
            <a:off x="1512203" y="1342619"/>
            <a:ext cx="4583799" cy="289983"/>
          </a:xfrm>
          <a:prstGeom prst="rect">
            <a:avLst/>
          </a:prstGeom>
        </p:spPr>
        <p:txBody>
          <a:bodyPr anchor="b">
            <a:noAutofit/>
          </a:bodyPr>
          <a:lstStyle>
            <a:lvl1pPr marL="0" marR="0" indent="0" algn="l" defTabSz="411450" rtl="0" eaLnBrk="1" fontAlgn="auto" latinLnBrk="0" hangingPunct="1">
              <a:lnSpc>
                <a:spcPts val="4000"/>
              </a:lnSpc>
              <a:spcBef>
                <a:spcPct val="20000"/>
              </a:spcBef>
              <a:spcAft>
                <a:spcPts val="0"/>
              </a:spcAft>
              <a:buClr>
                <a:schemeClr val="accent2"/>
              </a:buClr>
              <a:buSzTx/>
              <a:buFont typeface="Arial"/>
              <a:buNone/>
              <a:tabLst/>
              <a:defRPr sz="1200" b="0" i="0" spc="0" baseline="0">
                <a:solidFill>
                  <a:schemeClr val="bg1"/>
                </a:solidFill>
              </a:defRPr>
            </a:lvl1pPr>
            <a:lvl2pPr marL="411450" indent="0" algn="ctr">
              <a:buNone/>
              <a:defRPr>
                <a:solidFill>
                  <a:schemeClr val="tx1">
                    <a:tint val="75000"/>
                  </a:schemeClr>
                </a:solidFill>
              </a:defRPr>
            </a:lvl2pPr>
            <a:lvl3pPr marL="822899" indent="0" algn="ctr">
              <a:buNone/>
              <a:defRPr>
                <a:solidFill>
                  <a:schemeClr val="tx1">
                    <a:tint val="75000"/>
                  </a:schemeClr>
                </a:solidFill>
              </a:defRPr>
            </a:lvl3pPr>
            <a:lvl4pPr marL="1234349" indent="0" algn="ctr">
              <a:buNone/>
              <a:defRPr>
                <a:solidFill>
                  <a:schemeClr val="tx1">
                    <a:tint val="75000"/>
                  </a:schemeClr>
                </a:solidFill>
              </a:defRPr>
            </a:lvl4pPr>
            <a:lvl5pPr marL="1645797" indent="0" algn="ctr">
              <a:buNone/>
              <a:defRPr>
                <a:solidFill>
                  <a:schemeClr val="tx1">
                    <a:tint val="75000"/>
                  </a:schemeClr>
                </a:solidFill>
              </a:defRPr>
            </a:lvl5pPr>
            <a:lvl6pPr marL="2057246" indent="0" algn="ctr">
              <a:buNone/>
              <a:defRPr>
                <a:solidFill>
                  <a:schemeClr val="tx1">
                    <a:tint val="75000"/>
                  </a:schemeClr>
                </a:solidFill>
              </a:defRPr>
            </a:lvl6pPr>
            <a:lvl7pPr marL="2468696" indent="0" algn="ctr">
              <a:buNone/>
              <a:defRPr>
                <a:solidFill>
                  <a:schemeClr val="tx1">
                    <a:tint val="75000"/>
                  </a:schemeClr>
                </a:solidFill>
              </a:defRPr>
            </a:lvl7pPr>
            <a:lvl8pPr marL="2880144" indent="0" algn="ctr">
              <a:buNone/>
              <a:defRPr>
                <a:solidFill>
                  <a:schemeClr val="tx1">
                    <a:tint val="75000"/>
                  </a:schemeClr>
                </a:solidFill>
              </a:defRPr>
            </a:lvl8pPr>
            <a:lvl9pPr marL="3291594" indent="0" algn="ctr">
              <a:buNone/>
              <a:defRPr>
                <a:solidFill>
                  <a:schemeClr val="tx1">
                    <a:tint val="75000"/>
                  </a:schemeClr>
                </a:solidFill>
              </a:defRPr>
            </a:lvl9pPr>
          </a:lstStyle>
          <a:p>
            <a:r>
              <a:rPr lang="en-US" dirty="0"/>
              <a:t>Product line, Brand, Division or Business Unit</a:t>
            </a:r>
          </a:p>
        </p:txBody>
      </p:sp>
      <p:sp>
        <p:nvSpPr>
          <p:cNvPr id="23" name="Text Placeholder 22"/>
          <p:cNvSpPr>
            <a:spLocks noGrp="1" noChangeAspect="1"/>
          </p:cNvSpPr>
          <p:nvPr>
            <p:ph type="body" sz="quarter" idx="12"/>
          </p:nvPr>
        </p:nvSpPr>
        <p:spPr>
          <a:xfrm>
            <a:off x="1500011" y="3686004"/>
            <a:ext cx="4583291" cy="229367"/>
          </a:xfrm>
          <a:prstGeom prst="rect">
            <a:avLst/>
          </a:prstGeom>
        </p:spPr>
        <p:txBody>
          <a:bodyPr>
            <a:noAutofit/>
          </a:bodyPr>
          <a:lstStyle>
            <a:lvl1pPr algn="l">
              <a:lnSpc>
                <a:spcPts val="1530"/>
              </a:lnSpc>
              <a:spcBef>
                <a:spcPts val="0"/>
              </a:spcBef>
              <a:defRPr sz="1400" b="0" i="0" spc="0" baseline="0">
                <a:solidFill>
                  <a:schemeClr val="bg1"/>
                </a:solidFill>
              </a:defRPr>
            </a:lvl1pPr>
          </a:lstStyle>
          <a:p>
            <a:pPr lvl="0"/>
            <a:r>
              <a:rPr lang="en-US"/>
              <a:t>Click to edit Master text styles</a:t>
            </a:r>
          </a:p>
        </p:txBody>
      </p:sp>
      <p:sp>
        <p:nvSpPr>
          <p:cNvPr id="22" name="Title 21"/>
          <p:cNvSpPr>
            <a:spLocks noGrp="1"/>
          </p:cNvSpPr>
          <p:nvPr>
            <p:ph type="title" hasCustomPrompt="1"/>
          </p:nvPr>
        </p:nvSpPr>
        <p:spPr>
          <a:xfrm>
            <a:off x="1512202" y="2128707"/>
            <a:ext cx="4564749" cy="1352550"/>
          </a:xfrm>
        </p:spPr>
        <p:txBody>
          <a:bodyPr rIns="0"/>
          <a:lstStyle>
            <a:lvl1pPr algn="l">
              <a:lnSpc>
                <a:spcPts val="4200"/>
              </a:lnSpc>
              <a:defRPr sz="3750" b="0" i="0" cap="all" spc="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5695553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userDrawn="1">
  <p:cSld name="5_Content Main">
    <p:spTree>
      <p:nvGrpSpPr>
        <p:cNvPr id="1" name=""/>
        <p:cNvGrpSpPr/>
        <p:nvPr/>
      </p:nvGrpSpPr>
      <p:grpSpPr>
        <a:xfrm>
          <a:off x="0" y="0"/>
          <a:ext cx="0" cy="0"/>
          <a:chOff x="0" y="0"/>
          <a:chExt cx="0" cy="0"/>
        </a:xfrm>
      </p:grpSpPr>
      <p:cxnSp>
        <p:nvCxnSpPr>
          <p:cNvPr id="4" name="Connettore 1 7">
            <a:extLst>
              <a:ext uri="{FF2B5EF4-FFF2-40B4-BE49-F238E27FC236}">
                <a16:creationId xmlns:a16="http://schemas.microsoft.com/office/drawing/2014/main" id="{E6C3C164-18F6-264B-A58D-54CB33F3523D}"/>
              </a:ext>
            </a:extLst>
          </p:cNvPr>
          <p:cNvCxnSpPr>
            <a:cxnSpLocks/>
          </p:cNvCxnSpPr>
          <p:nvPr/>
        </p:nvCxnSpPr>
        <p:spPr>
          <a:xfrm flipH="1">
            <a:off x="484188" y="1041400"/>
            <a:ext cx="914400"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9">
            <a:extLst>
              <a:ext uri="{FF2B5EF4-FFF2-40B4-BE49-F238E27FC236}">
                <a16:creationId xmlns:a16="http://schemas.microsoft.com/office/drawing/2014/main" id="{7C6572E7-389A-E249-8431-697D1BD795B0}"/>
              </a:ext>
            </a:extLst>
          </p:cNvPr>
          <p:cNvSpPr>
            <a:spLocks noGrp="1"/>
          </p:cNvSpPr>
          <p:nvPr>
            <p:ph sz="quarter" idx="12"/>
          </p:nvPr>
        </p:nvSpPr>
        <p:spPr>
          <a:xfrm>
            <a:off x="467710" y="1198565"/>
            <a:ext cx="8103476" cy="3362325"/>
          </a:xfrm>
        </p:spPr>
        <p:txBody>
          <a:bodyPr/>
          <a:lstStyle>
            <a:lvl1pPr>
              <a:defRPr>
                <a:solidFill>
                  <a:schemeClr val="bg2"/>
                </a:solidFill>
              </a:defRPr>
            </a:lvl1pPr>
            <a:lvl2pPr>
              <a:defRPr sz="1598"/>
            </a:lvl2pPr>
            <a:lvl3pPr marL="594341" indent="-181286">
              <a:defRPr sz="1350"/>
            </a:lvl3pPr>
            <a:lvl4pPr marL="868655">
              <a:defRPr sz="1200"/>
            </a:lvl4pPr>
            <a:lvl5pPr marL="68578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1">
            <a:extLst>
              <a:ext uri="{FF2B5EF4-FFF2-40B4-BE49-F238E27FC236}">
                <a16:creationId xmlns:a16="http://schemas.microsoft.com/office/drawing/2014/main" id="{009C0E52-1E51-8049-B183-B9A9556C8E62}"/>
              </a:ext>
            </a:extLst>
          </p:cNvPr>
          <p:cNvSpPr>
            <a:spLocks noGrp="1"/>
          </p:cNvSpPr>
          <p:nvPr>
            <p:ph type="ftr" sz="quarter" idx="10"/>
          </p:nvPr>
        </p:nvSpPr>
        <p:spPr>
          <a:xfrm>
            <a:off x="5943600" y="4685110"/>
            <a:ext cx="2628900" cy="458390"/>
          </a:xfrm>
        </p:spPr>
        <p:txBody>
          <a:bodyPr/>
          <a:lstStyle/>
          <a:p>
            <a:r>
              <a:rPr lang="en-US" dirty="0"/>
              <a:t>AV BRANDS OF LEGRAND</a:t>
            </a:r>
          </a:p>
        </p:txBody>
      </p:sp>
      <p:sp>
        <p:nvSpPr>
          <p:cNvPr id="7" name="Picture Placeholder 2">
            <a:extLst>
              <a:ext uri="{FF2B5EF4-FFF2-40B4-BE49-F238E27FC236}">
                <a16:creationId xmlns:a16="http://schemas.microsoft.com/office/drawing/2014/main" id="{568E73C0-8099-CD45-A15B-5A5700E7F60D}"/>
              </a:ext>
            </a:extLst>
          </p:cNvPr>
          <p:cNvSpPr>
            <a:spLocks noGrp="1" noChangeAspect="1"/>
          </p:cNvSpPr>
          <p:nvPr>
            <p:ph type="pic" sz="quarter" idx="66" hasCustomPrompt="1"/>
          </p:nvPr>
        </p:nvSpPr>
        <p:spPr>
          <a:xfrm>
            <a:off x="8158351" y="-5622"/>
            <a:ext cx="994409" cy="994410"/>
          </a:xfrm>
        </p:spPr>
        <p:txBody>
          <a:bodyPr/>
          <a:lstStyle>
            <a:lvl1pPr>
              <a:defRPr sz="1350"/>
            </a:lvl1pPr>
          </a:lstStyle>
          <a:p>
            <a:r>
              <a:rPr lang="en-US"/>
              <a:t>Brand logo in square (optional)</a:t>
            </a:r>
          </a:p>
        </p:txBody>
      </p:sp>
      <p:sp>
        <p:nvSpPr>
          <p:cNvPr id="8" name="Title 1">
            <a:extLst>
              <a:ext uri="{FF2B5EF4-FFF2-40B4-BE49-F238E27FC236}">
                <a16:creationId xmlns:a16="http://schemas.microsoft.com/office/drawing/2014/main" id="{DA3B2ADC-4C09-9845-810F-9113E7CD0EEA}"/>
              </a:ext>
            </a:extLst>
          </p:cNvPr>
          <p:cNvSpPr>
            <a:spLocks noGrp="1"/>
          </p:cNvSpPr>
          <p:nvPr>
            <p:ph type="title" hasCustomPrompt="1"/>
          </p:nvPr>
        </p:nvSpPr>
        <p:spPr>
          <a:xfrm>
            <a:off x="457201" y="180974"/>
            <a:ext cx="7603760" cy="733425"/>
          </a:xfrm>
        </p:spPr>
        <p:txBody>
          <a:bodyPr>
            <a:noAutofit/>
          </a:bodyPr>
          <a:lstStyle>
            <a:lvl1pPr algn="l">
              <a:lnSpc>
                <a:spcPct val="100000"/>
              </a:lnSpc>
              <a:defRPr sz="2000" b="0" i="0" spc="0" baseline="0">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387385379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cSld name="4_Content Main">
    <p:spTree>
      <p:nvGrpSpPr>
        <p:cNvPr id="1" name=""/>
        <p:cNvGrpSpPr/>
        <p:nvPr/>
      </p:nvGrpSpPr>
      <p:grpSpPr>
        <a:xfrm>
          <a:off x="0" y="0"/>
          <a:ext cx="0" cy="0"/>
          <a:chOff x="0" y="0"/>
          <a:chExt cx="0" cy="0"/>
        </a:xfrm>
      </p:grpSpPr>
      <p:cxnSp>
        <p:nvCxnSpPr>
          <p:cNvPr id="4" name="Connettore 1 7">
            <a:extLst>
              <a:ext uri="{FF2B5EF4-FFF2-40B4-BE49-F238E27FC236}">
                <a16:creationId xmlns:a16="http://schemas.microsoft.com/office/drawing/2014/main" id="{E6C3C164-18F6-264B-A58D-54CB33F3523D}"/>
              </a:ext>
            </a:extLst>
          </p:cNvPr>
          <p:cNvCxnSpPr>
            <a:cxnSpLocks/>
          </p:cNvCxnSpPr>
          <p:nvPr/>
        </p:nvCxnSpPr>
        <p:spPr>
          <a:xfrm flipH="1">
            <a:off x="484188" y="1041400"/>
            <a:ext cx="914400"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457202" y="180974"/>
            <a:ext cx="7581275" cy="733425"/>
          </a:xfrm>
        </p:spPr>
        <p:txBody>
          <a:bodyPr>
            <a:noAutofit/>
          </a:bodyPr>
          <a:lstStyle>
            <a:lvl1pPr algn="l">
              <a:lnSpc>
                <a:spcPct val="100000"/>
              </a:lnSpc>
              <a:defRPr sz="2000" b="0" i="0" spc="0" baseline="0">
                <a:solidFill>
                  <a:schemeClr val="tx2"/>
                </a:solidFill>
              </a:defRPr>
            </a:lvl1pPr>
          </a:lstStyle>
          <a:p>
            <a:r>
              <a:rPr lang="en-US"/>
              <a:t>SLIDE TITLE HERE</a:t>
            </a:r>
          </a:p>
        </p:txBody>
      </p:sp>
      <p:sp>
        <p:nvSpPr>
          <p:cNvPr id="10" name="Content Placeholder 9">
            <a:extLst>
              <a:ext uri="{FF2B5EF4-FFF2-40B4-BE49-F238E27FC236}">
                <a16:creationId xmlns:a16="http://schemas.microsoft.com/office/drawing/2014/main" id="{7C6572E7-389A-E249-8431-697D1BD795B0}"/>
              </a:ext>
            </a:extLst>
          </p:cNvPr>
          <p:cNvSpPr>
            <a:spLocks noGrp="1"/>
          </p:cNvSpPr>
          <p:nvPr>
            <p:ph sz="quarter" idx="12" hasCustomPrompt="1"/>
          </p:nvPr>
        </p:nvSpPr>
        <p:spPr>
          <a:xfrm>
            <a:off x="685427" y="1379483"/>
            <a:ext cx="7887075" cy="3159861"/>
          </a:xfrm>
          <a:prstGeom prst="rect">
            <a:avLst/>
          </a:prstGeom>
        </p:spPr>
        <p:txBody>
          <a:bodyPr/>
          <a:lstStyle>
            <a:lvl1pPr>
              <a:defRPr>
                <a:solidFill>
                  <a:schemeClr val="bg2"/>
                </a:solidFill>
              </a:defRPr>
            </a:lvl1pPr>
            <a:lvl2pPr>
              <a:defRPr sz="1650"/>
            </a:lvl2pPr>
            <a:lvl3pPr marL="602441" indent="-169065">
              <a:tabLst/>
              <a:defRPr sz="1500"/>
            </a:lvl3pPr>
            <a:lvl4pPr marL="868655">
              <a:defRPr sz="1200"/>
            </a:lvl4pPr>
            <a:lvl5pPr marL="685783">
              <a:defRPr/>
            </a:lvl5pPr>
          </a:lstStyle>
          <a:p>
            <a:pPr lvl="0"/>
            <a:r>
              <a:rPr lang="en-US"/>
              <a:t>Add copy here for more details</a:t>
            </a:r>
          </a:p>
          <a:p>
            <a:pPr lvl="1"/>
            <a:r>
              <a:rPr lang="en-US"/>
              <a:t>Second level</a:t>
            </a:r>
          </a:p>
          <a:p>
            <a:pPr lvl="2"/>
            <a:r>
              <a:rPr lang="en-US"/>
              <a:t>Third level</a:t>
            </a:r>
          </a:p>
        </p:txBody>
      </p:sp>
      <p:sp>
        <p:nvSpPr>
          <p:cNvPr id="6" name="Picture Placeholder 2">
            <a:extLst>
              <a:ext uri="{FF2B5EF4-FFF2-40B4-BE49-F238E27FC236}">
                <a16:creationId xmlns:a16="http://schemas.microsoft.com/office/drawing/2014/main" id="{DF08A9B7-CEC5-CD4D-9842-C61BAC3E21B2}"/>
              </a:ext>
            </a:extLst>
          </p:cNvPr>
          <p:cNvSpPr>
            <a:spLocks noGrp="1" noChangeAspect="1"/>
          </p:cNvSpPr>
          <p:nvPr>
            <p:ph type="pic" sz="quarter" idx="66" hasCustomPrompt="1"/>
          </p:nvPr>
        </p:nvSpPr>
        <p:spPr>
          <a:xfrm>
            <a:off x="8158351" y="-5622"/>
            <a:ext cx="994409" cy="994410"/>
          </a:xfrm>
        </p:spPr>
        <p:txBody>
          <a:bodyPr/>
          <a:lstStyle>
            <a:lvl1pPr>
              <a:defRPr sz="1350"/>
            </a:lvl1pPr>
          </a:lstStyle>
          <a:p>
            <a:r>
              <a:rPr lang="en-US"/>
              <a:t>Brand logo in square (optional)</a:t>
            </a:r>
          </a:p>
        </p:txBody>
      </p:sp>
      <p:sp>
        <p:nvSpPr>
          <p:cNvPr id="7" name="Footer Placeholder 1">
            <a:extLst>
              <a:ext uri="{FF2B5EF4-FFF2-40B4-BE49-F238E27FC236}">
                <a16:creationId xmlns:a16="http://schemas.microsoft.com/office/drawing/2014/main" id="{D80C1B50-2630-C94A-ACD3-424568FB0AFE}"/>
              </a:ext>
            </a:extLst>
          </p:cNvPr>
          <p:cNvSpPr>
            <a:spLocks noGrp="1"/>
          </p:cNvSpPr>
          <p:nvPr>
            <p:ph type="ftr" sz="quarter" idx="10"/>
          </p:nvPr>
        </p:nvSpPr>
        <p:spPr>
          <a:xfrm>
            <a:off x="5943600" y="4685110"/>
            <a:ext cx="2628900" cy="458390"/>
          </a:xfrm>
        </p:spPr>
        <p:txBody>
          <a:bodyPr/>
          <a:lstStyle/>
          <a:p>
            <a:pPr defTabSz="457189"/>
            <a:endParaRPr lang="en-US">
              <a:solidFill>
                <a:srgbClr val="323337"/>
              </a:solidFill>
            </a:endParaRPr>
          </a:p>
        </p:txBody>
      </p:sp>
    </p:spTree>
    <p:extLst>
      <p:ext uri="{BB962C8B-B14F-4D97-AF65-F5344CB8AC3E}">
        <p14:creationId xmlns:p14="http://schemas.microsoft.com/office/powerpoint/2010/main" val="321258783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18" name="Holder 5">
            <a:extLst>
              <a:ext uri="{FF2B5EF4-FFF2-40B4-BE49-F238E27FC236}">
                <a16:creationId xmlns:a16="http://schemas.microsoft.com/office/drawing/2014/main" id="{4839C287-E593-C24F-9CC2-50A82BDC07D9}"/>
              </a:ext>
            </a:extLst>
          </p:cNvPr>
          <p:cNvSpPr>
            <a:spLocks noGrp="1"/>
          </p:cNvSpPr>
          <p:nvPr>
            <p:ph type="ftr" sz="quarter" idx="5"/>
          </p:nvPr>
        </p:nvSpPr>
        <p:spPr>
          <a:xfrm>
            <a:off x="3110028" y="4825361"/>
            <a:ext cx="2927084" cy="122272"/>
          </a:xfrm>
          <a:prstGeom prst="rect">
            <a:avLst/>
          </a:prstGeom>
        </p:spPr>
        <p:txBody>
          <a:bodyPr lIns="0" tIns="0" rIns="0" bIns="0"/>
          <a:lstStyle>
            <a:lvl1pPr algn="ctr">
              <a:defRPr b="0" i="0">
                <a:solidFill>
                  <a:schemeClr val="tx1">
                    <a:tint val="75000"/>
                  </a:schemeClr>
                </a:solidFill>
                <a:latin typeface="Arial Narrow" panose="020B0604020202020204" pitchFamily="34" charset="0"/>
                <a:cs typeface="Arial Narrow" panose="020B0604020202020204" pitchFamily="34" charset="0"/>
              </a:defRPr>
            </a:lvl1pPr>
          </a:lstStyle>
          <a:p>
            <a:r>
              <a:rPr lang="en-US" dirty="0"/>
              <a:t>Commercial AV Brands of Legrand</a:t>
            </a:r>
          </a:p>
        </p:txBody>
      </p:sp>
      <p:sp>
        <p:nvSpPr>
          <p:cNvPr id="45" name="Title 1">
            <a:extLst>
              <a:ext uri="{FF2B5EF4-FFF2-40B4-BE49-F238E27FC236}">
                <a16:creationId xmlns:a16="http://schemas.microsoft.com/office/drawing/2014/main" id="{DF913B01-7FEF-504E-8A9A-3DF3A6EE6741}"/>
              </a:ext>
            </a:extLst>
          </p:cNvPr>
          <p:cNvSpPr>
            <a:spLocks noGrp="1"/>
          </p:cNvSpPr>
          <p:nvPr>
            <p:ph type="title"/>
          </p:nvPr>
        </p:nvSpPr>
        <p:spPr>
          <a:xfrm>
            <a:off x="467557" y="183598"/>
            <a:ext cx="8208889" cy="873535"/>
          </a:xfrm>
          <a:prstGeom prst="rect">
            <a:avLst/>
          </a:prstGeom>
        </p:spPr>
        <p:txBody>
          <a:bodyPr anchor="b">
            <a:noAutofit/>
          </a:bodyPr>
          <a:lstStyle>
            <a:lvl1pPr algn="l">
              <a:lnSpc>
                <a:spcPts val="1192"/>
              </a:lnSpc>
              <a:defRPr sz="2648" b="0" i="0" spc="-22" baseline="0">
                <a:solidFill>
                  <a:schemeClr val="tx1">
                    <a:lumMod val="65000"/>
                    <a:lumOff val="35000"/>
                  </a:schemeClr>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48" name="Content Placeholder 47">
            <a:extLst>
              <a:ext uri="{FF2B5EF4-FFF2-40B4-BE49-F238E27FC236}">
                <a16:creationId xmlns:a16="http://schemas.microsoft.com/office/drawing/2014/main" id="{2A8DE2F9-9F5C-5E4A-9020-3A1920DED818}"/>
              </a:ext>
            </a:extLst>
          </p:cNvPr>
          <p:cNvSpPr>
            <a:spLocks noGrp="1"/>
          </p:cNvSpPr>
          <p:nvPr>
            <p:ph sz="quarter" idx="10"/>
          </p:nvPr>
        </p:nvSpPr>
        <p:spPr>
          <a:xfrm>
            <a:off x="467557" y="1259948"/>
            <a:ext cx="8208889" cy="3262689"/>
          </a:xfrm>
          <a:prstGeom prst="rect">
            <a:avLst/>
          </a:prstGeom>
        </p:spPr>
        <p:txBody>
          <a:bodyPr/>
          <a:lstStyle>
            <a:lvl1pPr>
              <a:defRPr sz="1589" b="1" i="0">
                <a:solidFill>
                  <a:schemeClr val="tx1">
                    <a:lumMod val="65000"/>
                    <a:lumOff val="35000"/>
                  </a:schemeClr>
                </a:solidFill>
                <a:latin typeface="Arial Narrow" panose="020B0604020202020204" pitchFamily="34" charset="0"/>
                <a:cs typeface="Arial Narrow" panose="020B0604020202020204" pitchFamily="34" charset="0"/>
              </a:defRPr>
            </a:lvl1pPr>
            <a:lvl2pPr>
              <a:defRPr b="0" i="0">
                <a:solidFill>
                  <a:schemeClr val="tx1">
                    <a:lumMod val="65000"/>
                    <a:lumOff val="35000"/>
                  </a:schemeClr>
                </a:solidFill>
                <a:latin typeface="Arial Narrow" panose="020B0604020202020204" pitchFamily="34" charset="0"/>
                <a:cs typeface="Arial Narrow" panose="020B0604020202020204" pitchFamily="34" charset="0"/>
              </a:defRPr>
            </a:lvl2pPr>
            <a:lvl3pPr>
              <a:defRPr b="0" i="0">
                <a:solidFill>
                  <a:schemeClr val="tx1">
                    <a:lumMod val="65000"/>
                    <a:lumOff val="35000"/>
                  </a:schemeClr>
                </a:solidFill>
                <a:latin typeface="Arial Narrow" panose="020B0604020202020204" pitchFamily="34" charset="0"/>
                <a:cs typeface="Arial Narrow" panose="020B0604020202020204" pitchFamily="34" charset="0"/>
              </a:defRPr>
            </a:lvl3pPr>
            <a:lvl4pPr>
              <a:defRPr b="0" i="0">
                <a:solidFill>
                  <a:schemeClr val="tx1">
                    <a:lumMod val="65000"/>
                    <a:lumOff val="35000"/>
                  </a:schemeClr>
                </a:solidFill>
                <a:latin typeface="Arial Narrow" panose="020B0604020202020204" pitchFamily="34" charset="0"/>
                <a:cs typeface="Arial Narrow" panose="020B0604020202020204" pitchFamily="34" charset="0"/>
              </a:defRPr>
            </a:lvl4pPr>
            <a:lvl5pPr>
              <a:defRPr b="0" i="0">
                <a:solidFill>
                  <a:schemeClr val="tx1">
                    <a:lumMod val="65000"/>
                    <a:lumOff val="35000"/>
                  </a:schemeClr>
                </a:solidFill>
                <a:latin typeface="Arial Narrow" panose="020B0604020202020204" pitchFamily="34" charset="0"/>
                <a:cs typeface="Arial Narrow"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2" name="Picture 41">
            <a:extLst>
              <a:ext uri="{FF2B5EF4-FFF2-40B4-BE49-F238E27FC236}">
                <a16:creationId xmlns:a16="http://schemas.microsoft.com/office/drawing/2014/main" id="{E288FC76-6DDC-BD41-BD8E-6E81699191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56" y="4825144"/>
            <a:ext cx="783059" cy="134761"/>
          </a:xfrm>
          <a:prstGeom prst="rect">
            <a:avLst/>
          </a:prstGeom>
        </p:spPr>
      </p:pic>
    </p:spTree>
    <p:extLst>
      <p:ext uri="{BB962C8B-B14F-4D97-AF65-F5344CB8AC3E}">
        <p14:creationId xmlns:p14="http://schemas.microsoft.com/office/powerpoint/2010/main" val="1538202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3_cover">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6CF53D57-A341-A70F-D8BB-2528A70E21A7}"/>
              </a:ext>
            </a:extLst>
          </p:cNvPr>
          <p:cNvSpPr>
            <a:spLocks noGrp="1"/>
          </p:cNvSpPr>
          <p:nvPr>
            <p:ph type="pic" sz="quarter" idx="10"/>
          </p:nvPr>
        </p:nvSpPr>
        <p:spPr>
          <a:xfrm>
            <a:off x="0" y="231451"/>
            <a:ext cx="8892552" cy="4034700"/>
          </a:xfrm>
          <a:prstGeom prst="rect">
            <a:avLst/>
          </a:prstGeom>
          <a:solidFill>
            <a:schemeClr val="bg1">
              <a:lumMod val="95000"/>
            </a:schemeClr>
          </a:solidFill>
        </p:spPr>
        <p:txBody>
          <a:bodyPr lIns="182880" tIns="91440" rIns="182880" bIns="91440"/>
          <a:lstStyle>
            <a:lvl1pPr marL="0" indent="0">
              <a:buFontTx/>
              <a:buNone/>
              <a:defRPr/>
            </a:lvl1pPr>
          </a:lstStyle>
          <a:p>
            <a:r>
              <a:rPr lang="en-US"/>
              <a:t>Click icon to add picture</a:t>
            </a:r>
            <a:endParaRPr lang="en-US" dirty="0"/>
          </a:p>
        </p:txBody>
      </p:sp>
      <p:sp>
        <p:nvSpPr>
          <p:cNvPr id="4" name="Espace réservé du contenu 2">
            <a:extLst>
              <a:ext uri="{FF2B5EF4-FFF2-40B4-BE49-F238E27FC236}">
                <a16:creationId xmlns:a16="http://schemas.microsoft.com/office/drawing/2014/main" id="{62FA6EC3-6059-F1BA-EFAA-A7CA7C1D01A6}"/>
              </a:ext>
            </a:extLst>
          </p:cNvPr>
          <p:cNvSpPr>
            <a:spLocks noGrp="1"/>
          </p:cNvSpPr>
          <p:nvPr>
            <p:ph idx="11"/>
          </p:nvPr>
        </p:nvSpPr>
        <p:spPr>
          <a:xfrm>
            <a:off x="0" y="1131566"/>
            <a:ext cx="3851906" cy="2160276"/>
          </a:xfrm>
          <a:prstGeom prst="rect">
            <a:avLst/>
          </a:prstGeom>
          <a:solidFill>
            <a:srgbClr val="4298D3">
              <a:alpha val="75000"/>
            </a:srgbClr>
          </a:solidFill>
        </p:spPr>
        <p:txBody>
          <a:bodyPr lIns="432000" rIns="180000" anchor="ctr">
            <a:noAutofit/>
          </a:bodyPr>
          <a:lstStyle>
            <a:lvl1pPr marL="0" indent="0" algn="l">
              <a:spcBef>
                <a:spcPts val="100"/>
              </a:spcBef>
              <a:buFontTx/>
              <a:buNone/>
              <a:defRPr sz="2400" b="1" cap="all" baseline="0">
                <a:solidFill>
                  <a:schemeClr val="bg1"/>
                </a:solidFill>
              </a:defRPr>
            </a:lvl1pPr>
            <a:lvl2pPr marL="0" indent="0" algn="l">
              <a:spcBef>
                <a:spcPts val="100"/>
              </a:spcBef>
              <a:buFontTx/>
              <a:buNone/>
              <a:defRPr sz="1400">
                <a:solidFill>
                  <a:schemeClr val="bg1"/>
                </a:solidFill>
              </a:defRPr>
            </a:lvl2pPr>
            <a:lvl3pPr marL="0" indent="0" algn="l">
              <a:spcBef>
                <a:spcPts val="100"/>
              </a:spcBef>
              <a:buFontTx/>
              <a:buNone/>
              <a:defRPr sz="1400">
                <a:solidFill>
                  <a:schemeClr val="bg1"/>
                </a:solidFill>
              </a:defRPr>
            </a:lvl3pPr>
            <a:lvl4pPr marL="0" indent="0" algn="l">
              <a:spcBef>
                <a:spcPts val="100"/>
              </a:spcBef>
              <a:buFontTx/>
              <a:buNone/>
              <a:defRPr sz="1400">
                <a:solidFill>
                  <a:schemeClr val="bg1"/>
                </a:solidFill>
              </a:defRPr>
            </a:lvl4pPr>
            <a:lvl5pPr marL="0" indent="0" algn="l">
              <a:spcBef>
                <a:spcPts val="100"/>
              </a:spcBef>
              <a:buFontTx/>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3" name="Sous-titre 2">
            <a:extLst>
              <a:ext uri="{FF2B5EF4-FFF2-40B4-BE49-F238E27FC236}">
                <a16:creationId xmlns:a16="http://schemas.microsoft.com/office/drawing/2014/main" id="{02B6BBB1-EB06-C89D-F35A-39AB7409D294}"/>
              </a:ext>
            </a:extLst>
          </p:cNvPr>
          <p:cNvSpPr>
            <a:spLocks noGrp="1"/>
          </p:cNvSpPr>
          <p:nvPr>
            <p:ph type="subTitle" idx="1"/>
          </p:nvPr>
        </p:nvSpPr>
        <p:spPr>
          <a:xfrm>
            <a:off x="251447" y="4552003"/>
            <a:ext cx="2700345" cy="127288"/>
          </a:xfrm>
          <a:prstGeom prst="rect">
            <a:avLst/>
          </a:prstGeom>
        </p:spPr>
        <p:txBody>
          <a:bodyPr lIns="0" tIns="0" rIns="0" bIns="0" anchor="b">
            <a:noAutofit/>
          </a:bodyPr>
          <a:lstStyle>
            <a:lvl1pPr marL="0" indent="0" algn="l">
              <a:buNone/>
              <a:defRPr sz="800" cap="all"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dirty="0"/>
          </a:p>
        </p:txBody>
      </p:sp>
      <p:sp>
        <p:nvSpPr>
          <p:cNvPr id="3" name="Action Button: Forward or Next 33">
            <a:hlinkClick r:id="" action="ppaction://hlinkshowjump?jump=nextslide" highlightClick="1"/>
            <a:extLst>
              <a:ext uri="{FF2B5EF4-FFF2-40B4-BE49-F238E27FC236}">
                <a16:creationId xmlns:a16="http://schemas.microsoft.com/office/drawing/2014/main" id="{28735091-3700-23DD-2F4C-AEC0998F63F0}"/>
              </a:ext>
            </a:extLst>
          </p:cNvPr>
          <p:cNvSpPr/>
          <p:nvPr userDrawn="1"/>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5" name="Action Button: Forward or Next 33">
            <a:hlinkClick r:id="" action="ppaction://hlinkshowjump?jump=nextslide" highlightClick="1"/>
            <a:extLst>
              <a:ext uri="{FF2B5EF4-FFF2-40B4-BE49-F238E27FC236}">
                <a16:creationId xmlns:a16="http://schemas.microsoft.com/office/drawing/2014/main" id="{5EEADD9B-9451-EC29-99C2-4168417EF669}"/>
              </a:ext>
            </a:extLst>
          </p:cNvPr>
          <p:cNvSpPr/>
          <p:nvPr userDrawn="1"/>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6" name="Slide Number Placeholder 5">
            <a:extLst>
              <a:ext uri="{FF2B5EF4-FFF2-40B4-BE49-F238E27FC236}">
                <a16:creationId xmlns:a16="http://schemas.microsoft.com/office/drawing/2014/main" id="{AEF64D81-1739-2648-07A5-0D806C1C01F8}"/>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7" name="Rectangle 9">
            <a:extLst>
              <a:ext uri="{FF2B5EF4-FFF2-40B4-BE49-F238E27FC236}">
                <a16:creationId xmlns:a16="http://schemas.microsoft.com/office/drawing/2014/main" id="{A4996838-B782-0E07-6950-8E44B7A00A3A}"/>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8" name="Rectangle 9">
            <a:extLst>
              <a:ext uri="{FF2B5EF4-FFF2-40B4-BE49-F238E27FC236}">
                <a16:creationId xmlns:a16="http://schemas.microsoft.com/office/drawing/2014/main" id="{E0130E40-6070-73D9-3961-4A64B01EF755}"/>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9" name="Picture 29">
            <a:extLst>
              <a:ext uri="{FF2B5EF4-FFF2-40B4-BE49-F238E27FC236}">
                <a16:creationId xmlns:a16="http://schemas.microsoft.com/office/drawing/2014/main" id="{6066C3F3-9EDA-D0A2-C8FC-F68C2AB788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
        <p:nvSpPr>
          <p:cNvPr id="10" name="Slide Number Placeholder 5">
            <a:extLst>
              <a:ext uri="{FF2B5EF4-FFF2-40B4-BE49-F238E27FC236}">
                <a16:creationId xmlns:a16="http://schemas.microsoft.com/office/drawing/2014/main" id="{D0669762-29F4-4D55-D68C-C005EF08147A}"/>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2" name="Rectangle 9">
            <a:extLst>
              <a:ext uri="{FF2B5EF4-FFF2-40B4-BE49-F238E27FC236}">
                <a16:creationId xmlns:a16="http://schemas.microsoft.com/office/drawing/2014/main" id="{F78311EB-5AD7-D7E5-D183-8D92B145B8E8}"/>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5" name="Rectangle 9">
            <a:extLst>
              <a:ext uri="{FF2B5EF4-FFF2-40B4-BE49-F238E27FC236}">
                <a16:creationId xmlns:a16="http://schemas.microsoft.com/office/drawing/2014/main" id="{96A884FC-08F4-9FAB-8832-E837859D3EE2}"/>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6" name="Picture 29">
            <a:extLst>
              <a:ext uri="{FF2B5EF4-FFF2-40B4-BE49-F238E27FC236}">
                <a16:creationId xmlns:a16="http://schemas.microsoft.com/office/drawing/2014/main" id="{856963DF-9156-9FEB-B936-D18B51F654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
        <p:nvSpPr>
          <p:cNvPr id="17" name="Action Button: Forward or Next 33">
            <a:hlinkClick r:id="" action="ppaction://hlinkshowjump?jump=nextslide" highlightClick="1"/>
            <a:extLst>
              <a:ext uri="{FF2B5EF4-FFF2-40B4-BE49-F238E27FC236}">
                <a16:creationId xmlns:a16="http://schemas.microsoft.com/office/drawing/2014/main" id="{CBCC1C46-AAA1-5C0B-D159-7FB3E2EDF092}"/>
              </a:ext>
            </a:extLst>
          </p:cNvPr>
          <p:cNvSpPr/>
          <p:nvPr userDrawn="1"/>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8" name="Action Button: Back or Previous 34">
            <a:hlinkClick r:id="" action="ppaction://hlinkshowjump?jump=previousslide" highlightClick="1"/>
            <a:extLst>
              <a:ext uri="{FF2B5EF4-FFF2-40B4-BE49-F238E27FC236}">
                <a16:creationId xmlns:a16="http://schemas.microsoft.com/office/drawing/2014/main" id="{B1667C1A-382C-A32B-479F-BAA794CCD62D}"/>
              </a:ext>
            </a:extLst>
          </p:cNvPr>
          <p:cNvSpPr/>
          <p:nvPr userDrawn="1"/>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dirty="0">
              <a:solidFill>
                <a:schemeClr val="bg2"/>
              </a:solidFill>
            </a:endParaRPr>
          </a:p>
        </p:txBody>
      </p:sp>
    </p:spTree>
    <p:extLst>
      <p:ext uri="{BB962C8B-B14F-4D97-AF65-F5344CB8AC3E}">
        <p14:creationId xmlns:p14="http://schemas.microsoft.com/office/powerpoint/2010/main" val="30374255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2_cover">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6CF53D57-A341-A70F-D8BB-2528A70E21A7}"/>
              </a:ext>
            </a:extLst>
          </p:cNvPr>
          <p:cNvSpPr>
            <a:spLocks noGrp="1"/>
          </p:cNvSpPr>
          <p:nvPr>
            <p:ph type="pic" sz="quarter" idx="10"/>
          </p:nvPr>
        </p:nvSpPr>
        <p:spPr>
          <a:xfrm>
            <a:off x="0" y="231451"/>
            <a:ext cx="8892552" cy="4034700"/>
          </a:xfrm>
          <a:prstGeom prst="rect">
            <a:avLst/>
          </a:prstGeom>
          <a:solidFill>
            <a:schemeClr val="bg1">
              <a:lumMod val="95000"/>
            </a:schemeClr>
          </a:solidFill>
        </p:spPr>
        <p:txBody>
          <a:bodyPr lIns="182880" tIns="91440" rIns="182880" bIns="91440"/>
          <a:lstStyle>
            <a:lvl1pPr marL="0" indent="0">
              <a:buFontTx/>
              <a:buNone/>
              <a:defRPr/>
            </a:lvl1pPr>
          </a:lstStyle>
          <a:p>
            <a:r>
              <a:rPr lang="en-US"/>
              <a:t>Click icon to add picture</a:t>
            </a:r>
          </a:p>
        </p:txBody>
      </p:sp>
      <p:sp>
        <p:nvSpPr>
          <p:cNvPr id="4" name="Espace réservé du contenu 2">
            <a:extLst>
              <a:ext uri="{FF2B5EF4-FFF2-40B4-BE49-F238E27FC236}">
                <a16:creationId xmlns:a16="http://schemas.microsoft.com/office/drawing/2014/main" id="{62FA6EC3-6059-F1BA-EFAA-A7CA7C1D01A6}"/>
              </a:ext>
            </a:extLst>
          </p:cNvPr>
          <p:cNvSpPr>
            <a:spLocks noGrp="1"/>
          </p:cNvSpPr>
          <p:nvPr>
            <p:ph idx="11"/>
          </p:nvPr>
        </p:nvSpPr>
        <p:spPr>
          <a:xfrm>
            <a:off x="1" y="1131566"/>
            <a:ext cx="3851906" cy="2160276"/>
          </a:xfrm>
          <a:prstGeom prst="rect">
            <a:avLst/>
          </a:prstGeom>
          <a:solidFill>
            <a:srgbClr val="4298D3">
              <a:alpha val="75000"/>
            </a:srgbClr>
          </a:solidFill>
        </p:spPr>
        <p:txBody>
          <a:bodyPr lIns="432000" rIns="180000" anchor="ctr">
            <a:noAutofit/>
          </a:bodyPr>
          <a:lstStyle>
            <a:lvl1pPr marL="0" indent="0" algn="l">
              <a:spcBef>
                <a:spcPts val="100"/>
              </a:spcBef>
              <a:buFontTx/>
              <a:buNone/>
              <a:defRPr sz="2400" b="1" cap="all" baseline="0">
                <a:solidFill>
                  <a:schemeClr val="bg1"/>
                </a:solidFill>
              </a:defRPr>
            </a:lvl1pPr>
            <a:lvl2pPr marL="0" indent="0" algn="l">
              <a:spcBef>
                <a:spcPts val="100"/>
              </a:spcBef>
              <a:buFontTx/>
              <a:buNone/>
              <a:defRPr sz="1400">
                <a:solidFill>
                  <a:schemeClr val="bg1"/>
                </a:solidFill>
              </a:defRPr>
            </a:lvl2pPr>
            <a:lvl3pPr marL="0" indent="0" algn="l">
              <a:spcBef>
                <a:spcPts val="100"/>
              </a:spcBef>
              <a:buFontTx/>
              <a:buNone/>
              <a:defRPr sz="1400">
                <a:solidFill>
                  <a:schemeClr val="bg1"/>
                </a:solidFill>
              </a:defRPr>
            </a:lvl3pPr>
            <a:lvl4pPr marL="0" indent="0" algn="l">
              <a:spcBef>
                <a:spcPts val="100"/>
              </a:spcBef>
              <a:buFontTx/>
              <a:buNone/>
              <a:defRPr sz="1400">
                <a:solidFill>
                  <a:schemeClr val="bg1"/>
                </a:solidFill>
              </a:defRPr>
            </a:lvl4pPr>
            <a:lvl5pPr marL="0" indent="0" algn="l">
              <a:spcBef>
                <a:spcPts val="100"/>
              </a:spcBef>
              <a:buFontTx/>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3" name="Sous-titre 2">
            <a:extLst>
              <a:ext uri="{FF2B5EF4-FFF2-40B4-BE49-F238E27FC236}">
                <a16:creationId xmlns:a16="http://schemas.microsoft.com/office/drawing/2014/main" id="{02B6BBB1-EB06-C89D-F35A-39AB7409D294}"/>
              </a:ext>
            </a:extLst>
          </p:cNvPr>
          <p:cNvSpPr>
            <a:spLocks noGrp="1"/>
          </p:cNvSpPr>
          <p:nvPr>
            <p:ph type="subTitle" idx="1"/>
          </p:nvPr>
        </p:nvSpPr>
        <p:spPr>
          <a:xfrm>
            <a:off x="251447" y="4552004"/>
            <a:ext cx="2700345" cy="127288"/>
          </a:xfrm>
          <a:prstGeom prst="rect">
            <a:avLst/>
          </a:prstGeom>
        </p:spPr>
        <p:txBody>
          <a:bodyPr lIns="0" tIns="0" rIns="0" bIns="0" anchor="b">
            <a:noAutofit/>
          </a:bodyPr>
          <a:lstStyle>
            <a:lvl1pPr marL="0" indent="0" algn="l">
              <a:buNone/>
              <a:defRPr sz="800" cap="all" baseline="0">
                <a:solidFill>
                  <a:schemeClr val="tx1"/>
                </a:solidFill>
                <a:latin typeface="Arial" panose="020B0604020202020204" pitchFamily="34" charset="0"/>
                <a:cs typeface="Arial" panose="020B0604020202020204" pitchFamily="34" charset="0"/>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fr-FR"/>
          </a:p>
        </p:txBody>
      </p:sp>
      <p:sp>
        <p:nvSpPr>
          <p:cNvPr id="3" name="Action Button: Forward or Next 33">
            <a:hlinkClick r:id="" action="ppaction://hlinkshowjump?jump=nextslide" highlightClick="1"/>
            <a:extLst>
              <a:ext uri="{FF2B5EF4-FFF2-40B4-BE49-F238E27FC236}">
                <a16:creationId xmlns:a16="http://schemas.microsoft.com/office/drawing/2014/main" id="{28735091-3700-23DD-2F4C-AEC0998F63F0}"/>
              </a:ext>
            </a:extLst>
          </p:cNvPr>
          <p:cNvSpPr/>
          <p:nvPr userDrawn="1"/>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5" name="Action Button: Forward or Next 33">
            <a:hlinkClick r:id="" action="ppaction://hlinkshowjump?jump=nextslide" highlightClick="1"/>
            <a:extLst>
              <a:ext uri="{FF2B5EF4-FFF2-40B4-BE49-F238E27FC236}">
                <a16:creationId xmlns:a16="http://schemas.microsoft.com/office/drawing/2014/main" id="{5EEADD9B-9451-EC29-99C2-4168417EF669}"/>
              </a:ext>
            </a:extLst>
          </p:cNvPr>
          <p:cNvSpPr/>
          <p:nvPr userDrawn="1"/>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6" name="Slide Number Placeholder 5">
            <a:extLst>
              <a:ext uri="{FF2B5EF4-FFF2-40B4-BE49-F238E27FC236}">
                <a16:creationId xmlns:a16="http://schemas.microsoft.com/office/drawing/2014/main" id="{AEF64D81-1739-2648-07A5-0D806C1C01F8}"/>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7" name="Rectangle 9">
            <a:extLst>
              <a:ext uri="{FF2B5EF4-FFF2-40B4-BE49-F238E27FC236}">
                <a16:creationId xmlns:a16="http://schemas.microsoft.com/office/drawing/2014/main" id="{A4996838-B782-0E07-6950-8E44B7A00A3A}"/>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8" name="Rectangle 9">
            <a:extLst>
              <a:ext uri="{FF2B5EF4-FFF2-40B4-BE49-F238E27FC236}">
                <a16:creationId xmlns:a16="http://schemas.microsoft.com/office/drawing/2014/main" id="{E0130E40-6070-73D9-3961-4A64B01EF755}"/>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9" name="Picture 29">
            <a:extLst>
              <a:ext uri="{FF2B5EF4-FFF2-40B4-BE49-F238E27FC236}">
                <a16:creationId xmlns:a16="http://schemas.microsoft.com/office/drawing/2014/main" id="{6066C3F3-9EDA-D0A2-C8FC-F68C2AB788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10" name="Slide Number Placeholder 5">
            <a:extLst>
              <a:ext uri="{FF2B5EF4-FFF2-40B4-BE49-F238E27FC236}">
                <a16:creationId xmlns:a16="http://schemas.microsoft.com/office/drawing/2014/main" id="{D0669762-29F4-4D55-D68C-C005EF08147A}"/>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2" name="Rectangle 9">
            <a:extLst>
              <a:ext uri="{FF2B5EF4-FFF2-40B4-BE49-F238E27FC236}">
                <a16:creationId xmlns:a16="http://schemas.microsoft.com/office/drawing/2014/main" id="{F78311EB-5AD7-D7E5-D183-8D92B145B8E8}"/>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5" name="Rectangle 9">
            <a:extLst>
              <a:ext uri="{FF2B5EF4-FFF2-40B4-BE49-F238E27FC236}">
                <a16:creationId xmlns:a16="http://schemas.microsoft.com/office/drawing/2014/main" id="{96A884FC-08F4-9FAB-8832-E837859D3EE2}"/>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6" name="Picture 29">
            <a:extLst>
              <a:ext uri="{FF2B5EF4-FFF2-40B4-BE49-F238E27FC236}">
                <a16:creationId xmlns:a16="http://schemas.microsoft.com/office/drawing/2014/main" id="{856963DF-9156-9FEB-B936-D18B51F654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17" name="Action Button: Forward or Next 33">
            <a:hlinkClick r:id="" action="ppaction://hlinkshowjump?jump=nextslide" highlightClick="1"/>
            <a:extLst>
              <a:ext uri="{FF2B5EF4-FFF2-40B4-BE49-F238E27FC236}">
                <a16:creationId xmlns:a16="http://schemas.microsoft.com/office/drawing/2014/main" id="{CBCC1C46-AAA1-5C0B-D159-7FB3E2EDF092}"/>
              </a:ext>
            </a:extLst>
          </p:cNvPr>
          <p:cNvSpPr/>
          <p:nvPr userDrawn="1"/>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8" name="Action Button: Back or Previous 34">
            <a:hlinkClick r:id="" action="ppaction://hlinkshowjump?jump=previousslide" highlightClick="1"/>
            <a:extLst>
              <a:ext uri="{FF2B5EF4-FFF2-40B4-BE49-F238E27FC236}">
                <a16:creationId xmlns:a16="http://schemas.microsoft.com/office/drawing/2014/main" id="{B1667C1A-382C-A32B-479F-BAA794CCD62D}"/>
              </a:ext>
            </a:extLst>
          </p:cNvPr>
          <p:cNvSpPr/>
          <p:nvPr userDrawn="1"/>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Tree>
    <p:extLst>
      <p:ext uri="{BB962C8B-B14F-4D97-AF65-F5344CB8AC3E}">
        <p14:creationId xmlns:p14="http://schemas.microsoft.com/office/powerpoint/2010/main" val="210847572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6" name="Holder 5">
            <a:extLst>
              <a:ext uri="{FF2B5EF4-FFF2-40B4-BE49-F238E27FC236}">
                <a16:creationId xmlns:a16="http://schemas.microsoft.com/office/drawing/2014/main" id="{80D7895B-DFC8-B648-94A5-4EEF60EC66A3}"/>
              </a:ext>
            </a:extLst>
          </p:cNvPr>
          <p:cNvSpPr>
            <a:spLocks noGrp="1"/>
          </p:cNvSpPr>
          <p:nvPr>
            <p:ph type="ftr" sz="quarter" idx="5"/>
          </p:nvPr>
        </p:nvSpPr>
        <p:spPr>
          <a:xfrm>
            <a:off x="3108459" y="4837632"/>
            <a:ext cx="2927084" cy="122272"/>
          </a:xfrm>
          <a:prstGeom prst="rect">
            <a:avLst/>
          </a:prstGeom>
        </p:spPr>
        <p:txBody>
          <a:bodyPr lIns="0" tIns="0" rIns="0" bIns="0"/>
          <a:lstStyle>
            <a:lvl1pPr algn="ctr">
              <a:defRPr b="0" i="0">
                <a:solidFill>
                  <a:schemeClr val="tx1">
                    <a:tint val="75000"/>
                  </a:schemeClr>
                </a:solidFill>
                <a:latin typeface="Arial Narrow" panose="020B0604020202020204" pitchFamily="34" charset="0"/>
                <a:cs typeface="Arial Narrow" panose="020B0604020202020204" pitchFamily="34" charset="0"/>
              </a:defRPr>
            </a:lvl1pPr>
          </a:lstStyle>
          <a:p>
            <a:r>
              <a:rPr lang="en-US" dirty="0"/>
              <a:t>Commercial AV Brands of Legrand</a:t>
            </a:r>
          </a:p>
        </p:txBody>
      </p:sp>
      <p:sp>
        <p:nvSpPr>
          <p:cNvPr id="53" name="Title 1">
            <a:extLst>
              <a:ext uri="{FF2B5EF4-FFF2-40B4-BE49-F238E27FC236}">
                <a16:creationId xmlns:a16="http://schemas.microsoft.com/office/drawing/2014/main" id="{F6653AF1-5947-E646-A572-34F78C1A0973}"/>
              </a:ext>
            </a:extLst>
          </p:cNvPr>
          <p:cNvSpPr>
            <a:spLocks noGrp="1"/>
          </p:cNvSpPr>
          <p:nvPr>
            <p:ph type="title"/>
          </p:nvPr>
        </p:nvSpPr>
        <p:spPr>
          <a:xfrm>
            <a:off x="467557" y="183598"/>
            <a:ext cx="8208889" cy="873535"/>
          </a:xfrm>
          <a:prstGeom prst="rect">
            <a:avLst/>
          </a:prstGeom>
        </p:spPr>
        <p:txBody>
          <a:bodyPr anchor="b">
            <a:noAutofit/>
          </a:bodyPr>
          <a:lstStyle>
            <a:lvl1pPr algn="l">
              <a:lnSpc>
                <a:spcPts val="1192"/>
              </a:lnSpc>
              <a:defRPr sz="2648" b="0" i="0" spc="-22" baseline="0">
                <a:solidFill>
                  <a:schemeClr val="tx1">
                    <a:lumMod val="65000"/>
                    <a:lumOff val="35000"/>
                  </a:schemeClr>
                </a:solidFill>
                <a:latin typeface="Arial Narrow" panose="020B0604020202020204" pitchFamily="34" charset="0"/>
                <a:cs typeface="Arial Narrow" panose="020B0604020202020204" pitchFamily="34" charset="0"/>
              </a:defRPr>
            </a:lvl1pPr>
          </a:lstStyle>
          <a:p>
            <a:r>
              <a:rPr lang="en-US" dirty="0"/>
              <a:t>Click to edit Master title style</a:t>
            </a:r>
          </a:p>
        </p:txBody>
      </p:sp>
      <p:pic>
        <p:nvPicPr>
          <p:cNvPr id="27" name="Picture 26">
            <a:extLst>
              <a:ext uri="{FF2B5EF4-FFF2-40B4-BE49-F238E27FC236}">
                <a16:creationId xmlns:a16="http://schemas.microsoft.com/office/drawing/2014/main" id="{77D4FF1B-F6C7-0343-AD38-C93D055E6C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56" y="4825144"/>
            <a:ext cx="783059" cy="134761"/>
          </a:xfrm>
          <a:prstGeom prst="rect">
            <a:avLst/>
          </a:prstGeom>
        </p:spPr>
      </p:pic>
    </p:spTree>
    <p:extLst>
      <p:ext uri="{BB962C8B-B14F-4D97-AF65-F5344CB8AC3E}">
        <p14:creationId xmlns:p14="http://schemas.microsoft.com/office/powerpoint/2010/main" val="11186655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userDrawn="1">
  <p:cSld name="Product Layout">
    <p:spTree>
      <p:nvGrpSpPr>
        <p:cNvPr id="1" name=""/>
        <p:cNvGrpSpPr/>
        <p:nvPr/>
      </p:nvGrpSpPr>
      <p:grpSpPr>
        <a:xfrm>
          <a:off x="0" y="0"/>
          <a:ext cx="0" cy="0"/>
          <a:chOff x="0" y="0"/>
          <a:chExt cx="0" cy="0"/>
        </a:xfrm>
      </p:grpSpPr>
      <p:pic>
        <p:nvPicPr>
          <p:cNvPr id="7" name="Picture 14">
            <a:extLst>
              <a:ext uri="{FF2B5EF4-FFF2-40B4-BE49-F238E27FC236}">
                <a16:creationId xmlns:a16="http://schemas.microsoft.com/office/drawing/2014/main" id="{35DC1186-27C1-46A2-9711-A2E818E97E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6200000">
            <a:off x="6929187" y="2836005"/>
            <a:ext cx="150812"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a:extLst>
              <a:ext uri="{FF2B5EF4-FFF2-40B4-BE49-F238E27FC236}">
                <a16:creationId xmlns:a16="http://schemas.microsoft.com/office/drawing/2014/main" id="{62915F29-15DC-4787-8536-4C6BAA5760A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94144"/>
          <a:stretch>
            <a:fillRect/>
          </a:stretch>
        </p:blipFill>
        <p:spPr bwMode="auto">
          <a:xfrm>
            <a:off x="5003149" y="1098684"/>
            <a:ext cx="185738"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20">
            <a:extLst>
              <a:ext uri="{FF2B5EF4-FFF2-40B4-BE49-F238E27FC236}">
                <a16:creationId xmlns:a16="http://schemas.microsoft.com/office/drawing/2014/main" id="{CFD72AB4-13FB-4E9B-B3FD-B156552FF647}"/>
              </a:ext>
            </a:extLst>
          </p:cNvPr>
          <p:cNvSpPr>
            <a:spLocks noGrp="1"/>
          </p:cNvSpPr>
          <p:nvPr>
            <p:ph type="body" sz="quarter" idx="13" hasCustomPrompt="1"/>
          </p:nvPr>
        </p:nvSpPr>
        <p:spPr>
          <a:xfrm>
            <a:off x="467556" y="1293583"/>
            <a:ext cx="4402098" cy="2675576"/>
          </a:xfrm>
          <a:prstGeom prst="rect">
            <a:avLst/>
          </a:prstGeom>
          <a:solidFill>
            <a:schemeClr val="accent1">
              <a:alpha val="50000"/>
            </a:schemeClr>
          </a:solidFill>
        </p:spPr>
        <p:txBody>
          <a:bodyPr>
            <a:noAutofit/>
          </a:bodyPr>
          <a:lstStyle>
            <a:lvl1pPr marL="201803" marR="0" indent="-201803" defTabSz="403606" eaLnBrk="1" fontAlgn="auto" latinLnBrk="0" hangingPunct="1">
              <a:lnSpc>
                <a:spcPct val="150000"/>
              </a:lnSpc>
              <a:spcBef>
                <a:spcPts val="0"/>
              </a:spcBef>
              <a:spcAft>
                <a:spcPts val="0"/>
              </a:spcAft>
              <a:buClrTx/>
              <a:buSzTx/>
              <a:buFontTx/>
              <a:buBlip>
                <a:blip r:embed="rId4"/>
              </a:buBlip>
              <a:tabLst/>
              <a:defRPr sz="1412" b="0">
                <a:latin typeface="Arial Narrow" panose="020B0606020202030204" pitchFamily="34" charset="0"/>
              </a:defRPr>
            </a:lvl1pPr>
          </a:lstStyle>
          <a:p>
            <a:pPr lvl="0"/>
            <a:r>
              <a:rPr lang="en-US" dirty="0"/>
              <a:t>Click to edit Master text styles</a:t>
            </a:r>
          </a:p>
          <a:p>
            <a:pPr lvl="0"/>
            <a:endParaRPr lang="en-US" dirty="0"/>
          </a:p>
          <a:p>
            <a:pPr lvl="0"/>
            <a:endParaRPr lang="en-US" dirty="0"/>
          </a:p>
        </p:txBody>
      </p:sp>
      <p:sp>
        <p:nvSpPr>
          <p:cNvPr id="21" name="Text Placeholder 20">
            <a:extLst>
              <a:ext uri="{FF2B5EF4-FFF2-40B4-BE49-F238E27FC236}">
                <a16:creationId xmlns:a16="http://schemas.microsoft.com/office/drawing/2014/main" id="{B00EB243-E492-47AD-81AE-2506EB4FA681}"/>
              </a:ext>
            </a:extLst>
          </p:cNvPr>
          <p:cNvSpPr>
            <a:spLocks noGrp="1"/>
          </p:cNvSpPr>
          <p:nvPr>
            <p:ph type="body" sz="quarter" idx="14" hasCustomPrompt="1"/>
          </p:nvPr>
        </p:nvSpPr>
        <p:spPr>
          <a:xfrm>
            <a:off x="5683793" y="4344456"/>
            <a:ext cx="2641600" cy="211816"/>
          </a:xfrm>
          <a:prstGeom prst="rect">
            <a:avLst/>
          </a:prstGeom>
          <a:noFill/>
          <a:ln w="19050">
            <a:noFill/>
          </a:ln>
        </p:spPr>
        <p:txBody>
          <a:bodyPr>
            <a:noAutofit/>
          </a:bodyPr>
          <a:lstStyle>
            <a:lvl1pPr marL="0" algn="ctr">
              <a:defRPr sz="1059" b="0">
                <a:solidFill>
                  <a:schemeClr val="bg1">
                    <a:lumMod val="50000"/>
                  </a:schemeClr>
                </a:solidFill>
                <a:latin typeface="Arial Narrow" panose="020B0606020202030204" pitchFamily="34" charset="0"/>
              </a:defRPr>
            </a:lvl1pPr>
          </a:lstStyle>
          <a:p>
            <a:pPr lvl="0"/>
            <a:r>
              <a:rPr lang="en-US" dirty="0"/>
              <a:t>Click to edit Master text styles</a:t>
            </a:r>
          </a:p>
        </p:txBody>
      </p:sp>
      <p:sp>
        <p:nvSpPr>
          <p:cNvPr id="11" name="Rectangle 10">
            <a:extLst>
              <a:ext uri="{FF2B5EF4-FFF2-40B4-BE49-F238E27FC236}">
                <a16:creationId xmlns:a16="http://schemas.microsoft.com/office/drawing/2014/main" id="{A192354B-940C-49BC-AB42-7F69541A73FB}"/>
              </a:ext>
            </a:extLst>
          </p:cNvPr>
          <p:cNvSpPr/>
          <p:nvPr userDrawn="1"/>
        </p:nvSpPr>
        <p:spPr>
          <a:xfrm>
            <a:off x="3594781" y="4851400"/>
            <a:ext cx="1891621" cy="2857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ormAutofit fontScale="92500" lnSpcReduction="20000"/>
          </a:bodyPr>
          <a:lstStyle/>
          <a:p>
            <a:pPr algn="ctr"/>
            <a:endParaRPr lang="en-US" sz="1608" dirty="0"/>
          </a:p>
        </p:txBody>
      </p:sp>
      <p:sp>
        <p:nvSpPr>
          <p:cNvPr id="13" name="Title 1">
            <a:extLst>
              <a:ext uri="{FF2B5EF4-FFF2-40B4-BE49-F238E27FC236}">
                <a16:creationId xmlns:a16="http://schemas.microsoft.com/office/drawing/2014/main" id="{7E71BAD8-D027-4E3C-8F2C-4B6D12D59C82}"/>
              </a:ext>
            </a:extLst>
          </p:cNvPr>
          <p:cNvSpPr>
            <a:spLocks noGrp="1"/>
          </p:cNvSpPr>
          <p:nvPr>
            <p:ph type="title"/>
          </p:nvPr>
        </p:nvSpPr>
        <p:spPr>
          <a:xfrm>
            <a:off x="467557" y="183598"/>
            <a:ext cx="8208889" cy="873535"/>
          </a:xfrm>
          <a:prstGeom prst="rect">
            <a:avLst/>
          </a:prstGeom>
        </p:spPr>
        <p:txBody>
          <a:bodyPr anchor="b">
            <a:noAutofit/>
          </a:bodyPr>
          <a:lstStyle>
            <a:lvl1pPr algn="l">
              <a:lnSpc>
                <a:spcPts val="1192"/>
              </a:lnSpc>
              <a:defRPr sz="2648" b="0" i="0" spc="-22" baseline="0">
                <a:solidFill>
                  <a:schemeClr val="tx1">
                    <a:lumMod val="65000"/>
                    <a:lumOff val="35000"/>
                  </a:schemeClr>
                </a:solidFill>
                <a:latin typeface="Arial Narrow" panose="020B0604020202020204" pitchFamily="34" charset="0"/>
                <a:cs typeface="Arial Narrow"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1134284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8" name="Holder 5">
            <a:extLst>
              <a:ext uri="{FF2B5EF4-FFF2-40B4-BE49-F238E27FC236}">
                <a16:creationId xmlns:a16="http://schemas.microsoft.com/office/drawing/2014/main" id="{D4DF72E8-A457-3F4A-A739-EFEAD22CE642}"/>
              </a:ext>
            </a:extLst>
          </p:cNvPr>
          <p:cNvSpPr>
            <a:spLocks noGrp="1"/>
          </p:cNvSpPr>
          <p:nvPr>
            <p:ph type="dt" sz="half" idx="6"/>
          </p:nvPr>
        </p:nvSpPr>
        <p:spPr>
          <a:xfrm>
            <a:off x="457358" y="4783455"/>
            <a:ext cx="2103841" cy="738664"/>
          </a:xfrm>
          <a:prstGeom prst="rect">
            <a:avLst/>
          </a:prstGeom>
        </p:spPr>
        <p:txBody>
          <a:bodyPr wrap="square" lIns="0" tIns="0" rIns="0" bIns="0">
            <a:spAutoFit/>
          </a:bodyPr>
          <a:lstStyle>
            <a:lvl1pPr algn="l">
              <a:defRPr b="0" i="0">
                <a:solidFill>
                  <a:schemeClr val="tx1">
                    <a:tint val="75000"/>
                  </a:schemeClr>
                </a:solidFill>
                <a:latin typeface="Arial Narrow" panose="020B0604020202020204" pitchFamily="34" charset="0"/>
                <a:cs typeface="Arial Narrow" panose="020B0604020202020204" pitchFamily="34" charset="0"/>
              </a:defRPr>
            </a:lvl1pPr>
          </a:lstStyle>
          <a:p>
            <a:r>
              <a:rPr lang="en-US" dirty="0"/>
              <a:t>Commercial AV Brands of Legrand</a:t>
            </a:r>
          </a:p>
        </p:txBody>
      </p:sp>
      <p:sp>
        <p:nvSpPr>
          <p:cNvPr id="56" name="Text Placeholder 55">
            <a:extLst>
              <a:ext uri="{FF2B5EF4-FFF2-40B4-BE49-F238E27FC236}">
                <a16:creationId xmlns:a16="http://schemas.microsoft.com/office/drawing/2014/main" id="{A500293F-D4A0-0A4E-9D55-1749D6820893}"/>
              </a:ext>
            </a:extLst>
          </p:cNvPr>
          <p:cNvSpPr>
            <a:spLocks noGrp="1"/>
          </p:cNvSpPr>
          <p:nvPr>
            <p:ph type="body" sz="quarter" idx="10" hasCustomPrompt="1"/>
          </p:nvPr>
        </p:nvSpPr>
        <p:spPr>
          <a:xfrm>
            <a:off x="455763" y="3252297"/>
            <a:ext cx="3123050" cy="244544"/>
          </a:xfrm>
          <a:prstGeom prst="rect">
            <a:avLst/>
          </a:prstGeom>
        </p:spPr>
        <p:txBody>
          <a:bodyPr/>
          <a:lstStyle>
            <a:lvl1pPr>
              <a:defRPr sz="1589" b="0" i="0">
                <a:latin typeface="Arial Narrow" panose="020B0604020202020204" pitchFamily="34" charset="0"/>
                <a:cs typeface="Arial Narrow" panose="020B0604020202020204" pitchFamily="34" charset="0"/>
              </a:defRPr>
            </a:lvl1pPr>
          </a:lstStyle>
          <a:p>
            <a:pPr lvl="0"/>
            <a:r>
              <a:rPr lang="en-US" dirty="0"/>
              <a:t>Presenters</a:t>
            </a:r>
          </a:p>
        </p:txBody>
      </p:sp>
      <p:cxnSp>
        <p:nvCxnSpPr>
          <p:cNvPr id="60" name="Straight Connector 59">
            <a:extLst>
              <a:ext uri="{FF2B5EF4-FFF2-40B4-BE49-F238E27FC236}">
                <a16:creationId xmlns:a16="http://schemas.microsoft.com/office/drawing/2014/main" id="{FC0B5456-737F-E44F-A7A2-9D4A8FC84FE2}"/>
              </a:ext>
            </a:extLst>
          </p:cNvPr>
          <p:cNvCxnSpPr>
            <a:cxnSpLocks/>
          </p:cNvCxnSpPr>
          <p:nvPr userDrawn="1"/>
        </p:nvCxnSpPr>
        <p:spPr bwMode="auto">
          <a:xfrm>
            <a:off x="8567551" y="4780764"/>
            <a:ext cx="0" cy="194809"/>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E14A86DB-8DEE-184E-BEFC-9E3F995944A5}"/>
              </a:ext>
            </a:extLst>
          </p:cNvPr>
          <p:cNvSpPr>
            <a:spLocks noGrp="1"/>
          </p:cNvSpPr>
          <p:nvPr>
            <p:ph type="title" hasCustomPrompt="1"/>
          </p:nvPr>
        </p:nvSpPr>
        <p:spPr>
          <a:xfrm>
            <a:off x="464852" y="1999938"/>
            <a:ext cx="5613367" cy="437268"/>
          </a:xfrm>
          <a:prstGeom prst="rect">
            <a:avLst/>
          </a:prstGeom>
        </p:spPr>
        <p:txBody>
          <a:bodyPr/>
          <a:lstStyle>
            <a:lvl1pPr>
              <a:defRPr sz="2737" b="0" i="0">
                <a:latin typeface="Arial Narrow" panose="020B0604020202020204" pitchFamily="34" charset="0"/>
                <a:cs typeface="Arial Narrow" panose="020B0604020202020204" pitchFamily="34" charset="0"/>
              </a:defRPr>
            </a:lvl1pPr>
          </a:lstStyle>
          <a:p>
            <a:r>
              <a:rPr lang="en-US" dirty="0"/>
              <a:t>Title of Presentation Goes Here</a:t>
            </a:r>
          </a:p>
        </p:txBody>
      </p:sp>
      <p:sp>
        <p:nvSpPr>
          <p:cNvPr id="32" name="Text Placeholder 55">
            <a:extLst>
              <a:ext uri="{FF2B5EF4-FFF2-40B4-BE49-F238E27FC236}">
                <a16:creationId xmlns:a16="http://schemas.microsoft.com/office/drawing/2014/main" id="{D1CA02AE-B159-B34E-B8F2-FA33E5F281CA}"/>
              </a:ext>
            </a:extLst>
          </p:cNvPr>
          <p:cNvSpPr>
            <a:spLocks noGrp="1"/>
          </p:cNvSpPr>
          <p:nvPr>
            <p:ph type="body" sz="quarter" idx="11" hasCustomPrompt="1"/>
          </p:nvPr>
        </p:nvSpPr>
        <p:spPr>
          <a:xfrm>
            <a:off x="455763" y="3638305"/>
            <a:ext cx="3123050" cy="244544"/>
          </a:xfrm>
          <a:prstGeom prst="rect">
            <a:avLst/>
          </a:prstGeom>
        </p:spPr>
        <p:txBody>
          <a:bodyPr/>
          <a:lstStyle>
            <a:lvl1pPr>
              <a:defRPr sz="1589" b="0" i="0">
                <a:latin typeface="Arial Narrow" panose="020B0604020202020204" pitchFamily="34" charset="0"/>
                <a:cs typeface="Arial Narrow" panose="020B0604020202020204" pitchFamily="34" charset="0"/>
              </a:defRPr>
            </a:lvl1pPr>
          </a:lstStyle>
          <a:p>
            <a:pPr lvl="0"/>
            <a:r>
              <a:rPr lang="en-US" dirty="0"/>
              <a:t>Show/Venue</a:t>
            </a:r>
          </a:p>
        </p:txBody>
      </p:sp>
      <p:pic>
        <p:nvPicPr>
          <p:cNvPr id="6" name="Picture 5">
            <a:extLst>
              <a:ext uri="{FF2B5EF4-FFF2-40B4-BE49-F238E27FC236}">
                <a16:creationId xmlns:a16="http://schemas.microsoft.com/office/drawing/2014/main" id="{BBBBD88E-413C-6149-8636-8D3F80C72A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4852" y="421406"/>
            <a:ext cx="1745351" cy="300367"/>
          </a:xfrm>
          <a:prstGeom prst="rect">
            <a:avLst/>
          </a:prstGeom>
        </p:spPr>
      </p:pic>
      <p:sp>
        <p:nvSpPr>
          <p:cNvPr id="5" name="Text Placeholder 4">
            <a:extLst>
              <a:ext uri="{FF2B5EF4-FFF2-40B4-BE49-F238E27FC236}">
                <a16:creationId xmlns:a16="http://schemas.microsoft.com/office/drawing/2014/main" id="{11764C47-3124-4C14-A34E-2770DC02336B}"/>
              </a:ext>
            </a:extLst>
          </p:cNvPr>
          <p:cNvSpPr>
            <a:spLocks noGrp="1"/>
          </p:cNvSpPr>
          <p:nvPr>
            <p:ph type="body" sz="quarter" idx="12" hasCustomPrompt="1"/>
          </p:nvPr>
        </p:nvSpPr>
        <p:spPr>
          <a:xfrm>
            <a:off x="473135" y="2505096"/>
            <a:ext cx="4972873" cy="403632"/>
          </a:xfrm>
          <a:prstGeom prst="rect">
            <a:avLst/>
          </a:prstGeom>
        </p:spPr>
        <p:txBody>
          <a:bodyPr/>
          <a:lstStyle>
            <a:lvl1pPr>
              <a:defRPr sz="1766" b="1">
                <a:latin typeface="Arial Narrow" panose="020B0606020202030204" pitchFamily="34" charset="0"/>
              </a:defRPr>
            </a:lvl1pPr>
          </a:lstStyle>
          <a:p>
            <a:pPr lvl="0"/>
            <a:r>
              <a:rPr lang="en-US" dirty="0"/>
              <a:t>Subtitle Goes Here</a:t>
            </a:r>
          </a:p>
        </p:txBody>
      </p:sp>
    </p:spTree>
    <p:extLst>
      <p:ext uri="{BB962C8B-B14F-4D97-AF65-F5344CB8AC3E}">
        <p14:creationId xmlns:p14="http://schemas.microsoft.com/office/powerpoint/2010/main" val="104218664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userDrawn="1">
  <p:cSld name="Content 2 Column">
    <p:spTree>
      <p:nvGrpSpPr>
        <p:cNvPr id="1" name=""/>
        <p:cNvGrpSpPr/>
        <p:nvPr/>
      </p:nvGrpSpPr>
      <p:grpSpPr>
        <a:xfrm>
          <a:off x="0" y="0"/>
          <a:ext cx="0" cy="0"/>
          <a:chOff x="0" y="0"/>
          <a:chExt cx="0" cy="0"/>
        </a:xfrm>
      </p:grpSpPr>
      <p:cxnSp>
        <p:nvCxnSpPr>
          <p:cNvPr id="4" name="Connettore 1 7">
            <a:extLst>
              <a:ext uri="{FF2B5EF4-FFF2-40B4-BE49-F238E27FC236}">
                <a16:creationId xmlns:a16="http://schemas.microsoft.com/office/drawing/2014/main" id="{E6C3C164-18F6-264B-A58D-54CB33F3523D}"/>
              </a:ext>
            </a:extLst>
          </p:cNvPr>
          <p:cNvCxnSpPr>
            <a:cxnSpLocks/>
          </p:cNvCxnSpPr>
          <p:nvPr/>
        </p:nvCxnSpPr>
        <p:spPr>
          <a:xfrm flipH="1">
            <a:off x="484188" y="1041400"/>
            <a:ext cx="914400"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9">
            <a:extLst>
              <a:ext uri="{FF2B5EF4-FFF2-40B4-BE49-F238E27FC236}">
                <a16:creationId xmlns:a16="http://schemas.microsoft.com/office/drawing/2014/main" id="{7C6572E7-389A-E249-8431-697D1BD795B0}"/>
              </a:ext>
            </a:extLst>
          </p:cNvPr>
          <p:cNvSpPr>
            <a:spLocks noGrp="1"/>
          </p:cNvSpPr>
          <p:nvPr>
            <p:ph sz="quarter" idx="12"/>
          </p:nvPr>
        </p:nvSpPr>
        <p:spPr>
          <a:xfrm>
            <a:off x="685425" y="1379482"/>
            <a:ext cx="3701519" cy="3181406"/>
          </a:xfrm>
        </p:spPr>
        <p:txBody>
          <a:bodyPr/>
          <a:lstStyle>
            <a:lvl1pPr>
              <a:defRPr sz="1800">
                <a:solidFill>
                  <a:schemeClr val="bg2"/>
                </a:solidFill>
              </a:defRPr>
            </a:lvl1pPr>
            <a:lvl2pPr>
              <a:defRPr sz="1598"/>
            </a:lvl2pPr>
            <a:lvl3pPr marL="594356" indent="-181290">
              <a:defRPr sz="1350"/>
            </a:lvl3pPr>
            <a:lvl4pPr marL="868676">
              <a:defRPr sz="1200"/>
            </a:lvl4pPr>
            <a:lvl5pPr marL="685800">
              <a:defRPr/>
            </a:lvl5pPr>
          </a:lstStyle>
          <a:p>
            <a:pPr lvl="0"/>
            <a:r>
              <a:rPr lang="en-US"/>
              <a:t>Click to edit Master text styles</a:t>
            </a:r>
          </a:p>
          <a:p>
            <a:pPr lvl="1"/>
            <a:r>
              <a:rPr lang="en-US"/>
              <a:t>Second level</a:t>
            </a:r>
          </a:p>
          <a:p>
            <a:pPr lvl="2"/>
            <a:r>
              <a:rPr lang="en-US"/>
              <a:t>Third level</a:t>
            </a:r>
          </a:p>
        </p:txBody>
      </p:sp>
      <p:sp>
        <p:nvSpPr>
          <p:cNvPr id="5" name="Footer Placeholder 5">
            <a:extLst>
              <a:ext uri="{FF2B5EF4-FFF2-40B4-BE49-F238E27FC236}">
                <a16:creationId xmlns:a16="http://schemas.microsoft.com/office/drawing/2014/main" id="{9FC5EDDC-9DD8-364E-9F47-3838F67EE606}"/>
              </a:ext>
            </a:extLst>
          </p:cNvPr>
          <p:cNvSpPr>
            <a:spLocks noGrp="1"/>
          </p:cNvSpPr>
          <p:nvPr>
            <p:ph type="ftr" sz="quarter" idx="13"/>
          </p:nvPr>
        </p:nvSpPr>
        <p:spPr/>
        <p:txBody>
          <a:bodyPr/>
          <a:lstStyle>
            <a:lvl1pPr algn="r" eaLnBrk="1" fontAlgn="auto" hangingPunct="1">
              <a:spcBef>
                <a:spcPts val="0"/>
              </a:spcBef>
              <a:spcAft>
                <a:spcPts val="0"/>
              </a:spcAft>
              <a:defRPr sz="675" b="0" i="0">
                <a:solidFill>
                  <a:schemeClr val="accent3"/>
                </a:solidFill>
                <a:latin typeface="Arial Regular"/>
              </a:defRPr>
            </a:lvl1pPr>
          </a:lstStyle>
          <a:p>
            <a:pPr>
              <a:defRPr/>
            </a:pPr>
            <a:r>
              <a:rPr lang="en-US"/>
              <a:t>AV BRANDS OF LEGRAND</a:t>
            </a:r>
          </a:p>
        </p:txBody>
      </p:sp>
      <p:sp>
        <p:nvSpPr>
          <p:cNvPr id="6" name="Content Placeholder 9">
            <a:extLst>
              <a:ext uri="{FF2B5EF4-FFF2-40B4-BE49-F238E27FC236}">
                <a16:creationId xmlns:a16="http://schemas.microsoft.com/office/drawing/2014/main" id="{C82B2E99-691F-7446-90F1-A3C2F2B6861B}"/>
              </a:ext>
            </a:extLst>
          </p:cNvPr>
          <p:cNvSpPr>
            <a:spLocks noGrp="1"/>
          </p:cNvSpPr>
          <p:nvPr>
            <p:ph sz="quarter" idx="14"/>
          </p:nvPr>
        </p:nvSpPr>
        <p:spPr>
          <a:xfrm>
            <a:off x="4686301" y="1379482"/>
            <a:ext cx="3706586" cy="3181406"/>
          </a:xfrm>
        </p:spPr>
        <p:txBody>
          <a:bodyPr/>
          <a:lstStyle>
            <a:lvl1pPr>
              <a:defRPr sz="1800">
                <a:solidFill>
                  <a:schemeClr val="bg2"/>
                </a:solidFill>
              </a:defRPr>
            </a:lvl1pPr>
            <a:lvl2pPr>
              <a:defRPr sz="1598"/>
            </a:lvl2pPr>
            <a:lvl3pPr marL="594356" indent="-181290">
              <a:defRPr sz="1350"/>
            </a:lvl3pPr>
            <a:lvl4pPr marL="868676">
              <a:defRPr sz="1200"/>
            </a:lvl4pPr>
            <a:lvl5pPr marL="685800">
              <a:defRPr/>
            </a:lvl5pPr>
          </a:lstStyle>
          <a:p>
            <a:pPr lvl="0"/>
            <a:r>
              <a:rPr lang="en-US"/>
              <a:t>Click to edit Master text styles</a:t>
            </a:r>
          </a:p>
          <a:p>
            <a:pPr lvl="1"/>
            <a:r>
              <a:rPr lang="en-US"/>
              <a:t>Second level</a:t>
            </a:r>
          </a:p>
          <a:p>
            <a:pPr lvl="2"/>
            <a:r>
              <a:rPr lang="en-US"/>
              <a:t>Third level</a:t>
            </a:r>
          </a:p>
        </p:txBody>
      </p:sp>
      <p:sp>
        <p:nvSpPr>
          <p:cNvPr id="7" name="Picture Placeholder 2">
            <a:extLst>
              <a:ext uri="{FF2B5EF4-FFF2-40B4-BE49-F238E27FC236}">
                <a16:creationId xmlns:a16="http://schemas.microsoft.com/office/drawing/2014/main" id="{3CC208CD-3E73-8944-B105-49558B186171}"/>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
        <p:nvSpPr>
          <p:cNvPr id="8" name="Title 1">
            <a:extLst>
              <a:ext uri="{FF2B5EF4-FFF2-40B4-BE49-F238E27FC236}">
                <a16:creationId xmlns:a16="http://schemas.microsoft.com/office/drawing/2014/main" id="{26F3DBEA-9F7F-2E47-969F-43522D949F04}"/>
              </a:ext>
            </a:extLst>
          </p:cNvPr>
          <p:cNvSpPr>
            <a:spLocks noGrp="1"/>
          </p:cNvSpPr>
          <p:nvPr>
            <p:ph type="title" hasCustomPrompt="1"/>
          </p:nvPr>
        </p:nvSpPr>
        <p:spPr>
          <a:xfrm>
            <a:off x="457201" y="180974"/>
            <a:ext cx="7587233" cy="733425"/>
          </a:xfrm>
        </p:spPr>
        <p:txBody>
          <a:bodyPr>
            <a:noAutofit/>
          </a:bodyPr>
          <a:lstStyle>
            <a:lvl1pPr algn="l">
              <a:lnSpc>
                <a:spcPct val="100000"/>
              </a:lnSpc>
              <a:defRPr sz="2000" b="0" i="0" spc="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0821964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D6D56801-F3B8-6EB7-9DE7-F8254D6DFA6C}"/>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fr-FR"/>
              <a:t>Modifiez le style du titre</a:t>
            </a:r>
          </a:p>
        </p:txBody>
      </p:sp>
      <p:sp>
        <p:nvSpPr>
          <p:cNvPr id="9" name="Espace réservé du contenu 2">
            <a:extLst>
              <a:ext uri="{FF2B5EF4-FFF2-40B4-BE49-F238E27FC236}">
                <a16:creationId xmlns:a16="http://schemas.microsoft.com/office/drawing/2014/main" id="{11103DE0-6AFB-217C-D7EA-2290DD9022F7}"/>
              </a:ext>
            </a:extLst>
          </p:cNvPr>
          <p:cNvSpPr>
            <a:spLocks noGrp="1"/>
          </p:cNvSpPr>
          <p:nvPr>
            <p:ph idx="12" hasCustomPrompt="1"/>
          </p:nvPr>
        </p:nvSpPr>
        <p:spPr>
          <a:xfrm>
            <a:off x="251448" y="1131565"/>
            <a:ext cx="8641104" cy="261137"/>
          </a:xfrm>
          <a:prstGeom prst="rect">
            <a:avLst/>
          </a:prstGeom>
        </p:spPr>
        <p:txBody>
          <a:bodyPr lIns="0" tIns="0" rIns="0" bIns="0">
            <a:noAutofit/>
          </a:bodyPr>
          <a:lstStyle>
            <a:lvl1pPr marL="0" indent="-180000" defTabSz="360000">
              <a:lnSpc>
                <a:spcPct val="100000"/>
              </a:lnSpc>
              <a:spcBef>
                <a:spcPts val="300"/>
              </a:spcBef>
              <a:spcAft>
                <a:spcPts val="0"/>
              </a:spcAft>
              <a:buClr>
                <a:schemeClr val="accent1"/>
              </a:buClr>
              <a:buFontTx/>
              <a:buNone/>
              <a:defRPr sz="1200" b="1" spc="0"/>
            </a:lvl1pPr>
            <a:lvl2pPr marL="180000" indent="-180000" defTabSz="360000">
              <a:lnSpc>
                <a:spcPct val="100000"/>
              </a:lnSpc>
              <a:spcBef>
                <a:spcPts val="300"/>
              </a:spcBef>
              <a:spcAft>
                <a:spcPts val="0"/>
              </a:spcAft>
              <a:buClr>
                <a:srgbClr val="4298D3"/>
              </a:buClr>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Clr>
                <a:srgbClr val="4298D3"/>
              </a:buClr>
              <a:buFont typeface="Wingdings" pitchFamily="2" charset="2"/>
              <a:buChar char="§"/>
              <a:defRPr sz="1000" spc="0"/>
            </a:lvl4pPr>
            <a:lvl5pPr marL="180000" indent="-180000" defTabSz="360000">
              <a:lnSpc>
                <a:spcPct val="100000"/>
              </a:lnSpc>
              <a:spcBef>
                <a:spcPts val="300"/>
              </a:spcBef>
              <a:spcAft>
                <a:spcPts val="0"/>
              </a:spcAft>
              <a:buClr>
                <a:srgbClr val="4298D3"/>
              </a:buClr>
              <a:buFont typeface="Wingdings" pitchFamily="2" charset="2"/>
              <a:buChar char="§"/>
              <a:defRPr sz="1000" spc="0"/>
            </a:lvl5pPr>
          </a:lstStyle>
          <a:p>
            <a:pPr lvl="0"/>
            <a:r>
              <a:rPr lang="fr-FR"/>
              <a:t>Cliquez pour modifier les styles du texte du masque</a:t>
            </a:r>
          </a:p>
        </p:txBody>
      </p:sp>
      <p:sp>
        <p:nvSpPr>
          <p:cNvPr id="2" name="Text Placeholder 4">
            <a:extLst>
              <a:ext uri="{FF2B5EF4-FFF2-40B4-BE49-F238E27FC236}">
                <a16:creationId xmlns:a16="http://schemas.microsoft.com/office/drawing/2014/main" id="{2B5F95BC-2594-42BD-7DB5-D6F806B8797A}"/>
              </a:ext>
            </a:extLst>
          </p:cNvPr>
          <p:cNvSpPr>
            <a:spLocks noGrp="1"/>
          </p:cNvSpPr>
          <p:nvPr>
            <p:ph type="body" sz="quarter" idx="13"/>
          </p:nvPr>
        </p:nvSpPr>
        <p:spPr>
          <a:xfrm>
            <a:off x="239713" y="1406769"/>
            <a:ext cx="8651069" cy="2954215"/>
          </a:xfrm>
          <a:prstGeom prst="rect">
            <a:avLst/>
          </a:prstGeom>
        </p:spPr>
        <p:txBody>
          <a:bodyPr/>
          <a:lstStyle>
            <a:lvl1pPr marL="228600" indent="-228600">
              <a:buClr>
                <a:srgbClr val="4298D3"/>
              </a:buClr>
              <a:buFont typeface="Wingdings" pitchFamily="2" charset="2"/>
              <a:buChar char="§"/>
              <a:defRPr sz="1000"/>
            </a:lvl1pPr>
            <a:lvl2pPr marL="685800" indent="-228600">
              <a:buClr>
                <a:srgbClr val="4298D3"/>
              </a:buClr>
              <a:buFont typeface="Wingdings" pitchFamily="2" charset="2"/>
              <a:buChar char="§"/>
              <a:defRPr sz="1000"/>
            </a:lvl2pPr>
            <a:lvl3pPr marL="1143000" indent="-228600">
              <a:buClr>
                <a:srgbClr val="4298D3"/>
              </a:buClr>
              <a:buFont typeface="Wingdings" pitchFamily="2" charset="2"/>
              <a:buChar char="§"/>
              <a:defRPr sz="1000"/>
            </a:lvl3pPr>
            <a:lvl4pPr marL="1600200" indent="-228600">
              <a:buClr>
                <a:srgbClr val="4298D3"/>
              </a:buClr>
              <a:buFont typeface="Wingdings" pitchFamily="2" charset="2"/>
              <a:buChar char="§"/>
              <a:defRPr sz="1000"/>
            </a:lvl4pPr>
            <a:lvl5pPr marL="2057400" indent="-228600">
              <a:buClr>
                <a:srgbClr val="4298D3"/>
              </a:buClr>
              <a:buFont typeface="Wingdings" pitchFamily="2"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4CCB6E48-99AD-BAEB-64EE-203B7F8A1599}"/>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FDD4FBA7-9D1E-239C-3205-19C05276BB7B}"/>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619DBC10-5E01-4111-4EB2-F799E5CCBBCD}"/>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8" name="Footer Placeholder 3">
            <a:extLst>
              <a:ext uri="{FF2B5EF4-FFF2-40B4-BE49-F238E27FC236}">
                <a16:creationId xmlns:a16="http://schemas.microsoft.com/office/drawing/2014/main" id="{69A830AD-6A19-348D-5BD9-B2509B553AA4}"/>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pic>
        <p:nvPicPr>
          <p:cNvPr id="10" name="Picture 9">
            <a:extLst>
              <a:ext uri="{FF2B5EF4-FFF2-40B4-BE49-F238E27FC236}">
                <a16:creationId xmlns:a16="http://schemas.microsoft.com/office/drawing/2014/main" id="{4DB78464-47CE-F0E4-7C8A-EFB3EBB6D8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37" y="4676735"/>
            <a:ext cx="977459" cy="199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19799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userDrawn="1">
  <p:cSld name="1_Content Main">
    <p:spTree>
      <p:nvGrpSpPr>
        <p:cNvPr id="1" name=""/>
        <p:cNvGrpSpPr/>
        <p:nvPr/>
      </p:nvGrpSpPr>
      <p:grpSpPr>
        <a:xfrm>
          <a:off x="0" y="0"/>
          <a:ext cx="0" cy="0"/>
          <a:chOff x="0" y="0"/>
          <a:chExt cx="0" cy="0"/>
        </a:xfrm>
      </p:grpSpPr>
      <p:cxnSp>
        <p:nvCxnSpPr>
          <p:cNvPr id="4" name="Connettore 1 7">
            <a:extLst>
              <a:ext uri="{FF2B5EF4-FFF2-40B4-BE49-F238E27FC236}">
                <a16:creationId xmlns:a16="http://schemas.microsoft.com/office/drawing/2014/main" id="{E6C3C164-18F6-264B-A58D-54CB33F3523D}"/>
              </a:ext>
            </a:extLst>
          </p:cNvPr>
          <p:cNvCxnSpPr>
            <a:cxnSpLocks/>
          </p:cNvCxnSpPr>
          <p:nvPr/>
        </p:nvCxnSpPr>
        <p:spPr>
          <a:xfrm flipH="1">
            <a:off x="484188" y="1041400"/>
            <a:ext cx="914400"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9">
            <a:extLst>
              <a:ext uri="{FF2B5EF4-FFF2-40B4-BE49-F238E27FC236}">
                <a16:creationId xmlns:a16="http://schemas.microsoft.com/office/drawing/2014/main" id="{7C6572E7-389A-E249-8431-697D1BD795B0}"/>
              </a:ext>
            </a:extLst>
          </p:cNvPr>
          <p:cNvSpPr>
            <a:spLocks noGrp="1"/>
          </p:cNvSpPr>
          <p:nvPr>
            <p:ph sz="quarter" idx="12"/>
          </p:nvPr>
        </p:nvSpPr>
        <p:spPr>
          <a:xfrm>
            <a:off x="467710" y="1198565"/>
            <a:ext cx="8103476" cy="3362325"/>
          </a:xfrm>
        </p:spPr>
        <p:txBody>
          <a:bodyPr/>
          <a:lstStyle>
            <a:lvl1pPr>
              <a:defRPr>
                <a:solidFill>
                  <a:schemeClr val="bg2"/>
                </a:solidFill>
              </a:defRPr>
            </a:lvl1pPr>
            <a:lvl2pPr>
              <a:defRPr sz="1598"/>
            </a:lvl2pPr>
            <a:lvl3pPr marL="594341" indent="-181286">
              <a:defRPr sz="1350"/>
            </a:lvl3pPr>
            <a:lvl4pPr marL="868655">
              <a:defRPr sz="1200"/>
            </a:lvl4pPr>
            <a:lvl5pPr marL="685783">
              <a:defRPr/>
            </a:lvl5pPr>
          </a:lstStyle>
          <a:p>
            <a:pPr lvl="0"/>
            <a:r>
              <a:rPr lang="en-US"/>
              <a:t>Click to edit Master text styles</a:t>
            </a:r>
          </a:p>
          <a:p>
            <a:pPr lvl="1"/>
            <a:r>
              <a:rPr lang="en-US"/>
              <a:t>Second level</a:t>
            </a:r>
          </a:p>
          <a:p>
            <a:pPr lvl="2"/>
            <a:r>
              <a:rPr lang="en-US"/>
              <a:t>Third level</a:t>
            </a:r>
          </a:p>
        </p:txBody>
      </p:sp>
      <p:sp>
        <p:nvSpPr>
          <p:cNvPr id="5" name="Footer Placeholder 5">
            <a:extLst>
              <a:ext uri="{FF2B5EF4-FFF2-40B4-BE49-F238E27FC236}">
                <a16:creationId xmlns:a16="http://schemas.microsoft.com/office/drawing/2014/main" id="{9FC5EDDC-9DD8-364E-9F47-3838F67EE606}"/>
              </a:ext>
            </a:extLst>
          </p:cNvPr>
          <p:cNvSpPr>
            <a:spLocks noGrp="1"/>
          </p:cNvSpPr>
          <p:nvPr>
            <p:ph type="ftr" sz="quarter" idx="13"/>
          </p:nvPr>
        </p:nvSpPr>
        <p:spPr/>
        <p:txBody>
          <a:bodyPr/>
          <a:lstStyle>
            <a:lvl1pPr algn="r" eaLnBrk="1" fontAlgn="auto" hangingPunct="1">
              <a:spcBef>
                <a:spcPts val="0"/>
              </a:spcBef>
              <a:spcAft>
                <a:spcPts val="0"/>
              </a:spcAft>
              <a:defRPr sz="675" b="0" i="0">
                <a:solidFill>
                  <a:schemeClr val="accent3"/>
                </a:solidFill>
                <a:latin typeface="Arial Regular"/>
              </a:defRPr>
            </a:lvl1pPr>
          </a:lstStyle>
          <a:p>
            <a:pPr>
              <a:defRPr/>
            </a:pPr>
            <a:endParaRPr lang="en-US"/>
          </a:p>
        </p:txBody>
      </p:sp>
      <p:sp>
        <p:nvSpPr>
          <p:cNvPr id="7" name="Picture Placeholder 2">
            <a:extLst>
              <a:ext uri="{FF2B5EF4-FFF2-40B4-BE49-F238E27FC236}">
                <a16:creationId xmlns:a16="http://schemas.microsoft.com/office/drawing/2014/main" id="{EF728D18-F7FC-124F-B7CB-91DA6E935CD3}"/>
              </a:ext>
            </a:extLst>
          </p:cNvPr>
          <p:cNvSpPr>
            <a:spLocks noGrp="1" noChangeAspect="1"/>
          </p:cNvSpPr>
          <p:nvPr>
            <p:ph type="pic" sz="quarter" idx="66" hasCustomPrompt="1"/>
          </p:nvPr>
        </p:nvSpPr>
        <p:spPr>
          <a:xfrm>
            <a:off x="8158351" y="-5622"/>
            <a:ext cx="994409" cy="994410"/>
          </a:xfrm>
        </p:spPr>
        <p:txBody>
          <a:bodyPr/>
          <a:lstStyle>
            <a:lvl1pPr>
              <a:defRPr sz="1350"/>
            </a:lvl1pPr>
          </a:lstStyle>
          <a:p>
            <a:r>
              <a:rPr lang="en-US"/>
              <a:t>Brand logo in square (optional)</a:t>
            </a:r>
          </a:p>
        </p:txBody>
      </p:sp>
      <p:sp>
        <p:nvSpPr>
          <p:cNvPr id="8" name="Title 1">
            <a:extLst>
              <a:ext uri="{FF2B5EF4-FFF2-40B4-BE49-F238E27FC236}">
                <a16:creationId xmlns:a16="http://schemas.microsoft.com/office/drawing/2014/main" id="{A322A0A7-00CE-9B41-90BC-FCD596DA2C33}"/>
              </a:ext>
            </a:extLst>
          </p:cNvPr>
          <p:cNvSpPr>
            <a:spLocks noGrp="1"/>
          </p:cNvSpPr>
          <p:nvPr>
            <p:ph type="title" hasCustomPrompt="1"/>
          </p:nvPr>
        </p:nvSpPr>
        <p:spPr>
          <a:xfrm>
            <a:off x="457202" y="180974"/>
            <a:ext cx="7587233" cy="733425"/>
          </a:xfrm>
        </p:spPr>
        <p:txBody>
          <a:bodyPr>
            <a:noAutofit/>
          </a:bodyPr>
          <a:lstStyle>
            <a:lvl1pPr algn="l">
              <a:lnSpc>
                <a:spcPct val="100000"/>
              </a:lnSpc>
              <a:defRPr sz="2000" b="0" i="0" spc="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17934668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cSld name="3_Content 2 Column">
    <p:spTree>
      <p:nvGrpSpPr>
        <p:cNvPr id="1" name=""/>
        <p:cNvGrpSpPr/>
        <p:nvPr/>
      </p:nvGrpSpPr>
      <p:grpSpPr>
        <a:xfrm>
          <a:off x="0" y="0"/>
          <a:ext cx="0" cy="0"/>
          <a:chOff x="0" y="0"/>
          <a:chExt cx="0" cy="0"/>
        </a:xfrm>
      </p:grpSpPr>
      <p:cxnSp>
        <p:nvCxnSpPr>
          <p:cNvPr id="4" name="Connettore 1 7">
            <a:extLst>
              <a:ext uri="{FF2B5EF4-FFF2-40B4-BE49-F238E27FC236}">
                <a16:creationId xmlns:a16="http://schemas.microsoft.com/office/drawing/2014/main" id="{E6C3C164-18F6-264B-A58D-54CB33F3523D}"/>
              </a:ext>
            </a:extLst>
          </p:cNvPr>
          <p:cNvCxnSpPr>
            <a:cxnSpLocks/>
          </p:cNvCxnSpPr>
          <p:nvPr/>
        </p:nvCxnSpPr>
        <p:spPr>
          <a:xfrm flipH="1">
            <a:off x="484188" y="1041400"/>
            <a:ext cx="914400"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457201" y="180974"/>
            <a:ext cx="8115300" cy="733425"/>
          </a:xfrm>
        </p:spPr>
        <p:txBody>
          <a:bodyPr>
            <a:noAutofit/>
          </a:bodyPr>
          <a:lstStyle>
            <a:lvl1pPr algn="l">
              <a:lnSpc>
                <a:spcPct val="100000"/>
              </a:lnSpc>
              <a:defRPr sz="2000" b="0" i="0" spc="0" baseline="0">
                <a:solidFill>
                  <a:schemeClr val="tx2"/>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7C6572E7-389A-E249-8431-697D1BD795B0}"/>
              </a:ext>
            </a:extLst>
          </p:cNvPr>
          <p:cNvSpPr>
            <a:spLocks noGrp="1"/>
          </p:cNvSpPr>
          <p:nvPr>
            <p:ph sz="quarter" idx="12"/>
          </p:nvPr>
        </p:nvSpPr>
        <p:spPr>
          <a:xfrm>
            <a:off x="685426" y="1379482"/>
            <a:ext cx="3701519" cy="3181406"/>
          </a:xfrm>
        </p:spPr>
        <p:txBody>
          <a:bodyPr/>
          <a:lstStyle>
            <a:lvl1pPr>
              <a:defRPr sz="1800">
                <a:solidFill>
                  <a:schemeClr val="bg2"/>
                </a:solidFill>
              </a:defRPr>
            </a:lvl1pPr>
            <a:lvl2pPr>
              <a:defRPr sz="1598"/>
            </a:lvl2pPr>
            <a:lvl3pPr marL="594341" indent="-181286">
              <a:defRPr sz="1350"/>
            </a:lvl3pPr>
            <a:lvl4pPr marL="868655">
              <a:defRPr sz="1200"/>
            </a:lvl4pPr>
            <a:lvl5pPr marL="68578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5">
            <a:extLst>
              <a:ext uri="{FF2B5EF4-FFF2-40B4-BE49-F238E27FC236}">
                <a16:creationId xmlns:a16="http://schemas.microsoft.com/office/drawing/2014/main" id="{9FC5EDDC-9DD8-364E-9F47-3838F67EE606}"/>
              </a:ext>
            </a:extLst>
          </p:cNvPr>
          <p:cNvSpPr>
            <a:spLocks noGrp="1"/>
          </p:cNvSpPr>
          <p:nvPr>
            <p:ph type="ftr" sz="quarter" idx="13"/>
          </p:nvPr>
        </p:nvSpPr>
        <p:spPr/>
        <p:txBody>
          <a:bodyPr/>
          <a:lstStyle>
            <a:lvl1pPr algn="r" eaLnBrk="1" fontAlgn="auto" hangingPunct="1">
              <a:spcBef>
                <a:spcPts val="0"/>
              </a:spcBef>
              <a:spcAft>
                <a:spcPts val="0"/>
              </a:spcAft>
              <a:defRPr sz="675" b="0" i="0">
                <a:solidFill>
                  <a:schemeClr val="accent3"/>
                </a:solidFill>
                <a:latin typeface="Arial Regular"/>
              </a:defRPr>
            </a:lvl1pPr>
          </a:lstStyle>
          <a:p>
            <a:endParaRPr lang="en-US"/>
          </a:p>
        </p:txBody>
      </p:sp>
      <p:sp>
        <p:nvSpPr>
          <p:cNvPr id="6" name="Content Placeholder 9">
            <a:extLst>
              <a:ext uri="{FF2B5EF4-FFF2-40B4-BE49-F238E27FC236}">
                <a16:creationId xmlns:a16="http://schemas.microsoft.com/office/drawing/2014/main" id="{C82B2E99-691F-7446-90F1-A3C2F2B6861B}"/>
              </a:ext>
            </a:extLst>
          </p:cNvPr>
          <p:cNvSpPr>
            <a:spLocks noGrp="1"/>
          </p:cNvSpPr>
          <p:nvPr>
            <p:ph sz="quarter" idx="14"/>
          </p:nvPr>
        </p:nvSpPr>
        <p:spPr>
          <a:xfrm>
            <a:off x="4686301" y="1379482"/>
            <a:ext cx="3706586" cy="3181406"/>
          </a:xfrm>
        </p:spPr>
        <p:txBody>
          <a:bodyPr/>
          <a:lstStyle>
            <a:lvl1pPr>
              <a:defRPr sz="1800">
                <a:solidFill>
                  <a:schemeClr val="bg2"/>
                </a:solidFill>
              </a:defRPr>
            </a:lvl1pPr>
            <a:lvl2pPr>
              <a:defRPr sz="1598"/>
            </a:lvl2pPr>
            <a:lvl3pPr marL="594341" indent="-181286">
              <a:defRPr sz="1350"/>
            </a:lvl3pPr>
            <a:lvl4pPr marL="868655">
              <a:defRPr sz="1200"/>
            </a:lvl4pPr>
            <a:lvl5pPr marL="68578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841579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1107C87-5D55-F421-69C6-58645AF9782E}"/>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165875594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userDrawn="1">
  <p:cSld name="2_Content 2 Column">
    <p:spTree>
      <p:nvGrpSpPr>
        <p:cNvPr id="1" name=""/>
        <p:cNvGrpSpPr/>
        <p:nvPr/>
      </p:nvGrpSpPr>
      <p:grpSpPr>
        <a:xfrm>
          <a:off x="0" y="0"/>
          <a:ext cx="0" cy="0"/>
          <a:chOff x="0" y="0"/>
          <a:chExt cx="0" cy="0"/>
        </a:xfrm>
      </p:grpSpPr>
      <p:cxnSp>
        <p:nvCxnSpPr>
          <p:cNvPr id="4" name="Connettore 1 7">
            <a:extLst>
              <a:ext uri="{FF2B5EF4-FFF2-40B4-BE49-F238E27FC236}">
                <a16:creationId xmlns:a16="http://schemas.microsoft.com/office/drawing/2014/main" id="{E6C3C164-18F6-264B-A58D-54CB33F3523D}"/>
              </a:ext>
            </a:extLst>
          </p:cNvPr>
          <p:cNvCxnSpPr>
            <a:cxnSpLocks/>
          </p:cNvCxnSpPr>
          <p:nvPr/>
        </p:nvCxnSpPr>
        <p:spPr>
          <a:xfrm flipH="1">
            <a:off x="484188" y="1041400"/>
            <a:ext cx="914400"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9">
            <a:extLst>
              <a:ext uri="{FF2B5EF4-FFF2-40B4-BE49-F238E27FC236}">
                <a16:creationId xmlns:a16="http://schemas.microsoft.com/office/drawing/2014/main" id="{7C6572E7-389A-E249-8431-697D1BD795B0}"/>
              </a:ext>
            </a:extLst>
          </p:cNvPr>
          <p:cNvSpPr>
            <a:spLocks noGrp="1"/>
          </p:cNvSpPr>
          <p:nvPr>
            <p:ph sz="quarter" idx="12"/>
          </p:nvPr>
        </p:nvSpPr>
        <p:spPr>
          <a:xfrm>
            <a:off x="685425" y="1379482"/>
            <a:ext cx="3701519" cy="3181406"/>
          </a:xfrm>
        </p:spPr>
        <p:txBody>
          <a:bodyPr/>
          <a:lstStyle>
            <a:lvl1pPr>
              <a:defRPr sz="1800">
                <a:solidFill>
                  <a:schemeClr val="bg2"/>
                </a:solidFill>
              </a:defRPr>
            </a:lvl1pPr>
            <a:lvl2pPr>
              <a:defRPr sz="1598"/>
            </a:lvl2pPr>
            <a:lvl3pPr marL="594356" indent="-181290">
              <a:defRPr sz="1350"/>
            </a:lvl3pPr>
            <a:lvl4pPr marL="868676">
              <a:defRPr sz="1200"/>
            </a:lvl4pPr>
            <a:lvl5pPr marL="685800">
              <a:defRPr/>
            </a:lvl5pPr>
          </a:lstStyle>
          <a:p>
            <a:pPr lvl="0"/>
            <a:r>
              <a:rPr lang="en-US"/>
              <a:t>Click to edit Master text styles</a:t>
            </a:r>
          </a:p>
          <a:p>
            <a:pPr lvl="1"/>
            <a:r>
              <a:rPr lang="en-US"/>
              <a:t>Second level</a:t>
            </a:r>
          </a:p>
          <a:p>
            <a:pPr lvl="2"/>
            <a:r>
              <a:rPr lang="en-US"/>
              <a:t>Third level</a:t>
            </a:r>
          </a:p>
        </p:txBody>
      </p:sp>
      <p:sp>
        <p:nvSpPr>
          <p:cNvPr id="5" name="Footer Placeholder 5">
            <a:extLst>
              <a:ext uri="{FF2B5EF4-FFF2-40B4-BE49-F238E27FC236}">
                <a16:creationId xmlns:a16="http://schemas.microsoft.com/office/drawing/2014/main" id="{9FC5EDDC-9DD8-364E-9F47-3838F67EE606}"/>
              </a:ext>
            </a:extLst>
          </p:cNvPr>
          <p:cNvSpPr>
            <a:spLocks noGrp="1"/>
          </p:cNvSpPr>
          <p:nvPr>
            <p:ph type="ftr" sz="quarter" idx="13"/>
          </p:nvPr>
        </p:nvSpPr>
        <p:spPr/>
        <p:txBody>
          <a:bodyPr/>
          <a:lstStyle>
            <a:lvl1pPr algn="r" eaLnBrk="1" fontAlgn="auto" hangingPunct="1">
              <a:spcBef>
                <a:spcPts val="0"/>
              </a:spcBef>
              <a:spcAft>
                <a:spcPts val="0"/>
              </a:spcAft>
              <a:defRPr sz="675" b="0" i="0">
                <a:solidFill>
                  <a:schemeClr val="accent3"/>
                </a:solidFill>
                <a:latin typeface="Arial Regula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rgbClr val="C1D1CE"/>
                </a:solidFill>
                <a:effectLst/>
                <a:uLnTx/>
                <a:uFillTx/>
                <a:latin typeface="Arial Regular"/>
                <a:ea typeface="ヒラギノ角ゴ Pro W3" charset="-128"/>
              </a:rPr>
              <a:t>AV BRANDS OF LEGRAND</a:t>
            </a:r>
          </a:p>
        </p:txBody>
      </p:sp>
      <p:sp>
        <p:nvSpPr>
          <p:cNvPr id="6" name="Content Placeholder 9">
            <a:extLst>
              <a:ext uri="{FF2B5EF4-FFF2-40B4-BE49-F238E27FC236}">
                <a16:creationId xmlns:a16="http://schemas.microsoft.com/office/drawing/2014/main" id="{C82B2E99-691F-7446-90F1-A3C2F2B6861B}"/>
              </a:ext>
            </a:extLst>
          </p:cNvPr>
          <p:cNvSpPr>
            <a:spLocks noGrp="1"/>
          </p:cNvSpPr>
          <p:nvPr>
            <p:ph sz="quarter" idx="14"/>
          </p:nvPr>
        </p:nvSpPr>
        <p:spPr>
          <a:xfrm>
            <a:off x="4686301" y="1379482"/>
            <a:ext cx="3706586" cy="3181406"/>
          </a:xfrm>
        </p:spPr>
        <p:txBody>
          <a:bodyPr/>
          <a:lstStyle>
            <a:lvl1pPr>
              <a:defRPr sz="1800">
                <a:solidFill>
                  <a:schemeClr val="bg2"/>
                </a:solidFill>
              </a:defRPr>
            </a:lvl1pPr>
            <a:lvl2pPr>
              <a:defRPr sz="1598"/>
            </a:lvl2pPr>
            <a:lvl3pPr marL="594356" indent="-181290">
              <a:defRPr sz="1350"/>
            </a:lvl3pPr>
            <a:lvl4pPr marL="868676">
              <a:defRPr sz="1200"/>
            </a:lvl4pPr>
            <a:lvl5pPr marL="685800">
              <a:defRPr/>
            </a:lvl5pPr>
          </a:lstStyle>
          <a:p>
            <a:pPr lvl="0"/>
            <a:r>
              <a:rPr lang="en-US"/>
              <a:t>Click to edit Master text styles</a:t>
            </a:r>
          </a:p>
          <a:p>
            <a:pPr lvl="1"/>
            <a:r>
              <a:rPr lang="en-US"/>
              <a:t>Second level</a:t>
            </a:r>
          </a:p>
          <a:p>
            <a:pPr lvl="2"/>
            <a:r>
              <a:rPr lang="en-US"/>
              <a:t>Third level</a:t>
            </a:r>
          </a:p>
        </p:txBody>
      </p:sp>
      <p:sp>
        <p:nvSpPr>
          <p:cNvPr id="7" name="Picture Placeholder 2">
            <a:extLst>
              <a:ext uri="{FF2B5EF4-FFF2-40B4-BE49-F238E27FC236}">
                <a16:creationId xmlns:a16="http://schemas.microsoft.com/office/drawing/2014/main" id="{3CC208CD-3E73-8944-B105-49558B186171}"/>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
        <p:nvSpPr>
          <p:cNvPr id="8" name="Title 1">
            <a:extLst>
              <a:ext uri="{FF2B5EF4-FFF2-40B4-BE49-F238E27FC236}">
                <a16:creationId xmlns:a16="http://schemas.microsoft.com/office/drawing/2014/main" id="{26F3DBEA-9F7F-2E47-969F-43522D949F04}"/>
              </a:ext>
            </a:extLst>
          </p:cNvPr>
          <p:cNvSpPr>
            <a:spLocks noGrp="1"/>
          </p:cNvSpPr>
          <p:nvPr>
            <p:ph type="title" hasCustomPrompt="1"/>
          </p:nvPr>
        </p:nvSpPr>
        <p:spPr>
          <a:xfrm>
            <a:off x="457201" y="180974"/>
            <a:ext cx="7587233" cy="733425"/>
          </a:xfrm>
        </p:spPr>
        <p:txBody>
          <a:bodyPr>
            <a:noAutofit/>
          </a:bodyPr>
          <a:lstStyle>
            <a:lvl1pPr algn="l">
              <a:lnSpc>
                <a:spcPct val="100000"/>
              </a:lnSpc>
              <a:defRPr sz="2000" b="0" i="0" spc="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177799501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3_Title-Layout-Big-Image 1">
    <p:spTree>
      <p:nvGrpSpPr>
        <p:cNvPr id="1" name=""/>
        <p:cNvGrpSpPr/>
        <p:nvPr/>
      </p:nvGrpSpPr>
      <p:grpSpPr>
        <a:xfrm>
          <a:off x="0" y="0"/>
          <a:ext cx="0" cy="0"/>
          <a:chOff x="0" y="0"/>
          <a:chExt cx="0" cy="0"/>
        </a:xfrm>
      </p:grpSpPr>
      <p:sp>
        <p:nvSpPr>
          <p:cNvPr id="2" name="Picture Placeholder 29">
            <a:extLst>
              <a:ext uri="{FF2B5EF4-FFF2-40B4-BE49-F238E27FC236}">
                <a16:creationId xmlns:a16="http://schemas.microsoft.com/office/drawing/2014/main" id="{F5AB5DAD-781E-1CFD-13CE-0C4EE91F2A96}"/>
              </a:ext>
            </a:extLst>
          </p:cNvPr>
          <p:cNvSpPr>
            <a:spLocks noGrp="1"/>
          </p:cNvSpPr>
          <p:nvPr>
            <p:ph type="pic" sz="quarter" idx="13"/>
          </p:nvPr>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2988187 h 5143500"/>
              <a:gd name="connsiteX5" fmla="*/ 1135888 w 9144000"/>
              <a:gd name="connsiteY5" fmla="*/ 2988187 h 5143500"/>
              <a:gd name="connsiteX6" fmla="*/ 1135888 w 9144000"/>
              <a:gd name="connsiteY6" fmla="*/ 1852299 h 5143500"/>
              <a:gd name="connsiteX7" fmla="*/ 0 w 9144000"/>
              <a:gd name="connsiteY7" fmla="*/ 1852299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2988187 h 5143500"/>
              <a:gd name="connsiteX5" fmla="*/ 1135888 w 9144000"/>
              <a:gd name="connsiteY5" fmla="*/ 2988187 h 5143500"/>
              <a:gd name="connsiteX6" fmla="*/ 1074928 w 9144000"/>
              <a:gd name="connsiteY6" fmla="*/ 1966599 h 5143500"/>
              <a:gd name="connsiteX7" fmla="*/ 0 w 9144000"/>
              <a:gd name="connsiteY7" fmla="*/ 1852299 h 5143500"/>
              <a:gd name="connsiteX8" fmla="*/ 0 w 9144000"/>
              <a:gd name="connsiteY8" fmla="*/ 0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2988187 h 5143500"/>
              <a:gd name="connsiteX5" fmla="*/ 1135888 w 9144000"/>
              <a:gd name="connsiteY5" fmla="*/ 2988187 h 5143500"/>
              <a:gd name="connsiteX6" fmla="*/ 0 w 9144000"/>
              <a:gd name="connsiteY6" fmla="*/ 1852299 h 5143500"/>
              <a:gd name="connsiteX7" fmla="*/ 0 w 9144000"/>
              <a:gd name="connsiteY7" fmla="*/ 0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2988187 h 5143500"/>
              <a:gd name="connsiteX5" fmla="*/ 0 w 9144000"/>
              <a:gd name="connsiteY5" fmla="*/ 1852299 h 5143500"/>
              <a:gd name="connsiteX6" fmla="*/ 0 w 9144000"/>
              <a:gd name="connsiteY6" fmla="*/ 0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1852299 h 5143500"/>
              <a:gd name="connsiteX5" fmla="*/ 0 w 9144000"/>
              <a:gd name="connsiteY5" fmla="*/ 0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143500">
                <a:moveTo>
                  <a:pt x="0" y="0"/>
                </a:moveTo>
                <a:lnTo>
                  <a:pt x="9144000" y="0"/>
                </a:lnTo>
                <a:lnTo>
                  <a:pt x="9144000" y="5143500"/>
                </a:lnTo>
                <a:lnTo>
                  <a:pt x="0" y="5143500"/>
                </a:lnTo>
                <a:lnTo>
                  <a:pt x="0" y="0"/>
                </a:lnTo>
                <a:close/>
              </a:path>
            </a:pathLst>
          </a:custGeom>
        </p:spPr>
        <p:txBody>
          <a:bodyPr>
            <a:noAutofit/>
          </a:bodyPr>
          <a:lstStyle/>
          <a:p>
            <a:pPr lvl="0"/>
            <a:r>
              <a:rPr lang="en-US" noProof="0"/>
              <a:t>Click icon to add picture</a:t>
            </a:r>
          </a:p>
        </p:txBody>
      </p:sp>
      <p:sp>
        <p:nvSpPr>
          <p:cNvPr id="6" name="Rectangle 5">
            <a:extLst>
              <a:ext uri="{FF2B5EF4-FFF2-40B4-BE49-F238E27FC236}">
                <a16:creationId xmlns:a16="http://schemas.microsoft.com/office/drawing/2014/main" id="{B9DC0752-B515-1340-94D1-8D50C2D4A38A}"/>
              </a:ext>
            </a:extLst>
          </p:cNvPr>
          <p:cNvSpPr/>
          <p:nvPr/>
        </p:nvSpPr>
        <p:spPr>
          <a:xfrm>
            <a:off x="0" y="0"/>
            <a:ext cx="1028700"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defTabSz="685748" eaLnBrk="1" fontAlgn="auto" hangingPunct="1">
              <a:spcBef>
                <a:spcPts val="0"/>
              </a:spcBef>
              <a:spcAft>
                <a:spcPts val="0"/>
              </a:spcAft>
              <a:defRPr/>
            </a:pPr>
            <a:endParaRPr lang="en-US" sz="1800">
              <a:latin typeface="Arial Regular"/>
            </a:endParaRPr>
          </a:p>
        </p:txBody>
      </p:sp>
      <p:cxnSp>
        <p:nvCxnSpPr>
          <p:cNvPr id="7" name="Connettore 1 7">
            <a:extLst>
              <a:ext uri="{FF2B5EF4-FFF2-40B4-BE49-F238E27FC236}">
                <a16:creationId xmlns:a16="http://schemas.microsoft.com/office/drawing/2014/main" id="{05241CAA-570C-0C4B-801E-9A88F46A3309}"/>
              </a:ext>
            </a:extLst>
          </p:cNvPr>
          <p:cNvCxnSpPr>
            <a:cxnSpLocks/>
          </p:cNvCxnSpPr>
          <p:nvPr/>
        </p:nvCxnSpPr>
        <p:spPr>
          <a:xfrm>
            <a:off x="3985023" y="3848100"/>
            <a:ext cx="117276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9F493216-A7E8-0941-A0AA-77DFB1D1B9D3}"/>
              </a:ext>
            </a:extLst>
          </p:cNvPr>
          <p:cNvSpPr/>
          <p:nvPr userDrawn="1"/>
        </p:nvSpPr>
        <p:spPr>
          <a:xfrm>
            <a:off x="7994176" y="4682728"/>
            <a:ext cx="1149824" cy="46077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defTabSz="685748" eaLnBrk="1" fontAlgn="auto" hangingPunct="1">
              <a:spcBef>
                <a:spcPts val="0"/>
              </a:spcBef>
              <a:spcAft>
                <a:spcPts val="0"/>
              </a:spcAft>
              <a:defRPr/>
            </a:pPr>
            <a:endParaRPr lang="en-US" sz="1800">
              <a:latin typeface="Arial Regular"/>
            </a:endParaRPr>
          </a:p>
        </p:txBody>
      </p:sp>
      <p:sp>
        <p:nvSpPr>
          <p:cNvPr id="3" name="Subtitle 2"/>
          <p:cNvSpPr>
            <a:spLocks noGrp="1" noChangeAspect="1"/>
          </p:cNvSpPr>
          <p:nvPr>
            <p:ph type="subTitle" idx="1"/>
          </p:nvPr>
        </p:nvSpPr>
        <p:spPr>
          <a:xfrm>
            <a:off x="1512202" y="1342619"/>
            <a:ext cx="4583799" cy="289983"/>
          </a:xfrm>
          <a:prstGeom prst="rect">
            <a:avLst/>
          </a:prstGeom>
        </p:spPr>
        <p:txBody>
          <a:bodyPr anchor="b">
            <a:noAutofit/>
          </a:bodyPr>
          <a:lstStyle>
            <a:lvl1pPr marL="0" marR="0" indent="0" algn="l" defTabSz="411460" rtl="0" eaLnBrk="1" fontAlgn="auto" latinLnBrk="0" hangingPunct="1">
              <a:lnSpc>
                <a:spcPts val="4000"/>
              </a:lnSpc>
              <a:spcBef>
                <a:spcPct val="20000"/>
              </a:spcBef>
              <a:spcAft>
                <a:spcPts val="0"/>
              </a:spcAft>
              <a:buClr>
                <a:schemeClr val="accent2"/>
              </a:buClr>
              <a:buSzTx/>
              <a:buFont typeface="Arial"/>
              <a:buNone/>
              <a:tabLst/>
              <a:defRPr sz="1200" b="0" i="0" spc="0" baseline="0">
                <a:solidFill>
                  <a:schemeClr val="tx1"/>
                </a:solidFill>
              </a:defRPr>
            </a:lvl1pPr>
            <a:lvl2pPr marL="411460" indent="0" algn="ctr">
              <a:buNone/>
              <a:defRPr>
                <a:solidFill>
                  <a:schemeClr val="tx1">
                    <a:tint val="75000"/>
                  </a:schemeClr>
                </a:solidFill>
              </a:defRPr>
            </a:lvl2pPr>
            <a:lvl3pPr marL="822920" indent="0" algn="ctr">
              <a:buNone/>
              <a:defRPr>
                <a:solidFill>
                  <a:schemeClr val="tx1">
                    <a:tint val="75000"/>
                  </a:schemeClr>
                </a:solidFill>
              </a:defRPr>
            </a:lvl3pPr>
            <a:lvl4pPr marL="1234379" indent="0" algn="ctr">
              <a:buNone/>
              <a:defRPr>
                <a:solidFill>
                  <a:schemeClr val="tx1">
                    <a:tint val="75000"/>
                  </a:schemeClr>
                </a:solidFill>
              </a:defRPr>
            </a:lvl4pPr>
            <a:lvl5pPr marL="1645838" indent="0" algn="ctr">
              <a:buNone/>
              <a:defRPr>
                <a:solidFill>
                  <a:schemeClr val="tx1">
                    <a:tint val="75000"/>
                  </a:schemeClr>
                </a:solidFill>
              </a:defRPr>
            </a:lvl5pPr>
            <a:lvl6pPr marL="2057297" indent="0" algn="ctr">
              <a:buNone/>
              <a:defRPr>
                <a:solidFill>
                  <a:schemeClr val="tx1">
                    <a:tint val="75000"/>
                  </a:schemeClr>
                </a:solidFill>
              </a:defRPr>
            </a:lvl6pPr>
            <a:lvl7pPr marL="2468757" indent="0" algn="ctr">
              <a:buNone/>
              <a:defRPr>
                <a:solidFill>
                  <a:schemeClr val="tx1">
                    <a:tint val="75000"/>
                  </a:schemeClr>
                </a:solidFill>
              </a:defRPr>
            </a:lvl7pPr>
            <a:lvl8pPr marL="2880216" indent="0" algn="ctr">
              <a:buNone/>
              <a:defRPr>
                <a:solidFill>
                  <a:schemeClr val="tx1">
                    <a:tint val="75000"/>
                  </a:schemeClr>
                </a:solidFill>
              </a:defRPr>
            </a:lvl8pPr>
            <a:lvl9pPr marL="3291676" indent="0" algn="ctr">
              <a:buNone/>
              <a:defRPr>
                <a:solidFill>
                  <a:schemeClr val="tx1">
                    <a:tint val="75000"/>
                  </a:schemeClr>
                </a:solidFill>
              </a:defRPr>
            </a:lvl9pPr>
          </a:lstStyle>
          <a:p>
            <a:r>
              <a:rPr lang="en-US"/>
              <a:t>Click to edit Master subtitle style</a:t>
            </a:r>
          </a:p>
        </p:txBody>
      </p:sp>
      <p:sp>
        <p:nvSpPr>
          <p:cNvPr id="23" name="Text Placeholder 22"/>
          <p:cNvSpPr>
            <a:spLocks noGrp="1" noChangeAspect="1"/>
          </p:cNvSpPr>
          <p:nvPr>
            <p:ph type="body" sz="quarter" idx="12"/>
          </p:nvPr>
        </p:nvSpPr>
        <p:spPr>
          <a:xfrm>
            <a:off x="1500010" y="3686003"/>
            <a:ext cx="4583291" cy="229367"/>
          </a:xfrm>
          <a:prstGeom prst="rect">
            <a:avLst/>
          </a:prstGeom>
        </p:spPr>
        <p:txBody>
          <a:bodyPr>
            <a:noAutofit/>
          </a:bodyPr>
          <a:lstStyle>
            <a:lvl1pPr algn="l">
              <a:lnSpc>
                <a:spcPts val="1530"/>
              </a:lnSpc>
              <a:spcBef>
                <a:spcPts val="0"/>
              </a:spcBef>
              <a:defRPr sz="1400" b="0" i="0" spc="0" baseline="0">
                <a:solidFill>
                  <a:schemeClr val="tx1"/>
                </a:solidFill>
              </a:defRPr>
            </a:lvl1pPr>
          </a:lstStyle>
          <a:p>
            <a:pPr lvl="0"/>
            <a:r>
              <a:rPr lang="en-US"/>
              <a:t>Click to edit Master text styles</a:t>
            </a:r>
          </a:p>
        </p:txBody>
      </p:sp>
      <p:sp>
        <p:nvSpPr>
          <p:cNvPr id="22" name="Title 21"/>
          <p:cNvSpPr>
            <a:spLocks noGrp="1"/>
          </p:cNvSpPr>
          <p:nvPr>
            <p:ph type="title"/>
          </p:nvPr>
        </p:nvSpPr>
        <p:spPr>
          <a:xfrm>
            <a:off x="1512202" y="2128707"/>
            <a:ext cx="4564749" cy="1352550"/>
          </a:xfrm>
        </p:spPr>
        <p:txBody>
          <a:bodyPr rIns="0"/>
          <a:lstStyle>
            <a:lvl1pPr algn="l">
              <a:lnSpc>
                <a:spcPts val="4200"/>
              </a:lnSpc>
              <a:defRPr sz="3750" b="0" i="0" cap="all" spc="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236710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11_cover">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6CF53D57-A341-A70F-D8BB-2528A70E21A7}"/>
              </a:ext>
            </a:extLst>
          </p:cNvPr>
          <p:cNvSpPr>
            <a:spLocks noGrp="1"/>
          </p:cNvSpPr>
          <p:nvPr>
            <p:ph type="pic" sz="quarter" idx="10"/>
          </p:nvPr>
        </p:nvSpPr>
        <p:spPr>
          <a:xfrm>
            <a:off x="251448" y="231451"/>
            <a:ext cx="8641104" cy="4034700"/>
          </a:xfrm>
          <a:prstGeom prst="rect">
            <a:avLst/>
          </a:prstGeom>
          <a:solidFill>
            <a:schemeClr val="bg1">
              <a:lumMod val="95000"/>
            </a:schemeClr>
          </a:solidFill>
        </p:spPr>
        <p:txBody>
          <a:bodyPr lIns="182880" tIns="91440" rIns="182880" bIns="91440"/>
          <a:lstStyle>
            <a:lvl1pPr marL="0" indent="0">
              <a:buFontTx/>
              <a:buNone/>
              <a:defRPr/>
            </a:lvl1pPr>
          </a:lstStyle>
          <a:p>
            <a:r>
              <a:rPr lang="en-US"/>
              <a:t>Click icon to add picture</a:t>
            </a:r>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791518" y="1131567"/>
            <a:ext cx="3060391" cy="1260161"/>
          </a:xfrm>
          <a:prstGeom prst="rect">
            <a:avLst/>
          </a:prstGeom>
        </p:spPr>
        <p:txBody>
          <a:bodyPr vert="horz" lIns="0" tIns="0" rIns="0" bIns="0" rtlCol="0" anchor="b">
            <a:noAutofit/>
          </a:bodyPr>
          <a:lstStyle>
            <a:lvl1pPr algn="l">
              <a:defRPr sz="2400" b="1" cap="all" baseline="0">
                <a:solidFill>
                  <a:schemeClr val="bg1"/>
                </a:solidFill>
              </a:defRPr>
            </a:lvl1pPr>
          </a:lstStyle>
          <a:p>
            <a:r>
              <a:rPr lang="en-US"/>
              <a:t>Click to edit Master title style</a:t>
            </a:r>
            <a:endParaRPr lang="fr-FR"/>
          </a:p>
        </p:txBody>
      </p:sp>
      <p:sp>
        <p:nvSpPr>
          <p:cNvPr id="2" name="Espace réservé du texte 3">
            <a:extLst>
              <a:ext uri="{FF2B5EF4-FFF2-40B4-BE49-F238E27FC236}">
                <a16:creationId xmlns:a16="http://schemas.microsoft.com/office/drawing/2014/main" id="{C0FF9B04-9BC5-5EC6-4A15-BEFF2D8B42E4}"/>
              </a:ext>
            </a:extLst>
          </p:cNvPr>
          <p:cNvSpPr>
            <a:spLocks noGrp="1"/>
          </p:cNvSpPr>
          <p:nvPr>
            <p:ph type="body" sz="half" idx="2"/>
          </p:nvPr>
        </p:nvSpPr>
        <p:spPr>
          <a:xfrm>
            <a:off x="791518" y="2571751"/>
            <a:ext cx="3060391" cy="720092"/>
          </a:xfrm>
          <a:prstGeom prst="rect">
            <a:avLst/>
          </a:prstGeom>
        </p:spPr>
        <p:txBody>
          <a:bodyPr wrap="square" lIns="0" tIns="0" rIns="0" bIns="0" anchor="t" anchorCtr="0">
            <a:noAutofit/>
          </a:bodyPr>
          <a:lstStyle>
            <a:lvl1pPr marL="0" indent="0">
              <a:buNone/>
              <a:defRPr sz="140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Sous-titre 2">
            <a:extLst>
              <a:ext uri="{FF2B5EF4-FFF2-40B4-BE49-F238E27FC236}">
                <a16:creationId xmlns:a16="http://schemas.microsoft.com/office/drawing/2014/main" id="{5ECA9AA5-A423-440D-A079-481B71A6B720}"/>
              </a:ext>
            </a:extLst>
          </p:cNvPr>
          <p:cNvSpPr>
            <a:spLocks noGrp="1"/>
          </p:cNvSpPr>
          <p:nvPr>
            <p:ph type="subTitle" idx="1"/>
          </p:nvPr>
        </p:nvSpPr>
        <p:spPr>
          <a:xfrm>
            <a:off x="251447" y="4552004"/>
            <a:ext cx="2700345" cy="127288"/>
          </a:xfrm>
          <a:prstGeom prst="rect">
            <a:avLst/>
          </a:prstGeom>
        </p:spPr>
        <p:txBody>
          <a:bodyPr lIns="0" tIns="0" rIns="0" bIns="0" anchor="b">
            <a:noAutofit/>
          </a:bodyPr>
          <a:lstStyle>
            <a:lvl1pPr marL="0" indent="0" algn="l">
              <a:buNone/>
              <a:defRPr sz="800" cap="all" baseline="0">
                <a:solidFill>
                  <a:schemeClr val="tx1"/>
                </a:solidFill>
                <a:latin typeface="Arial" panose="020B0604020202020204" pitchFamily="34" charset="0"/>
                <a:cs typeface="Arial" panose="020B0604020202020204" pitchFamily="34" charset="0"/>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fr-FR"/>
          </a:p>
        </p:txBody>
      </p:sp>
      <p:sp>
        <p:nvSpPr>
          <p:cNvPr id="4" name="Action Button: Forward or Next 33">
            <a:hlinkClick r:id="" action="ppaction://hlinkshowjump?jump=nextslide" highlightClick="1"/>
            <a:extLst>
              <a:ext uri="{FF2B5EF4-FFF2-40B4-BE49-F238E27FC236}">
                <a16:creationId xmlns:a16="http://schemas.microsoft.com/office/drawing/2014/main" id="{D1BD2E0F-91E7-6AE1-C73D-1FCCB3B0F8CA}"/>
              </a:ext>
            </a:extLst>
          </p:cNvPr>
          <p:cNvSpPr/>
          <p:nvPr userDrawn="1"/>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5" name="Action Button: Forward or Next 33">
            <a:hlinkClick r:id="" action="ppaction://hlinkshowjump?jump=nextslide" highlightClick="1"/>
            <a:extLst>
              <a:ext uri="{FF2B5EF4-FFF2-40B4-BE49-F238E27FC236}">
                <a16:creationId xmlns:a16="http://schemas.microsoft.com/office/drawing/2014/main" id="{53CEA70A-F951-6B49-8D52-7AF16866A487}"/>
              </a:ext>
            </a:extLst>
          </p:cNvPr>
          <p:cNvSpPr/>
          <p:nvPr userDrawn="1"/>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9" name="Slide Number Placeholder 5">
            <a:extLst>
              <a:ext uri="{FF2B5EF4-FFF2-40B4-BE49-F238E27FC236}">
                <a16:creationId xmlns:a16="http://schemas.microsoft.com/office/drawing/2014/main" id="{FBEEC412-B021-B396-F8AE-42131FC60A0D}"/>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CE4941B-264A-A57A-E570-4A86A1E582D1}"/>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81DBC40E-DBB1-6029-5AE5-F83926D900CC}"/>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3" name="Picture 29">
            <a:extLst>
              <a:ext uri="{FF2B5EF4-FFF2-40B4-BE49-F238E27FC236}">
                <a16:creationId xmlns:a16="http://schemas.microsoft.com/office/drawing/2014/main" id="{32DCD868-7D1F-A761-5CB9-D96543963A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14" name="Slide Number Placeholder 5">
            <a:extLst>
              <a:ext uri="{FF2B5EF4-FFF2-40B4-BE49-F238E27FC236}">
                <a16:creationId xmlns:a16="http://schemas.microsoft.com/office/drawing/2014/main" id="{B9D349FD-8C16-6CDE-B681-51AE814BF24D}"/>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5" name="Rectangle 9">
            <a:extLst>
              <a:ext uri="{FF2B5EF4-FFF2-40B4-BE49-F238E27FC236}">
                <a16:creationId xmlns:a16="http://schemas.microsoft.com/office/drawing/2014/main" id="{73D2FFA4-DB2B-8157-96F2-56C0F997C015}"/>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6" name="Rectangle 9">
            <a:extLst>
              <a:ext uri="{FF2B5EF4-FFF2-40B4-BE49-F238E27FC236}">
                <a16:creationId xmlns:a16="http://schemas.microsoft.com/office/drawing/2014/main" id="{1F292115-B60A-B9FB-DC31-263A6EA62A55}"/>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7" name="Picture 29">
            <a:extLst>
              <a:ext uri="{FF2B5EF4-FFF2-40B4-BE49-F238E27FC236}">
                <a16:creationId xmlns:a16="http://schemas.microsoft.com/office/drawing/2014/main" id="{12ED8B80-C149-B034-A249-9B1D355F1C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18" name="Action Button: Forward or Next 33">
            <a:hlinkClick r:id="" action="ppaction://hlinkshowjump?jump=nextslide" highlightClick="1"/>
            <a:extLst>
              <a:ext uri="{FF2B5EF4-FFF2-40B4-BE49-F238E27FC236}">
                <a16:creationId xmlns:a16="http://schemas.microsoft.com/office/drawing/2014/main" id="{9A6128A7-ED70-8F22-ACBA-5E802B814145}"/>
              </a:ext>
            </a:extLst>
          </p:cNvPr>
          <p:cNvSpPr/>
          <p:nvPr userDrawn="1"/>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9" name="Action Button: Back or Previous 34">
            <a:hlinkClick r:id="" action="ppaction://hlinkshowjump?jump=previousslide" highlightClick="1"/>
            <a:extLst>
              <a:ext uri="{FF2B5EF4-FFF2-40B4-BE49-F238E27FC236}">
                <a16:creationId xmlns:a16="http://schemas.microsoft.com/office/drawing/2014/main" id="{7C70131F-AF20-8F9E-F46A-A8E31FAD5161}"/>
              </a:ext>
            </a:extLst>
          </p:cNvPr>
          <p:cNvSpPr/>
          <p:nvPr userDrawn="1"/>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Tree>
    <p:extLst>
      <p:ext uri="{BB962C8B-B14F-4D97-AF65-F5344CB8AC3E}">
        <p14:creationId xmlns:p14="http://schemas.microsoft.com/office/powerpoint/2010/main" val="308419196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6_Title-Layout-Big-Image 2">
    <p:spTree>
      <p:nvGrpSpPr>
        <p:cNvPr id="1" name=""/>
        <p:cNvGrpSpPr/>
        <p:nvPr/>
      </p:nvGrpSpPr>
      <p:grpSpPr>
        <a:xfrm>
          <a:off x="0" y="0"/>
          <a:ext cx="0" cy="0"/>
          <a:chOff x="0" y="0"/>
          <a:chExt cx="0" cy="0"/>
        </a:xfrm>
      </p:grpSpPr>
      <p:sp>
        <p:nvSpPr>
          <p:cNvPr id="14" name="Picture Placeholder 29"/>
          <p:cNvSpPr>
            <a:spLocks noGrp="1"/>
          </p:cNvSpPr>
          <p:nvPr>
            <p:ph type="pic" sz="quarter" idx="13"/>
          </p:nvPr>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2988187 h 5143500"/>
              <a:gd name="connsiteX5" fmla="*/ 1135888 w 9144000"/>
              <a:gd name="connsiteY5" fmla="*/ 2988187 h 5143500"/>
              <a:gd name="connsiteX6" fmla="*/ 1135888 w 9144000"/>
              <a:gd name="connsiteY6" fmla="*/ 1852299 h 5143500"/>
              <a:gd name="connsiteX7" fmla="*/ 0 w 9144000"/>
              <a:gd name="connsiteY7" fmla="*/ 1852299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2988187 h 5143500"/>
              <a:gd name="connsiteX5" fmla="*/ 1135888 w 9144000"/>
              <a:gd name="connsiteY5" fmla="*/ 2988187 h 5143500"/>
              <a:gd name="connsiteX6" fmla="*/ 1074928 w 9144000"/>
              <a:gd name="connsiteY6" fmla="*/ 1966599 h 5143500"/>
              <a:gd name="connsiteX7" fmla="*/ 0 w 9144000"/>
              <a:gd name="connsiteY7" fmla="*/ 1852299 h 5143500"/>
              <a:gd name="connsiteX8" fmla="*/ 0 w 9144000"/>
              <a:gd name="connsiteY8" fmla="*/ 0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2988187 h 5143500"/>
              <a:gd name="connsiteX5" fmla="*/ 1135888 w 9144000"/>
              <a:gd name="connsiteY5" fmla="*/ 2988187 h 5143500"/>
              <a:gd name="connsiteX6" fmla="*/ 0 w 9144000"/>
              <a:gd name="connsiteY6" fmla="*/ 1852299 h 5143500"/>
              <a:gd name="connsiteX7" fmla="*/ 0 w 9144000"/>
              <a:gd name="connsiteY7" fmla="*/ 0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2988187 h 5143500"/>
              <a:gd name="connsiteX5" fmla="*/ 0 w 9144000"/>
              <a:gd name="connsiteY5" fmla="*/ 1852299 h 5143500"/>
              <a:gd name="connsiteX6" fmla="*/ 0 w 9144000"/>
              <a:gd name="connsiteY6" fmla="*/ 0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1852299 h 5143500"/>
              <a:gd name="connsiteX5" fmla="*/ 0 w 9144000"/>
              <a:gd name="connsiteY5" fmla="*/ 0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143500">
                <a:moveTo>
                  <a:pt x="0" y="0"/>
                </a:moveTo>
                <a:lnTo>
                  <a:pt x="9144000" y="0"/>
                </a:lnTo>
                <a:lnTo>
                  <a:pt x="9144000" y="5143500"/>
                </a:lnTo>
                <a:lnTo>
                  <a:pt x="0" y="5143500"/>
                </a:lnTo>
                <a:lnTo>
                  <a:pt x="0" y="0"/>
                </a:lnTo>
                <a:close/>
              </a:path>
            </a:pathLst>
          </a:custGeom>
        </p:spPr>
        <p:txBody>
          <a:bodyPr>
            <a:noAutofit/>
          </a:bodyPr>
          <a:lstStyle/>
          <a:p>
            <a:pPr lvl="0"/>
            <a:r>
              <a:rPr lang="en-US" noProof="0"/>
              <a:t>Click icon to add picture</a:t>
            </a:r>
          </a:p>
        </p:txBody>
      </p:sp>
      <p:sp>
        <p:nvSpPr>
          <p:cNvPr id="2" name="Subtitle 2">
            <a:extLst>
              <a:ext uri="{FF2B5EF4-FFF2-40B4-BE49-F238E27FC236}">
                <a16:creationId xmlns:a16="http://schemas.microsoft.com/office/drawing/2014/main" id="{8613D3A2-F449-33F6-E145-4A20BFC0EE2B}"/>
              </a:ext>
            </a:extLst>
          </p:cNvPr>
          <p:cNvSpPr>
            <a:spLocks noGrp="1" noChangeAspect="1"/>
          </p:cNvSpPr>
          <p:nvPr>
            <p:ph type="subTitle" idx="1"/>
          </p:nvPr>
        </p:nvSpPr>
        <p:spPr>
          <a:xfrm>
            <a:off x="1512202" y="1342619"/>
            <a:ext cx="4583799" cy="289983"/>
          </a:xfrm>
          <a:prstGeom prst="rect">
            <a:avLst/>
          </a:prstGeom>
        </p:spPr>
        <p:txBody>
          <a:bodyPr anchor="b">
            <a:noAutofit/>
          </a:bodyPr>
          <a:lstStyle>
            <a:lvl1pPr marL="0" marR="0" indent="0" algn="l" defTabSz="411460" rtl="0" eaLnBrk="1" fontAlgn="auto" latinLnBrk="0" hangingPunct="1">
              <a:lnSpc>
                <a:spcPts val="4000"/>
              </a:lnSpc>
              <a:spcBef>
                <a:spcPct val="20000"/>
              </a:spcBef>
              <a:spcAft>
                <a:spcPts val="0"/>
              </a:spcAft>
              <a:buClr>
                <a:schemeClr val="accent2"/>
              </a:buClr>
              <a:buSzTx/>
              <a:buFont typeface="Arial"/>
              <a:buNone/>
              <a:tabLst/>
              <a:defRPr sz="1200" b="0" i="0" spc="0" baseline="0">
                <a:solidFill>
                  <a:schemeClr val="tx1"/>
                </a:solidFill>
              </a:defRPr>
            </a:lvl1pPr>
            <a:lvl2pPr marL="411460" indent="0" algn="ctr">
              <a:buNone/>
              <a:defRPr>
                <a:solidFill>
                  <a:schemeClr val="tx1">
                    <a:tint val="75000"/>
                  </a:schemeClr>
                </a:solidFill>
              </a:defRPr>
            </a:lvl2pPr>
            <a:lvl3pPr marL="822920" indent="0" algn="ctr">
              <a:buNone/>
              <a:defRPr>
                <a:solidFill>
                  <a:schemeClr val="tx1">
                    <a:tint val="75000"/>
                  </a:schemeClr>
                </a:solidFill>
              </a:defRPr>
            </a:lvl3pPr>
            <a:lvl4pPr marL="1234379" indent="0" algn="ctr">
              <a:buNone/>
              <a:defRPr>
                <a:solidFill>
                  <a:schemeClr val="tx1">
                    <a:tint val="75000"/>
                  </a:schemeClr>
                </a:solidFill>
              </a:defRPr>
            </a:lvl4pPr>
            <a:lvl5pPr marL="1645838" indent="0" algn="ctr">
              <a:buNone/>
              <a:defRPr>
                <a:solidFill>
                  <a:schemeClr val="tx1">
                    <a:tint val="75000"/>
                  </a:schemeClr>
                </a:solidFill>
              </a:defRPr>
            </a:lvl5pPr>
            <a:lvl6pPr marL="2057297" indent="0" algn="ctr">
              <a:buNone/>
              <a:defRPr>
                <a:solidFill>
                  <a:schemeClr val="tx1">
                    <a:tint val="75000"/>
                  </a:schemeClr>
                </a:solidFill>
              </a:defRPr>
            </a:lvl6pPr>
            <a:lvl7pPr marL="2468757" indent="0" algn="ctr">
              <a:buNone/>
              <a:defRPr>
                <a:solidFill>
                  <a:schemeClr val="tx1">
                    <a:tint val="75000"/>
                  </a:schemeClr>
                </a:solidFill>
              </a:defRPr>
            </a:lvl7pPr>
            <a:lvl8pPr marL="2880216" indent="0" algn="ctr">
              <a:buNone/>
              <a:defRPr>
                <a:solidFill>
                  <a:schemeClr val="tx1">
                    <a:tint val="75000"/>
                  </a:schemeClr>
                </a:solidFill>
              </a:defRPr>
            </a:lvl8pPr>
            <a:lvl9pPr marL="3291676" indent="0" algn="ctr">
              <a:buNone/>
              <a:defRPr>
                <a:solidFill>
                  <a:schemeClr val="tx1">
                    <a:tint val="75000"/>
                  </a:schemeClr>
                </a:solidFill>
              </a:defRPr>
            </a:lvl9pPr>
          </a:lstStyle>
          <a:p>
            <a:r>
              <a:rPr lang="en-US"/>
              <a:t>Click to edit Master subtitle style</a:t>
            </a:r>
          </a:p>
        </p:txBody>
      </p:sp>
      <p:sp>
        <p:nvSpPr>
          <p:cNvPr id="4" name="Text Placeholder 22">
            <a:extLst>
              <a:ext uri="{FF2B5EF4-FFF2-40B4-BE49-F238E27FC236}">
                <a16:creationId xmlns:a16="http://schemas.microsoft.com/office/drawing/2014/main" id="{77876AE8-9925-99D9-69DA-433D69D152CA}"/>
              </a:ext>
            </a:extLst>
          </p:cNvPr>
          <p:cNvSpPr>
            <a:spLocks noGrp="1" noChangeAspect="1"/>
          </p:cNvSpPr>
          <p:nvPr>
            <p:ph type="body" sz="quarter" idx="12"/>
          </p:nvPr>
        </p:nvSpPr>
        <p:spPr>
          <a:xfrm>
            <a:off x="1500010" y="3686003"/>
            <a:ext cx="4583291" cy="229367"/>
          </a:xfrm>
          <a:prstGeom prst="rect">
            <a:avLst/>
          </a:prstGeom>
        </p:spPr>
        <p:txBody>
          <a:bodyPr>
            <a:noAutofit/>
          </a:bodyPr>
          <a:lstStyle>
            <a:lvl1pPr algn="l">
              <a:lnSpc>
                <a:spcPts val="1530"/>
              </a:lnSpc>
              <a:spcBef>
                <a:spcPts val="0"/>
              </a:spcBef>
              <a:defRPr sz="1400" b="0" i="0" spc="0" baseline="0">
                <a:solidFill>
                  <a:schemeClr val="tx1"/>
                </a:solidFill>
              </a:defRPr>
            </a:lvl1pPr>
          </a:lstStyle>
          <a:p>
            <a:pPr lvl="0"/>
            <a:r>
              <a:rPr lang="en-US"/>
              <a:t>Click to edit Master text styles</a:t>
            </a:r>
          </a:p>
        </p:txBody>
      </p:sp>
      <p:sp>
        <p:nvSpPr>
          <p:cNvPr id="5" name="Title 21">
            <a:extLst>
              <a:ext uri="{FF2B5EF4-FFF2-40B4-BE49-F238E27FC236}">
                <a16:creationId xmlns:a16="http://schemas.microsoft.com/office/drawing/2014/main" id="{016883C9-FEEE-0539-1BFB-4AA1938C9F0D}"/>
              </a:ext>
            </a:extLst>
          </p:cNvPr>
          <p:cNvSpPr>
            <a:spLocks noGrp="1"/>
          </p:cNvSpPr>
          <p:nvPr>
            <p:ph type="title"/>
          </p:nvPr>
        </p:nvSpPr>
        <p:spPr>
          <a:xfrm>
            <a:off x="1512202" y="2128707"/>
            <a:ext cx="4564749" cy="1352550"/>
          </a:xfrm>
        </p:spPr>
        <p:txBody>
          <a:bodyPr rIns="0"/>
          <a:lstStyle>
            <a:lvl1pPr algn="l">
              <a:lnSpc>
                <a:spcPts val="4200"/>
              </a:lnSpc>
              <a:defRPr sz="3750" b="0" i="0" cap="all" spc="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272491401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7_Title-Layout-Big-Image 2">
    <p:spTree>
      <p:nvGrpSpPr>
        <p:cNvPr id="1" name=""/>
        <p:cNvGrpSpPr/>
        <p:nvPr/>
      </p:nvGrpSpPr>
      <p:grpSpPr>
        <a:xfrm>
          <a:off x="0" y="0"/>
          <a:ext cx="0" cy="0"/>
          <a:chOff x="0" y="0"/>
          <a:chExt cx="0" cy="0"/>
        </a:xfrm>
      </p:grpSpPr>
      <p:sp>
        <p:nvSpPr>
          <p:cNvPr id="14" name="Picture Placeholder 29"/>
          <p:cNvSpPr>
            <a:spLocks noGrp="1"/>
          </p:cNvSpPr>
          <p:nvPr>
            <p:ph type="pic" sz="quarter" idx="13"/>
          </p:nvPr>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2988187 h 5143500"/>
              <a:gd name="connsiteX5" fmla="*/ 1135888 w 9144000"/>
              <a:gd name="connsiteY5" fmla="*/ 2988187 h 5143500"/>
              <a:gd name="connsiteX6" fmla="*/ 1135888 w 9144000"/>
              <a:gd name="connsiteY6" fmla="*/ 1852299 h 5143500"/>
              <a:gd name="connsiteX7" fmla="*/ 0 w 9144000"/>
              <a:gd name="connsiteY7" fmla="*/ 1852299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2988187 h 5143500"/>
              <a:gd name="connsiteX5" fmla="*/ 1135888 w 9144000"/>
              <a:gd name="connsiteY5" fmla="*/ 1852299 h 5143500"/>
              <a:gd name="connsiteX6" fmla="*/ 0 w 9144000"/>
              <a:gd name="connsiteY6" fmla="*/ 1852299 h 5143500"/>
              <a:gd name="connsiteX7" fmla="*/ 0 w 9144000"/>
              <a:gd name="connsiteY7" fmla="*/ 0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1135888 w 9144000"/>
              <a:gd name="connsiteY4" fmla="*/ 1852299 h 5143500"/>
              <a:gd name="connsiteX5" fmla="*/ 0 w 9144000"/>
              <a:gd name="connsiteY5" fmla="*/ 1852299 h 5143500"/>
              <a:gd name="connsiteX6" fmla="*/ 0 w 9144000"/>
              <a:gd name="connsiteY6" fmla="*/ 0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1852299 h 5143500"/>
              <a:gd name="connsiteX5" fmla="*/ 0 w 9144000"/>
              <a:gd name="connsiteY5" fmla="*/ 0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143500">
                <a:moveTo>
                  <a:pt x="0" y="0"/>
                </a:moveTo>
                <a:lnTo>
                  <a:pt x="9144000" y="0"/>
                </a:lnTo>
                <a:lnTo>
                  <a:pt x="9144000" y="5143500"/>
                </a:lnTo>
                <a:lnTo>
                  <a:pt x="0" y="5143500"/>
                </a:lnTo>
                <a:lnTo>
                  <a:pt x="0" y="0"/>
                </a:lnTo>
                <a:close/>
              </a:path>
            </a:pathLst>
          </a:custGeom>
        </p:spPr>
        <p:txBody>
          <a:bodyPr>
            <a:noAutofit/>
          </a:bodyPr>
          <a:lstStyle/>
          <a:p>
            <a:pPr lvl="0"/>
            <a:r>
              <a:rPr lang="en-US" noProof="0"/>
              <a:t>Click icon to add picture</a:t>
            </a:r>
          </a:p>
        </p:txBody>
      </p:sp>
      <p:sp>
        <p:nvSpPr>
          <p:cNvPr id="2" name="Subtitle 2">
            <a:extLst>
              <a:ext uri="{FF2B5EF4-FFF2-40B4-BE49-F238E27FC236}">
                <a16:creationId xmlns:a16="http://schemas.microsoft.com/office/drawing/2014/main" id="{8613D3A2-F449-33F6-E145-4A20BFC0EE2B}"/>
              </a:ext>
            </a:extLst>
          </p:cNvPr>
          <p:cNvSpPr>
            <a:spLocks noGrp="1" noChangeAspect="1"/>
          </p:cNvSpPr>
          <p:nvPr>
            <p:ph type="subTitle" idx="1"/>
          </p:nvPr>
        </p:nvSpPr>
        <p:spPr>
          <a:xfrm>
            <a:off x="1512202" y="1342619"/>
            <a:ext cx="4583799" cy="289983"/>
          </a:xfrm>
          <a:prstGeom prst="rect">
            <a:avLst/>
          </a:prstGeom>
        </p:spPr>
        <p:txBody>
          <a:bodyPr anchor="b">
            <a:noAutofit/>
          </a:bodyPr>
          <a:lstStyle>
            <a:lvl1pPr marL="0" marR="0" indent="0" algn="l" defTabSz="411460" rtl="0" eaLnBrk="1" fontAlgn="auto" latinLnBrk="0" hangingPunct="1">
              <a:lnSpc>
                <a:spcPts val="4000"/>
              </a:lnSpc>
              <a:spcBef>
                <a:spcPct val="20000"/>
              </a:spcBef>
              <a:spcAft>
                <a:spcPts val="0"/>
              </a:spcAft>
              <a:buClr>
                <a:schemeClr val="accent2"/>
              </a:buClr>
              <a:buSzTx/>
              <a:buFont typeface="Arial"/>
              <a:buNone/>
              <a:tabLst/>
              <a:defRPr sz="1200" b="0" i="0" spc="0" baseline="0">
                <a:solidFill>
                  <a:schemeClr val="bg2">
                    <a:lumMod val="50000"/>
                  </a:schemeClr>
                </a:solidFill>
              </a:defRPr>
            </a:lvl1pPr>
            <a:lvl2pPr marL="411460" indent="0" algn="ctr">
              <a:buNone/>
              <a:defRPr>
                <a:solidFill>
                  <a:schemeClr val="tx1">
                    <a:tint val="75000"/>
                  </a:schemeClr>
                </a:solidFill>
              </a:defRPr>
            </a:lvl2pPr>
            <a:lvl3pPr marL="822920" indent="0" algn="ctr">
              <a:buNone/>
              <a:defRPr>
                <a:solidFill>
                  <a:schemeClr val="tx1">
                    <a:tint val="75000"/>
                  </a:schemeClr>
                </a:solidFill>
              </a:defRPr>
            </a:lvl3pPr>
            <a:lvl4pPr marL="1234379" indent="0" algn="ctr">
              <a:buNone/>
              <a:defRPr>
                <a:solidFill>
                  <a:schemeClr val="tx1">
                    <a:tint val="75000"/>
                  </a:schemeClr>
                </a:solidFill>
              </a:defRPr>
            </a:lvl4pPr>
            <a:lvl5pPr marL="1645838" indent="0" algn="ctr">
              <a:buNone/>
              <a:defRPr>
                <a:solidFill>
                  <a:schemeClr val="tx1">
                    <a:tint val="75000"/>
                  </a:schemeClr>
                </a:solidFill>
              </a:defRPr>
            </a:lvl5pPr>
            <a:lvl6pPr marL="2057297" indent="0" algn="ctr">
              <a:buNone/>
              <a:defRPr>
                <a:solidFill>
                  <a:schemeClr val="tx1">
                    <a:tint val="75000"/>
                  </a:schemeClr>
                </a:solidFill>
              </a:defRPr>
            </a:lvl6pPr>
            <a:lvl7pPr marL="2468757" indent="0" algn="ctr">
              <a:buNone/>
              <a:defRPr>
                <a:solidFill>
                  <a:schemeClr val="tx1">
                    <a:tint val="75000"/>
                  </a:schemeClr>
                </a:solidFill>
              </a:defRPr>
            </a:lvl7pPr>
            <a:lvl8pPr marL="2880216" indent="0" algn="ctr">
              <a:buNone/>
              <a:defRPr>
                <a:solidFill>
                  <a:schemeClr val="tx1">
                    <a:tint val="75000"/>
                  </a:schemeClr>
                </a:solidFill>
              </a:defRPr>
            </a:lvl8pPr>
            <a:lvl9pPr marL="3291676" indent="0" algn="ctr">
              <a:buNone/>
              <a:defRPr>
                <a:solidFill>
                  <a:schemeClr val="tx1">
                    <a:tint val="75000"/>
                  </a:schemeClr>
                </a:solidFill>
              </a:defRPr>
            </a:lvl9pPr>
          </a:lstStyle>
          <a:p>
            <a:r>
              <a:rPr lang="en-US"/>
              <a:t>Click to edit Master subtitle style</a:t>
            </a:r>
          </a:p>
        </p:txBody>
      </p:sp>
      <p:sp>
        <p:nvSpPr>
          <p:cNvPr id="4" name="Text Placeholder 22">
            <a:extLst>
              <a:ext uri="{FF2B5EF4-FFF2-40B4-BE49-F238E27FC236}">
                <a16:creationId xmlns:a16="http://schemas.microsoft.com/office/drawing/2014/main" id="{77876AE8-9925-99D9-69DA-433D69D152CA}"/>
              </a:ext>
            </a:extLst>
          </p:cNvPr>
          <p:cNvSpPr>
            <a:spLocks noGrp="1" noChangeAspect="1"/>
          </p:cNvSpPr>
          <p:nvPr>
            <p:ph type="body" sz="quarter" idx="12"/>
          </p:nvPr>
        </p:nvSpPr>
        <p:spPr>
          <a:xfrm>
            <a:off x="1500010" y="3686003"/>
            <a:ext cx="4583291" cy="229367"/>
          </a:xfrm>
          <a:prstGeom prst="rect">
            <a:avLst/>
          </a:prstGeom>
        </p:spPr>
        <p:txBody>
          <a:bodyPr>
            <a:noAutofit/>
          </a:bodyPr>
          <a:lstStyle>
            <a:lvl1pPr algn="l">
              <a:lnSpc>
                <a:spcPts val="1530"/>
              </a:lnSpc>
              <a:spcBef>
                <a:spcPts val="0"/>
              </a:spcBef>
              <a:defRPr sz="1400" b="0" i="0" spc="0" baseline="0">
                <a:solidFill>
                  <a:schemeClr val="bg2">
                    <a:lumMod val="50000"/>
                  </a:schemeClr>
                </a:solidFill>
              </a:defRPr>
            </a:lvl1pPr>
          </a:lstStyle>
          <a:p>
            <a:pPr lvl="0"/>
            <a:r>
              <a:rPr lang="en-US"/>
              <a:t>Click to edit Master text styles</a:t>
            </a:r>
          </a:p>
        </p:txBody>
      </p:sp>
      <p:sp>
        <p:nvSpPr>
          <p:cNvPr id="5" name="Title 21">
            <a:extLst>
              <a:ext uri="{FF2B5EF4-FFF2-40B4-BE49-F238E27FC236}">
                <a16:creationId xmlns:a16="http://schemas.microsoft.com/office/drawing/2014/main" id="{016883C9-FEEE-0539-1BFB-4AA1938C9F0D}"/>
              </a:ext>
            </a:extLst>
          </p:cNvPr>
          <p:cNvSpPr>
            <a:spLocks noGrp="1"/>
          </p:cNvSpPr>
          <p:nvPr>
            <p:ph type="title"/>
          </p:nvPr>
        </p:nvSpPr>
        <p:spPr>
          <a:xfrm>
            <a:off x="1512202" y="2128707"/>
            <a:ext cx="4564749" cy="1352550"/>
          </a:xfrm>
        </p:spPr>
        <p:txBody>
          <a:bodyPr rIns="0"/>
          <a:lstStyle>
            <a:lvl1pPr algn="l">
              <a:lnSpc>
                <a:spcPts val="4200"/>
              </a:lnSpc>
              <a:defRPr sz="3750" b="0" i="0" cap="all" spc="0" baseline="0">
                <a:solidFill>
                  <a:schemeClr val="bg2">
                    <a:lumMod val="50000"/>
                  </a:schemeClr>
                </a:solidFill>
              </a:defRPr>
            </a:lvl1pPr>
          </a:lstStyle>
          <a:p>
            <a:r>
              <a:rPr lang="en-US"/>
              <a:t>Click to edit Master title style</a:t>
            </a:r>
          </a:p>
        </p:txBody>
      </p:sp>
    </p:spTree>
    <p:extLst>
      <p:ext uri="{BB962C8B-B14F-4D97-AF65-F5344CB8AC3E}">
        <p14:creationId xmlns:p14="http://schemas.microsoft.com/office/powerpoint/2010/main" val="251980349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p:cSld name="3_Title-Layout-Big-Imag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577CE2-AEA5-E54F-ADD0-A8FE5D69C879}"/>
              </a:ext>
            </a:extLst>
          </p:cNvPr>
          <p:cNvSpPr/>
          <p:nvPr/>
        </p:nvSpPr>
        <p:spPr>
          <a:xfrm>
            <a:off x="0" y="0"/>
            <a:ext cx="9144000"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defTabSz="685748" eaLnBrk="1" fontAlgn="auto" hangingPunct="1">
              <a:spcBef>
                <a:spcPts val="0"/>
              </a:spcBef>
              <a:spcAft>
                <a:spcPts val="0"/>
              </a:spcAft>
              <a:defRPr/>
            </a:pPr>
            <a:endParaRPr lang="en-US" sz="1800">
              <a:latin typeface="Arial Regular"/>
            </a:endParaRPr>
          </a:p>
        </p:txBody>
      </p:sp>
      <p:sp>
        <p:nvSpPr>
          <p:cNvPr id="7" name="Rectangle 6">
            <a:extLst>
              <a:ext uri="{FF2B5EF4-FFF2-40B4-BE49-F238E27FC236}">
                <a16:creationId xmlns:a16="http://schemas.microsoft.com/office/drawing/2014/main" id="{7E075ED4-7A14-024E-ACD0-51134B3720AC}"/>
              </a:ext>
            </a:extLst>
          </p:cNvPr>
          <p:cNvSpPr/>
          <p:nvPr/>
        </p:nvSpPr>
        <p:spPr>
          <a:xfrm>
            <a:off x="0" y="0"/>
            <a:ext cx="1028700"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defTabSz="685748" eaLnBrk="1" fontAlgn="auto" hangingPunct="1">
              <a:spcBef>
                <a:spcPts val="0"/>
              </a:spcBef>
              <a:spcAft>
                <a:spcPts val="0"/>
              </a:spcAft>
              <a:defRPr/>
            </a:pPr>
            <a:endParaRPr lang="en-US" sz="1800">
              <a:latin typeface="Arial Regular"/>
            </a:endParaRPr>
          </a:p>
        </p:txBody>
      </p:sp>
      <p:cxnSp>
        <p:nvCxnSpPr>
          <p:cNvPr id="8" name="Connettore 1 7">
            <a:extLst>
              <a:ext uri="{FF2B5EF4-FFF2-40B4-BE49-F238E27FC236}">
                <a16:creationId xmlns:a16="http://schemas.microsoft.com/office/drawing/2014/main" id="{AFEE5076-0B99-7847-B457-ACAD1DC400BF}"/>
              </a:ext>
            </a:extLst>
          </p:cNvPr>
          <p:cNvCxnSpPr>
            <a:cxnSpLocks/>
          </p:cNvCxnSpPr>
          <p:nvPr/>
        </p:nvCxnSpPr>
        <p:spPr>
          <a:xfrm>
            <a:off x="3985023" y="3848100"/>
            <a:ext cx="117276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CEB84745-B1B0-CA45-B61C-137858E5BD10}"/>
              </a:ext>
            </a:extLst>
          </p:cNvPr>
          <p:cNvSpPr/>
          <p:nvPr/>
        </p:nvSpPr>
        <p:spPr>
          <a:xfrm>
            <a:off x="8572500" y="4682728"/>
            <a:ext cx="571500" cy="46077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defTabSz="685748" eaLnBrk="1" fontAlgn="auto" hangingPunct="1">
              <a:spcBef>
                <a:spcPts val="0"/>
              </a:spcBef>
              <a:spcAft>
                <a:spcPts val="0"/>
              </a:spcAft>
              <a:defRPr/>
            </a:pPr>
            <a:endParaRPr lang="en-US" sz="1800">
              <a:latin typeface="Arial Regular"/>
            </a:endParaRPr>
          </a:p>
        </p:txBody>
      </p:sp>
      <p:sp>
        <p:nvSpPr>
          <p:cNvPr id="30" name="Picture Placeholder 29"/>
          <p:cNvSpPr>
            <a:spLocks noGrp="1"/>
          </p:cNvSpPr>
          <p:nvPr>
            <p:ph type="pic" sz="quarter" idx="13"/>
          </p:nvPr>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2988187 h 5143500"/>
              <a:gd name="connsiteX5" fmla="*/ 1135888 w 9144000"/>
              <a:gd name="connsiteY5" fmla="*/ 2988187 h 5143500"/>
              <a:gd name="connsiteX6" fmla="*/ 1135888 w 9144000"/>
              <a:gd name="connsiteY6" fmla="*/ 1852299 h 5143500"/>
              <a:gd name="connsiteX7" fmla="*/ 0 w 9144000"/>
              <a:gd name="connsiteY7" fmla="*/ 1852299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2988187 h 5143500"/>
              <a:gd name="connsiteX5" fmla="*/ 1135888 w 9144000"/>
              <a:gd name="connsiteY5" fmla="*/ 1852299 h 5143500"/>
              <a:gd name="connsiteX6" fmla="*/ 0 w 9144000"/>
              <a:gd name="connsiteY6" fmla="*/ 1852299 h 5143500"/>
              <a:gd name="connsiteX7" fmla="*/ 0 w 9144000"/>
              <a:gd name="connsiteY7" fmla="*/ 0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2988187 h 5143500"/>
              <a:gd name="connsiteX5" fmla="*/ 0 w 9144000"/>
              <a:gd name="connsiteY5" fmla="*/ 1852299 h 5143500"/>
              <a:gd name="connsiteX6" fmla="*/ 0 w 9144000"/>
              <a:gd name="connsiteY6" fmla="*/ 0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1852299 h 5143500"/>
              <a:gd name="connsiteX5" fmla="*/ 0 w 9144000"/>
              <a:gd name="connsiteY5" fmla="*/ 0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143500">
                <a:moveTo>
                  <a:pt x="0" y="0"/>
                </a:moveTo>
                <a:lnTo>
                  <a:pt x="9144000" y="0"/>
                </a:lnTo>
                <a:lnTo>
                  <a:pt x="9144000" y="5143500"/>
                </a:lnTo>
                <a:lnTo>
                  <a:pt x="0" y="5143500"/>
                </a:lnTo>
                <a:lnTo>
                  <a:pt x="0" y="0"/>
                </a:lnTo>
                <a:close/>
              </a:path>
            </a:pathLst>
          </a:custGeom>
        </p:spPr>
        <p:txBody>
          <a:bodyPr>
            <a:noAutofit/>
          </a:bodyPr>
          <a:lstStyle/>
          <a:p>
            <a:pPr lvl="0"/>
            <a:r>
              <a:rPr lang="en-US" noProof="0"/>
              <a:t>Click icon to add picture</a:t>
            </a:r>
          </a:p>
        </p:txBody>
      </p:sp>
      <p:sp>
        <p:nvSpPr>
          <p:cNvPr id="3" name="Subtitle 2"/>
          <p:cNvSpPr>
            <a:spLocks noGrp="1" noChangeAspect="1"/>
          </p:cNvSpPr>
          <p:nvPr>
            <p:ph type="subTitle" idx="1"/>
          </p:nvPr>
        </p:nvSpPr>
        <p:spPr>
          <a:xfrm>
            <a:off x="1512201" y="670496"/>
            <a:ext cx="5029200" cy="289983"/>
          </a:xfrm>
          <a:prstGeom prst="rect">
            <a:avLst/>
          </a:prstGeom>
        </p:spPr>
        <p:txBody>
          <a:bodyPr anchor="b">
            <a:noAutofit/>
          </a:bodyPr>
          <a:lstStyle>
            <a:lvl1pPr marL="0" marR="0" indent="0" algn="l" defTabSz="411460" rtl="0" eaLnBrk="1" fontAlgn="auto" latinLnBrk="0" hangingPunct="1">
              <a:lnSpc>
                <a:spcPts val="4000"/>
              </a:lnSpc>
              <a:spcBef>
                <a:spcPct val="20000"/>
              </a:spcBef>
              <a:spcAft>
                <a:spcPts val="0"/>
              </a:spcAft>
              <a:buClr>
                <a:schemeClr val="accent2"/>
              </a:buClr>
              <a:buSzTx/>
              <a:buFont typeface="Arial"/>
              <a:buNone/>
              <a:tabLst/>
              <a:defRPr sz="1200" b="1" i="0" spc="0" baseline="0">
                <a:solidFill>
                  <a:schemeClr val="tx1"/>
                </a:solidFill>
              </a:defRPr>
            </a:lvl1pPr>
            <a:lvl2pPr marL="411460" indent="0" algn="ctr">
              <a:buNone/>
              <a:defRPr>
                <a:solidFill>
                  <a:schemeClr val="tx1">
                    <a:tint val="75000"/>
                  </a:schemeClr>
                </a:solidFill>
              </a:defRPr>
            </a:lvl2pPr>
            <a:lvl3pPr marL="822920" indent="0" algn="ctr">
              <a:buNone/>
              <a:defRPr>
                <a:solidFill>
                  <a:schemeClr val="tx1">
                    <a:tint val="75000"/>
                  </a:schemeClr>
                </a:solidFill>
              </a:defRPr>
            </a:lvl3pPr>
            <a:lvl4pPr marL="1234379" indent="0" algn="ctr">
              <a:buNone/>
              <a:defRPr>
                <a:solidFill>
                  <a:schemeClr val="tx1">
                    <a:tint val="75000"/>
                  </a:schemeClr>
                </a:solidFill>
              </a:defRPr>
            </a:lvl4pPr>
            <a:lvl5pPr marL="1645838" indent="0" algn="ctr">
              <a:buNone/>
              <a:defRPr>
                <a:solidFill>
                  <a:schemeClr val="tx1">
                    <a:tint val="75000"/>
                  </a:schemeClr>
                </a:solidFill>
              </a:defRPr>
            </a:lvl5pPr>
            <a:lvl6pPr marL="2057297" indent="0" algn="ctr">
              <a:buNone/>
              <a:defRPr>
                <a:solidFill>
                  <a:schemeClr val="tx1">
                    <a:tint val="75000"/>
                  </a:schemeClr>
                </a:solidFill>
              </a:defRPr>
            </a:lvl6pPr>
            <a:lvl7pPr marL="2468757" indent="0" algn="ctr">
              <a:buNone/>
              <a:defRPr>
                <a:solidFill>
                  <a:schemeClr val="tx1">
                    <a:tint val="75000"/>
                  </a:schemeClr>
                </a:solidFill>
              </a:defRPr>
            </a:lvl7pPr>
            <a:lvl8pPr marL="2880216" indent="0" algn="ctr">
              <a:buNone/>
              <a:defRPr>
                <a:solidFill>
                  <a:schemeClr val="tx1">
                    <a:tint val="75000"/>
                  </a:schemeClr>
                </a:solidFill>
              </a:defRPr>
            </a:lvl8pPr>
            <a:lvl9pPr marL="3291676" indent="0" algn="ctr">
              <a:buNone/>
              <a:defRPr>
                <a:solidFill>
                  <a:schemeClr val="tx1">
                    <a:tint val="75000"/>
                  </a:schemeClr>
                </a:solidFill>
              </a:defRPr>
            </a:lvl9pPr>
          </a:lstStyle>
          <a:p>
            <a:r>
              <a:rPr lang="en-US"/>
              <a:t>Click to edit Master subtitle style</a:t>
            </a:r>
          </a:p>
        </p:txBody>
      </p:sp>
      <p:sp>
        <p:nvSpPr>
          <p:cNvPr id="23" name="Text Placeholder 22"/>
          <p:cNvSpPr>
            <a:spLocks noGrp="1" noChangeAspect="1"/>
          </p:cNvSpPr>
          <p:nvPr>
            <p:ph type="body" sz="quarter" idx="12"/>
          </p:nvPr>
        </p:nvSpPr>
        <p:spPr>
          <a:xfrm>
            <a:off x="1500009" y="3686003"/>
            <a:ext cx="5084064" cy="229367"/>
          </a:xfrm>
          <a:prstGeom prst="rect">
            <a:avLst/>
          </a:prstGeom>
        </p:spPr>
        <p:txBody>
          <a:bodyPr>
            <a:noAutofit/>
          </a:bodyPr>
          <a:lstStyle>
            <a:lvl1pPr algn="l">
              <a:lnSpc>
                <a:spcPts val="1530"/>
              </a:lnSpc>
              <a:spcBef>
                <a:spcPts val="0"/>
              </a:spcBef>
              <a:defRPr sz="1400" b="0" i="0" spc="0" baseline="0">
                <a:solidFill>
                  <a:schemeClr val="tx1"/>
                </a:solidFill>
              </a:defRPr>
            </a:lvl1pPr>
          </a:lstStyle>
          <a:p>
            <a:pPr lvl="0"/>
            <a:r>
              <a:rPr lang="en-US"/>
              <a:t>Click to edit Master text styles</a:t>
            </a:r>
          </a:p>
        </p:txBody>
      </p:sp>
      <p:sp>
        <p:nvSpPr>
          <p:cNvPr id="22" name="Title 21"/>
          <p:cNvSpPr>
            <a:spLocks noGrp="1"/>
          </p:cNvSpPr>
          <p:nvPr>
            <p:ph type="title"/>
          </p:nvPr>
        </p:nvSpPr>
        <p:spPr>
          <a:xfrm>
            <a:off x="1512201" y="1180123"/>
            <a:ext cx="5030724" cy="2301134"/>
          </a:xfrm>
        </p:spPr>
        <p:txBody>
          <a:bodyPr rIns="0"/>
          <a:lstStyle>
            <a:lvl1pPr algn="l">
              <a:lnSpc>
                <a:spcPts val="4400"/>
              </a:lnSpc>
              <a:defRPr sz="5500" b="0" i="0" spc="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23263454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5_Title-Layout-Big-Imag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23ADD0-AE0B-C043-92A8-657A5A2C1050}"/>
              </a:ext>
            </a:extLst>
          </p:cNvPr>
          <p:cNvSpPr/>
          <p:nvPr/>
        </p:nvSpPr>
        <p:spPr>
          <a:xfrm>
            <a:off x="0" y="0"/>
            <a:ext cx="9144000"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defTabSz="685748" eaLnBrk="1" fontAlgn="auto" hangingPunct="1">
              <a:spcBef>
                <a:spcPts val="0"/>
              </a:spcBef>
              <a:spcAft>
                <a:spcPts val="0"/>
              </a:spcAft>
              <a:defRPr/>
            </a:pPr>
            <a:endParaRPr lang="en-US" sz="1800">
              <a:latin typeface="Arial Regular"/>
            </a:endParaRPr>
          </a:p>
        </p:txBody>
      </p:sp>
      <p:cxnSp>
        <p:nvCxnSpPr>
          <p:cNvPr id="7" name="Connettore 1 7">
            <a:extLst>
              <a:ext uri="{FF2B5EF4-FFF2-40B4-BE49-F238E27FC236}">
                <a16:creationId xmlns:a16="http://schemas.microsoft.com/office/drawing/2014/main" id="{16A66C1A-C08C-2749-B611-21EA47C13C97}"/>
              </a:ext>
            </a:extLst>
          </p:cNvPr>
          <p:cNvCxnSpPr>
            <a:cxnSpLocks/>
          </p:cNvCxnSpPr>
          <p:nvPr/>
        </p:nvCxnSpPr>
        <p:spPr>
          <a:xfrm>
            <a:off x="3985023" y="3848100"/>
            <a:ext cx="117276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2A8B7316-7FF6-184F-AA52-A121531FAE48}"/>
              </a:ext>
            </a:extLst>
          </p:cNvPr>
          <p:cNvSpPr/>
          <p:nvPr/>
        </p:nvSpPr>
        <p:spPr>
          <a:xfrm>
            <a:off x="8572500" y="4682728"/>
            <a:ext cx="571500" cy="46077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defTabSz="685748" eaLnBrk="1" fontAlgn="auto" hangingPunct="1">
              <a:spcBef>
                <a:spcPts val="0"/>
              </a:spcBef>
              <a:spcAft>
                <a:spcPts val="0"/>
              </a:spcAft>
              <a:defRPr/>
            </a:pPr>
            <a:endParaRPr lang="en-US" sz="1800">
              <a:latin typeface="Arial Regular"/>
            </a:endParaRPr>
          </a:p>
        </p:txBody>
      </p:sp>
      <p:sp>
        <p:nvSpPr>
          <p:cNvPr id="30" name="Picture Placeholder 29"/>
          <p:cNvSpPr>
            <a:spLocks noGrp="1"/>
          </p:cNvSpPr>
          <p:nvPr>
            <p:ph type="pic" sz="quarter" idx="13"/>
          </p:nvPr>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2988187 h 5143500"/>
              <a:gd name="connsiteX5" fmla="*/ 1135888 w 9144000"/>
              <a:gd name="connsiteY5" fmla="*/ 2988187 h 5143500"/>
              <a:gd name="connsiteX6" fmla="*/ 1135888 w 9144000"/>
              <a:gd name="connsiteY6" fmla="*/ 1852299 h 5143500"/>
              <a:gd name="connsiteX7" fmla="*/ 0 w 9144000"/>
              <a:gd name="connsiteY7" fmla="*/ 1852299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2988187 h 5143500"/>
              <a:gd name="connsiteX5" fmla="*/ 1135888 w 9144000"/>
              <a:gd name="connsiteY5" fmla="*/ 1852299 h 5143500"/>
              <a:gd name="connsiteX6" fmla="*/ 0 w 9144000"/>
              <a:gd name="connsiteY6" fmla="*/ 1852299 h 5143500"/>
              <a:gd name="connsiteX7" fmla="*/ 0 w 9144000"/>
              <a:gd name="connsiteY7" fmla="*/ 0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2988187 h 5143500"/>
              <a:gd name="connsiteX5" fmla="*/ 0 w 9144000"/>
              <a:gd name="connsiteY5" fmla="*/ 1852299 h 5143500"/>
              <a:gd name="connsiteX6" fmla="*/ 0 w 9144000"/>
              <a:gd name="connsiteY6" fmla="*/ 0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1852299 h 5143500"/>
              <a:gd name="connsiteX5" fmla="*/ 0 w 9144000"/>
              <a:gd name="connsiteY5" fmla="*/ 0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143500">
                <a:moveTo>
                  <a:pt x="0" y="0"/>
                </a:moveTo>
                <a:lnTo>
                  <a:pt x="9144000" y="0"/>
                </a:lnTo>
                <a:lnTo>
                  <a:pt x="9144000" y="5143500"/>
                </a:lnTo>
                <a:lnTo>
                  <a:pt x="0" y="5143500"/>
                </a:lnTo>
                <a:lnTo>
                  <a:pt x="0" y="0"/>
                </a:lnTo>
                <a:close/>
              </a:path>
            </a:pathLst>
          </a:custGeom>
        </p:spPr>
        <p:txBody>
          <a:bodyPr>
            <a:noAutofit/>
          </a:bodyPr>
          <a:lstStyle/>
          <a:p>
            <a:pPr lvl="0"/>
            <a:r>
              <a:rPr lang="en-US" noProof="0"/>
              <a:t>Click icon to add picture</a:t>
            </a:r>
          </a:p>
        </p:txBody>
      </p:sp>
      <p:sp>
        <p:nvSpPr>
          <p:cNvPr id="3" name="Subtitle 2"/>
          <p:cNvSpPr>
            <a:spLocks noGrp="1" noChangeAspect="1"/>
          </p:cNvSpPr>
          <p:nvPr>
            <p:ph type="subTitle" idx="1"/>
          </p:nvPr>
        </p:nvSpPr>
        <p:spPr>
          <a:xfrm>
            <a:off x="7534894" y="162876"/>
            <a:ext cx="1344880" cy="1190912"/>
          </a:xfrm>
          <a:prstGeom prst="rect">
            <a:avLst/>
          </a:prstGeom>
          <a:ln>
            <a:solidFill>
              <a:schemeClr val="tx1"/>
            </a:solidFill>
          </a:ln>
        </p:spPr>
        <p:txBody>
          <a:bodyPr lIns="91440" tIns="91440" rIns="91440" bIns="91440">
            <a:noAutofit/>
          </a:bodyPr>
          <a:lstStyle>
            <a:lvl1pPr marL="0" marR="0" indent="0" algn="l" defTabSz="411460" rtl="0" eaLnBrk="1" fontAlgn="auto" latinLnBrk="0" hangingPunct="1">
              <a:lnSpc>
                <a:spcPts val="1675"/>
              </a:lnSpc>
              <a:spcBef>
                <a:spcPct val="20000"/>
              </a:spcBef>
              <a:spcAft>
                <a:spcPts val="0"/>
              </a:spcAft>
              <a:buClr>
                <a:schemeClr val="accent2"/>
              </a:buClr>
              <a:buSzTx/>
              <a:buFont typeface="Arial"/>
              <a:buNone/>
              <a:tabLst/>
              <a:defRPr sz="1200" b="1" i="0" spc="0" baseline="0">
                <a:solidFill>
                  <a:schemeClr val="tx1"/>
                </a:solidFill>
              </a:defRPr>
            </a:lvl1pPr>
            <a:lvl2pPr marL="411460" indent="0" algn="ctr">
              <a:buNone/>
              <a:defRPr>
                <a:solidFill>
                  <a:schemeClr val="tx1">
                    <a:tint val="75000"/>
                  </a:schemeClr>
                </a:solidFill>
              </a:defRPr>
            </a:lvl2pPr>
            <a:lvl3pPr marL="822920" indent="0" algn="ctr">
              <a:buNone/>
              <a:defRPr>
                <a:solidFill>
                  <a:schemeClr val="tx1">
                    <a:tint val="75000"/>
                  </a:schemeClr>
                </a:solidFill>
              </a:defRPr>
            </a:lvl3pPr>
            <a:lvl4pPr marL="1234379" indent="0" algn="ctr">
              <a:buNone/>
              <a:defRPr>
                <a:solidFill>
                  <a:schemeClr val="tx1">
                    <a:tint val="75000"/>
                  </a:schemeClr>
                </a:solidFill>
              </a:defRPr>
            </a:lvl4pPr>
            <a:lvl5pPr marL="1645838" indent="0" algn="ctr">
              <a:buNone/>
              <a:defRPr>
                <a:solidFill>
                  <a:schemeClr val="tx1">
                    <a:tint val="75000"/>
                  </a:schemeClr>
                </a:solidFill>
              </a:defRPr>
            </a:lvl5pPr>
            <a:lvl6pPr marL="2057297" indent="0" algn="ctr">
              <a:buNone/>
              <a:defRPr>
                <a:solidFill>
                  <a:schemeClr val="tx1">
                    <a:tint val="75000"/>
                  </a:schemeClr>
                </a:solidFill>
              </a:defRPr>
            </a:lvl6pPr>
            <a:lvl7pPr marL="2468757" indent="0" algn="ctr">
              <a:buNone/>
              <a:defRPr>
                <a:solidFill>
                  <a:schemeClr val="tx1">
                    <a:tint val="75000"/>
                  </a:schemeClr>
                </a:solidFill>
              </a:defRPr>
            </a:lvl7pPr>
            <a:lvl8pPr marL="2880216" indent="0" algn="ctr">
              <a:buNone/>
              <a:defRPr>
                <a:solidFill>
                  <a:schemeClr val="tx1">
                    <a:tint val="75000"/>
                  </a:schemeClr>
                </a:solidFill>
              </a:defRPr>
            </a:lvl8pPr>
            <a:lvl9pPr marL="3291676" indent="0" algn="ctr">
              <a:buNone/>
              <a:defRPr>
                <a:solidFill>
                  <a:schemeClr val="tx1">
                    <a:tint val="75000"/>
                  </a:schemeClr>
                </a:solidFill>
              </a:defRPr>
            </a:lvl9pPr>
          </a:lstStyle>
          <a:p>
            <a:r>
              <a:rPr lang="en-US"/>
              <a:t>Click to edit Master subtitle style</a:t>
            </a:r>
          </a:p>
        </p:txBody>
      </p:sp>
      <p:sp>
        <p:nvSpPr>
          <p:cNvPr id="23" name="Text Placeholder 22"/>
          <p:cNvSpPr>
            <a:spLocks noGrp="1" noChangeAspect="1"/>
          </p:cNvSpPr>
          <p:nvPr>
            <p:ph type="body" sz="quarter" idx="12"/>
          </p:nvPr>
        </p:nvSpPr>
        <p:spPr>
          <a:xfrm>
            <a:off x="5886756" y="3891552"/>
            <a:ext cx="1676594" cy="713804"/>
          </a:xfrm>
          <a:prstGeom prst="rect">
            <a:avLst/>
          </a:prstGeom>
        </p:spPr>
        <p:txBody>
          <a:bodyPr>
            <a:noAutofit/>
          </a:bodyPr>
          <a:lstStyle>
            <a:lvl1pPr algn="r">
              <a:lnSpc>
                <a:spcPts val="1530"/>
              </a:lnSpc>
              <a:spcBef>
                <a:spcPts val="0"/>
              </a:spcBef>
              <a:defRPr sz="1400" b="0" i="0" spc="0" baseline="0">
                <a:solidFill>
                  <a:schemeClr val="tx1"/>
                </a:solidFill>
              </a:defRPr>
            </a:lvl1pPr>
          </a:lstStyle>
          <a:p>
            <a:pPr lvl="0"/>
            <a:r>
              <a:rPr lang="en-US"/>
              <a:t>Click to edit Master text styles</a:t>
            </a:r>
          </a:p>
        </p:txBody>
      </p:sp>
      <p:sp>
        <p:nvSpPr>
          <p:cNvPr id="22" name="Title 21"/>
          <p:cNvSpPr>
            <a:spLocks noGrp="1"/>
          </p:cNvSpPr>
          <p:nvPr>
            <p:ph type="title"/>
          </p:nvPr>
        </p:nvSpPr>
        <p:spPr>
          <a:xfrm>
            <a:off x="3482002" y="2151631"/>
            <a:ext cx="4084733" cy="1674059"/>
          </a:xfrm>
        </p:spPr>
        <p:txBody>
          <a:bodyPr rIns="0" anchor="t"/>
          <a:lstStyle>
            <a:lvl1pPr algn="r">
              <a:lnSpc>
                <a:spcPts val="4175"/>
              </a:lnSpc>
              <a:defRPr sz="4500" b="0" i="0" spc="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262416086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4_Title-Layout-Big-Image 2">
    <p:spTree>
      <p:nvGrpSpPr>
        <p:cNvPr id="1" name=""/>
        <p:cNvGrpSpPr/>
        <p:nvPr/>
      </p:nvGrpSpPr>
      <p:grpSpPr>
        <a:xfrm>
          <a:off x="0" y="0"/>
          <a:ext cx="0" cy="0"/>
          <a:chOff x="0" y="0"/>
          <a:chExt cx="0" cy="0"/>
        </a:xfrm>
      </p:grpSpPr>
      <p:sp>
        <p:nvSpPr>
          <p:cNvPr id="14" name="Picture Placeholder 29"/>
          <p:cNvSpPr>
            <a:spLocks noGrp="1"/>
          </p:cNvSpPr>
          <p:nvPr>
            <p:ph type="pic" sz="quarter" idx="13"/>
          </p:nvPr>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2988187 h 5143500"/>
              <a:gd name="connsiteX5" fmla="*/ 1135888 w 9144000"/>
              <a:gd name="connsiteY5" fmla="*/ 2988187 h 5143500"/>
              <a:gd name="connsiteX6" fmla="*/ 1135888 w 9144000"/>
              <a:gd name="connsiteY6" fmla="*/ 1852299 h 5143500"/>
              <a:gd name="connsiteX7" fmla="*/ 0 w 9144000"/>
              <a:gd name="connsiteY7" fmla="*/ 1852299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2988187 h 5143500"/>
              <a:gd name="connsiteX5" fmla="*/ 1135888 w 9144000"/>
              <a:gd name="connsiteY5" fmla="*/ 2988187 h 5143500"/>
              <a:gd name="connsiteX6" fmla="*/ 0 w 9144000"/>
              <a:gd name="connsiteY6" fmla="*/ 1852299 h 5143500"/>
              <a:gd name="connsiteX7" fmla="*/ 0 w 9144000"/>
              <a:gd name="connsiteY7" fmla="*/ 0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2988187 h 5143500"/>
              <a:gd name="connsiteX5" fmla="*/ 1135888 w 9144000"/>
              <a:gd name="connsiteY5" fmla="*/ 2988187 h 5143500"/>
              <a:gd name="connsiteX6" fmla="*/ 0 w 9144000"/>
              <a:gd name="connsiteY6" fmla="*/ 0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2988187 h 5143500"/>
              <a:gd name="connsiteX5" fmla="*/ 0 w 9144000"/>
              <a:gd name="connsiteY5" fmla="*/ 0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143500">
                <a:moveTo>
                  <a:pt x="0" y="0"/>
                </a:moveTo>
                <a:lnTo>
                  <a:pt x="9144000" y="0"/>
                </a:lnTo>
                <a:lnTo>
                  <a:pt x="9144000" y="5143500"/>
                </a:lnTo>
                <a:lnTo>
                  <a:pt x="0" y="5143500"/>
                </a:lnTo>
                <a:lnTo>
                  <a:pt x="0" y="0"/>
                </a:lnTo>
                <a:close/>
              </a:path>
            </a:pathLst>
          </a:custGeom>
        </p:spPr>
        <p:txBody>
          <a:bodyPr>
            <a:noAutofit/>
          </a:bodyPr>
          <a:lstStyle/>
          <a:p>
            <a:pPr lvl="0"/>
            <a:r>
              <a:rPr lang="en-US" noProof="0"/>
              <a:t>Click icon to add picture</a:t>
            </a:r>
          </a:p>
        </p:txBody>
      </p:sp>
      <p:sp>
        <p:nvSpPr>
          <p:cNvPr id="3" name="Subtitle 2"/>
          <p:cNvSpPr>
            <a:spLocks noGrp="1" noChangeAspect="1"/>
          </p:cNvSpPr>
          <p:nvPr>
            <p:ph type="subTitle" idx="1"/>
          </p:nvPr>
        </p:nvSpPr>
        <p:spPr>
          <a:xfrm>
            <a:off x="1401366" y="1543050"/>
            <a:ext cx="4743450" cy="171450"/>
          </a:xfrm>
          <a:prstGeom prst="rect">
            <a:avLst/>
          </a:prstGeom>
        </p:spPr>
        <p:txBody>
          <a:bodyPr anchor="b">
            <a:noAutofit/>
          </a:bodyPr>
          <a:lstStyle>
            <a:lvl1pPr marL="0" marR="0" indent="0" algn="l" defTabSz="411460" rtl="0" eaLnBrk="1" fontAlgn="auto" latinLnBrk="0" hangingPunct="1">
              <a:lnSpc>
                <a:spcPts val="1800"/>
              </a:lnSpc>
              <a:spcBef>
                <a:spcPts val="0"/>
              </a:spcBef>
              <a:spcAft>
                <a:spcPts val="0"/>
              </a:spcAft>
              <a:buClr>
                <a:schemeClr val="accent2"/>
              </a:buClr>
              <a:buSzTx/>
              <a:buFont typeface="Arial"/>
              <a:buNone/>
              <a:tabLst/>
              <a:defRPr sz="1200" b="1" i="0" spc="0" baseline="0">
                <a:solidFill>
                  <a:schemeClr val="tx1"/>
                </a:solidFill>
              </a:defRPr>
            </a:lvl1pPr>
            <a:lvl2pPr marL="411460" indent="0" algn="ctr">
              <a:buNone/>
              <a:defRPr>
                <a:solidFill>
                  <a:schemeClr val="tx1">
                    <a:tint val="75000"/>
                  </a:schemeClr>
                </a:solidFill>
              </a:defRPr>
            </a:lvl2pPr>
            <a:lvl3pPr marL="822920" indent="0" algn="ctr">
              <a:buNone/>
              <a:defRPr>
                <a:solidFill>
                  <a:schemeClr val="tx1">
                    <a:tint val="75000"/>
                  </a:schemeClr>
                </a:solidFill>
              </a:defRPr>
            </a:lvl3pPr>
            <a:lvl4pPr marL="1234379" indent="0" algn="ctr">
              <a:buNone/>
              <a:defRPr>
                <a:solidFill>
                  <a:schemeClr val="tx1">
                    <a:tint val="75000"/>
                  </a:schemeClr>
                </a:solidFill>
              </a:defRPr>
            </a:lvl4pPr>
            <a:lvl5pPr marL="1645838" indent="0" algn="ctr">
              <a:buNone/>
              <a:defRPr>
                <a:solidFill>
                  <a:schemeClr val="tx1">
                    <a:tint val="75000"/>
                  </a:schemeClr>
                </a:solidFill>
              </a:defRPr>
            </a:lvl5pPr>
            <a:lvl6pPr marL="2057297" indent="0" algn="ctr">
              <a:buNone/>
              <a:defRPr>
                <a:solidFill>
                  <a:schemeClr val="tx1">
                    <a:tint val="75000"/>
                  </a:schemeClr>
                </a:solidFill>
              </a:defRPr>
            </a:lvl6pPr>
            <a:lvl7pPr marL="2468757" indent="0" algn="ctr">
              <a:buNone/>
              <a:defRPr>
                <a:solidFill>
                  <a:schemeClr val="tx1">
                    <a:tint val="75000"/>
                  </a:schemeClr>
                </a:solidFill>
              </a:defRPr>
            </a:lvl7pPr>
            <a:lvl8pPr marL="2880216" indent="0" algn="ctr">
              <a:buNone/>
              <a:defRPr>
                <a:solidFill>
                  <a:schemeClr val="tx1">
                    <a:tint val="75000"/>
                  </a:schemeClr>
                </a:solidFill>
              </a:defRPr>
            </a:lvl8pPr>
            <a:lvl9pPr marL="3291676" indent="0" algn="ctr">
              <a:buNone/>
              <a:defRPr>
                <a:solidFill>
                  <a:schemeClr val="tx1">
                    <a:tint val="75000"/>
                  </a:schemeClr>
                </a:solidFill>
              </a:defRPr>
            </a:lvl9pPr>
          </a:lstStyle>
          <a:p>
            <a:r>
              <a:rPr lang="en-US"/>
              <a:t>Click to edit Master subtitle style</a:t>
            </a:r>
          </a:p>
        </p:txBody>
      </p:sp>
      <p:sp>
        <p:nvSpPr>
          <p:cNvPr id="23" name="Text Placeholder 22"/>
          <p:cNvSpPr>
            <a:spLocks noGrp="1" noChangeAspect="1"/>
          </p:cNvSpPr>
          <p:nvPr>
            <p:ph type="body" sz="quarter" idx="12"/>
          </p:nvPr>
        </p:nvSpPr>
        <p:spPr>
          <a:xfrm>
            <a:off x="1401366" y="4114800"/>
            <a:ext cx="4743450" cy="171450"/>
          </a:xfrm>
          <a:prstGeom prst="rect">
            <a:avLst/>
          </a:prstGeom>
        </p:spPr>
        <p:txBody>
          <a:bodyPr>
            <a:noAutofit/>
          </a:bodyPr>
          <a:lstStyle>
            <a:lvl1pPr algn="l">
              <a:lnSpc>
                <a:spcPts val="1800"/>
              </a:lnSpc>
              <a:spcBef>
                <a:spcPts val="0"/>
              </a:spcBef>
              <a:defRPr sz="1200" b="0" i="0" spc="0" baseline="0">
                <a:solidFill>
                  <a:schemeClr val="tx1"/>
                </a:solidFill>
              </a:defRPr>
            </a:lvl1pPr>
          </a:lstStyle>
          <a:p>
            <a:pPr lvl="0"/>
            <a:r>
              <a:rPr lang="en-US"/>
              <a:t>Click to edit Master text styles</a:t>
            </a:r>
          </a:p>
        </p:txBody>
      </p:sp>
      <p:sp>
        <p:nvSpPr>
          <p:cNvPr id="22" name="Title 21"/>
          <p:cNvSpPr>
            <a:spLocks noGrp="1"/>
          </p:cNvSpPr>
          <p:nvPr>
            <p:ph type="title"/>
          </p:nvPr>
        </p:nvSpPr>
        <p:spPr>
          <a:xfrm>
            <a:off x="1401366" y="1936376"/>
            <a:ext cx="4743450" cy="2057400"/>
          </a:xfrm>
        </p:spPr>
        <p:txBody>
          <a:bodyPr rIns="0" anchor="t"/>
          <a:lstStyle>
            <a:lvl1pPr algn="l">
              <a:lnSpc>
                <a:spcPts val="5400"/>
              </a:lnSpc>
              <a:defRPr sz="5400" b="0" i="0" spc="0" baseline="0">
                <a:solidFill>
                  <a:schemeClr val="tx1"/>
                </a:solidFill>
              </a:defRPr>
            </a:lvl1pPr>
          </a:lstStyle>
          <a:p>
            <a:r>
              <a:rPr lang="en-US"/>
              <a:t>Click to edit Master title style</a:t>
            </a:r>
          </a:p>
        </p:txBody>
      </p:sp>
      <p:sp>
        <p:nvSpPr>
          <p:cNvPr id="11" name="Rectangle 10">
            <a:extLst>
              <a:ext uri="{FF2B5EF4-FFF2-40B4-BE49-F238E27FC236}">
                <a16:creationId xmlns:a16="http://schemas.microsoft.com/office/drawing/2014/main" id="{E0CD76AD-BEE7-A643-AB32-98CDBE7314AD}"/>
              </a:ext>
            </a:extLst>
          </p:cNvPr>
          <p:cNvSpPr/>
          <p:nvPr userDrawn="1"/>
        </p:nvSpPr>
        <p:spPr>
          <a:xfrm>
            <a:off x="1" y="4682728"/>
            <a:ext cx="9144000" cy="46077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defTabSz="685748" eaLnBrk="1" fontAlgn="auto" hangingPunct="1">
              <a:spcBef>
                <a:spcPts val="0"/>
              </a:spcBef>
              <a:spcAft>
                <a:spcPts val="0"/>
              </a:spcAft>
              <a:defRPr/>
            </a:pPr>
            <a:endParaRPr lang="en-US" sz="1800">
              <a:latin typeface="Arial Regular"/>
            </a:endParaRPr>
          </a:p>
        </p:txBody>
      </p:sp>
    </p:spTree>
    <p:extLst>
      <p:ext uri="{BB962C8B-B14F-4D97-AF65-F5344CB8AC3E}">
        <p14:creationId xmlns:p14="http://schemas.microsoft.com/office/powerpoint/2010/main" val="180722150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p:cSld name="Title-Layout-Small-Image 1">
    <p:spTree>
      <p:nvGrpSpPr>
        <p:cNvPr id="1" name=""/>
        <p:cNvGrpSpPr/>
        <p:nvPr/>
      </p:nvGrpSpPr>
      <p:grpSpPr>
        <a:xfrm>
          <a:off x="0" y="0"/>
          <a:ext cx="0" cy="0"/>
          <a:chOff x="0" y="0"/>
          <a:chExt cx="0" cy="0"/>
        </a:xfrm>
      </p:grpSpPr>
      <p:sp>
        <p:nvSpPr>
          <p:cNvPr id="7" name="Rettangolo 3">
            <a:extLst>
              <a:ext uri="{FF2B5EF4-FFF2-40B4-BE49-F238E27FC236}">
                <a16:creationId xmlns:a16="http://schemas.microsoft.com/office/drawing/2014/main" id="{FE2AA194-6566-6249-B99A-C55F1ED3B2BB}"/>
              </a:ext>
            </a:extLst>
          </p:cNvPr>
          <p:cNvSpPr/>
          <p:nvPr/>
        </p:nvSpPr>
        <p:spPr>
          <a:xfrm>
            <a:off x="8055592" y="2762250"/>
            <a:ext cx="1088408" cy="2381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48" eaLnBrk="1" fontAlgn="auto" hangingPunct="1">
              <a:spcBef>
                <a:spcPts val="0"/>
              </a:spcBef>
              <a:spcAft>
                <a:spcPts val="0"/>
              </a:spcAft>
              <a:defRPr/>
            </a:pPr>
            <a:endParaRPr lang="en-US" sz="1620">
              <a:solidFill>
                <a:srgbClr val="FFFFFF"/>
              </a:solidFill>
              <a:latin typeface="Arial Regular"/>
              <a:ea typeface="ＭＳ Ｐゴシック" charset="-128"/>
              <a:cs typeface="ＭＳ Ｐゴシック" charset="-128"/>
            </a:endParaRPr>
          </a:p>
        </p:txBody>
      </p:sp>
      <p:cxnSp>
        <p:nvCxnSpPr>
          <p:cNvPr id="8" name="Connettore 1 7">
            <a:extLst>
              <a:ext uri="{FF2B5EF4-FFF2-40B4-BE49-F238E27FC236}">
                <a16:creationId xmlns:a16="http://schemas.microsoft.com/office/drawing/2014/main" id="{EAE28CC0-C64B-CB4B-91BE-D862610CC817}"/>
              </a:ext>
            </a:extLst>
          </p:cNvPr>
          <p:cNvCxnSpPr>
            <a:cxnSpLocks/>
          </p:cNvCxnSpPr>
          <p:nvPr/>
        </p:nvCxnSpPr>
        <p:spPr>
          <a:xfrm flipV="1">
            <a:off x="1257300" y="3927873"/>
            <a:ext cx="0" cy="1215628"/>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5" name="Picture Placeholder 14"/>
          <p:cNvSpPr>
            <a:spLocks noGrp="1"/>
          </p:cNvSpPr>
          <p:nvPr>
            <p:ph type="pic" sz="quarter" idx="17"/>
          </p:nvPr>
        </p:nvSpPr>
        <p:spPr>
          <a:xfrm>
            <a:off x="5943601" y="2"/>
            <a:ext cx="3200402" cy="5143497"/>
          </a:xfrm>
          <a:prstGeom prst="rect">
            <a:avLst/>
          </a:prstGeom>
        </p:spPr>
        <p:txBody>
          <a:bodyPr rtlCol="0" anchor="ctr">
            <a:normAutofit/>
          </a:bodyPr>
          <a:lstStyle>
            <a:lvl1pPr algn="ctr">
              <a:lnSpc>
                <a:spcPct val="100000"/>
              </a:lnSpc>
              <a:defRPr sz="1600" b="0" i="0">
                <a:solidFill>
                  <a:schemeClr val="tx2"/>
                </a:solidFill>
              </a:defRPr>
            </a:lvl1pPr>
          </a:lstStyle>
          <a:p>
            <a:pPr lvl="0"/>
            <a:r>
              <a:rPr lang="en-US" noProof="0"/>
              <a:t>Click icon to add picture</a:t>
            </a:r>
          </a:p>
        </p:txBody>
      </p:sp>
      <p:sp>
        <p:nvSpPr>
          <p:cNvPr id="3" name="Subtitle 2"/>
          <p:cNvSpPr>
            <a:spLocks noGrp="1" noChangeAspect="1"/>
          </p:cNvSpPr>
          <p:nvPr>
            <p:ph type="subTitle" idx="1"/>
          </p:nvPr>
        </p:nvSpPr>
        <p:spPr>
          <a:xfrm>
            <a:off x="1382296" y="3341623"/>
            <a:ext cx="4002023" cy="375296"/>
          </a:xfrm>
          <a:prstGeom prst="rect">
            <a:avLst/>
          </a:prstGeom>
        </p:spPr>
        <p:txBody>
          <a:bodyPr anchor="b">
            <a:noAutofit/>
          </a:bodyPr>
          <a:lstStyle>
            <a:lvl1pPr marL="0" marR="0" indent="0" algn="l" defTabSz="411460" rtl="0" eaLnBrk="1" fontAlgn="auto" latinLnBrk="0" hangingPunct="1">
              <a:lnSpc>
                <a:spcPct val="100000"/>
              </a:lnSpc>
              <a:spcBef>
                <a:spcPct val="20000"/>
              </a:spcBef>
              <a:spcAft>
                <a:spcPts val="0"/>
              </a:spcAft>
              <a:buClr>
                <a:schemeClr val="accent2"/>
              </a:buClr>
              <a:buSzTx/>
              <a:buFont typeface="Arial"/>
              <a:buNone/>
              <a:tabLst/>
              <a:defRPr sz="1800" b="1" i="0" spc="0" baseline="0">
                <a:solidFill>
                  <a:schemeClr val="accent3"/>
                </a:solidFill>
                <a:latin typeface="Arial Regular"/>
              </a:defRPr>
            </a:lvl1pPr>
            <a:lvl2pPr marL="411460" indent="0" algn="ctr">
              <a:buNone/>
              <a:defRPr>
                <a:solidFill>
                  <a:schemeClr val="tx1">
                    <a:tint val="75000"/>
                  </a:schemeClr>
                </a:solidFill>
              </a:defRPr>
            </a:lvl2pPr>
            <a:lvl3pPr marL="822920" indent="0" algn="ctr">
              <a:buNone/>
              <a:defRPr>
                <a:solidFill>
                  <a:schemeClr val="tx1">
                    <a:tint val="75000"/>
                  </a:schemeClr>
                </a:solidFill>
              </a:defRPr>
            </a:lvl3pPr>
            <a:lvl4pPr marL="1234379" indent="0" algn="ctr">
              <a:buNone/>
              <a:defRPr>
                <a:solidFill>
                  <a:schemeClr val="tx1">
                    <a:tint val="75000"/>
                  </a:schemeClr>
                </a:solidFill>
              </a:defRPr>
            </a:lvl4pPr>
            <a:lvl5pPr marL="1645838" indent="0" algn="ctr">
              <a:buNone/>
              <a:defRPr>
                <a:solidFill>
                  <a:schemeClr val="tx1">
                    <a:tint val="75000"/>
                  </a:schemeClr>
                </a:solidFill>
              </a:defRPr>
            </a:lvl5pPr>
            <a:lvl6pPr marL="2057297" indent="0" algn="ctr">
              <a:buNone/>
              <a:defRPr>
                <a:solidFill>
                  <a:schemeClr val="tx1">
                    <a:tint val="75000"/>
                  </a:schemeClr>
                </a:solidFill>
              </a:defRPr>
            </a:lvl6pPr>
            <a:lvl7pPr marL="2468757" indent="0" algn="ctr">
              <a:buNone/>
              <a:defRPr>
                <a:solidFill>
                  <a:schemeClr val="tx1">
                    <a:tint val="75000"/>
                  </a:schemeClr>
                </a:solidFill>
              </a:defRPr>
            </a:lvl7pPr>
            <a:lvl8pPr marL="2880216" indent="0" algn="ctr">
              <a:buNone/>
              <a:defRPr>
                <a:solidFill>
                  <a:schemeClr val="tx1">
                    <a:tint val="75000"/>
                  </a:schemeClr>
                </a:solidFill>
              </a:defRPr>
            </a:lvl8pPr>
            <a:lvl9pPr marL="3291676" indent="0" algn="ctr">
              <a:buNone/>
              <a:defRPr>
                <a:solidFill>
                  <a:schemeClr val="tx1">
                    <a:tint val="75000"/>
                  </a:schemeClr>
                </a:solidFill>
              </a:defRPr>
            </a:lvl9pPr>
          </a:lstStyle>
          <a:p>
            <a:r>
              <a:rPr lang="en-US"/>
              <a:t>Click to edit Master subtitle style</a:t>
            </a:r>
          </a:p>
        </p:txBody>
      </p:sp>
      <p:sp>
        <p:nvSpPr>
          <p:cNvPr id="23" name="Text Placeholder 22"/>
          <p:cNvSpPr>
            <a:spLocks noGrp="1" noChangeAspect="1"/>
          </p:cNvSpPr>
          <p:nvPr>
            <p:ph type="body" sz="quarter" idx="12"/>
          </p:nvPr>
        </p:nvSpPr>
        <p:spPr>
          <a:xfrm>
            <a:off x="1382297" y="3883360"/>
            <a:ext cx="4002022" cy="229367"/>
          </a:xfrm>
          <a:prstGeom prst="rect">
            <a:avLst/>
          </a:prstGeom>
        </p:spPr>
        <p:txBody>
          <a:bodyPr>
            <a:noAutofit/>
          </a:bodyPr>
          <a:lstStyle>
            <a:lvl1pPr>
              <a:lnSpc>
                <a:spcPct val="100000"/>
              </a:lnSpc>
              <a:spcBef>
                <a:spcPts val="0"/>
              </a:spcBef>
              <a:defRPr sz="1400" b="0" i="0" spc="0" baseline="0">
                <a:solidFill>
                  <a:schemeClr val="tx2">
                    <a:lumMod val="50000"/>
                  </a:schemeClr>
                </a:solidFill>
                <a:latin typeface="Arial Regular"/>
              </a:defRPr>
            </a:lvl1pPr>
          </a:lstStyle>
          <a:p>
            <a:pPr lvl="0"/>
            <a:r>
              <a:rPr lang="en-US"/>
              <a:t>Click to edit Master text styles</a:t>
            </a:r>
          </a:p>
        </p:txBody>
      </p:sp>
      <p:sp>
        <p:nvSpPr>
          <p:cNvPr id="22" name="Title 21"/>
          <p:cNvSpPr>
            <a:spLocks noGrp="1"/>
          </p:cNvSpPr>
          <p:nvPr>
            <p:ph type="title"/>
          </p:nvPr>
        </p:nvSpPr>
        <p:spPr>
          <a:xfrm>
            <a:off x="1382297" y="499873"/>
            <a:ext cx="4002023" cy="2788272"/>
          </a:xfrm>
        </p:spPr>
        <p:txBody>
          <a:bodyPr/>
          <a:lstStyle>
            <a:lvl1pPr>
              <a:lnSpc>
                <a:spcPts val="4000"/>
              </a:lnSpc>
              <a:defRPr sz="4000" b="0" i="0" spc="0">
                <a:solidFill>
                  <a:schemeClr val="bg2"/>
                </a:solidFill>
                <a:latin typeface="Arial Regular"/>
              </a:defRPr>
            </a:lvl1pPr>
          </a:lstStyle>
          <a:p>
            <a:r>
              <a:rPr lang="en-US"/>
              <a:t>Click to edit Master title style</a:t>
            </a:r>
          </a:p>
        </p:txBody>
      </p:sp>
      <p:sp>
        <p:nvSpPr>
          <p:cNvPr id="11" name="Rettangolo 3">
            <a:extLst>
              <a:ext uri="{FF2B5EF4-FFF2-40B4-BE49-F238E27FC236}">
                <a16:creationId xmlns:a16="http://schemas.microsoft.com/office/drawing/2014/main" id="{688E61F1-B28B-AB48-BC79-B22F134815FF}"/>
              </a:ext>
            </a:extLst>
          </p:cNvPr>
          <p:cNvSpPr/>
          <p:nvPr userDrawn="1"/>
        </p:nvSpPr>
        <p:spPr>
          <a:xfrm>
            <a:off x="106396" y="4503761"/>
            <a:ext cx="1025906" cy="5702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48" eaLnBrk="1" fontAlgn="auto" hangingPunct="1">
              <a:spcBef>
                <a:spcPts val="0"/>
              </a:spcBef>
              <a:spcAft>
                <a:spcPts val="0"/>
              </a:spcAft>
              <a:defRPr/>
            </a:pPr>
            <a:endParaRPr lang="en-US" sz="1620">
              <a:solidFill>
                <a:srgbClr val="FFFFFF"/>
              </a:solidFill>
              <a:latin typeface="Arial Regular"/>
              <a:ea typeface="ＭＳ Ｐゴシック" charset="-128"/>
              <a:cs typeface="ＭＳ Ｐゴシック" charset="-128"/>
            </a:endParaRPr>
          </a:p>
        </p:txBody>
      </p:sp>
    </p:spTree>
    <p:extLst>
      <p:ext uri="{BB962C8B-B14F-4D97-AF65-F5344CB8AC3E}">
        <p14:creationId xmlns:p14="http://schemas.microsoft.com/office/powerpoint/2010/main" val="37698771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p:cSld name="1_Title-Layout-Small-Image 1">
    <p:spTree>
      <p:nvGrpSpPr>
        <p:cNvPr id="1" name=""/>
        <p:cNvGrpSpPr/>
        <p:nvPr/>
      </p:nvGrpSpPr>
      <p:grpSpPr>
        <a:xfrm>
          <a:off x="0" y="0"/>
          <a:ext cx="0" cy="0"/>
          <a:chOff x="0" y="0"/>
          <a:chExt cx="0" cy="0"/>
        </a:xfrm>
      </p:grpSpPr>
      <p:sp>
        <p:nvSpPr>
          <p:cNvPr id="7" name="Rettangolo 3">
            <a:extLst>
              <a:ext uri="{FF2B5EF4-FFF2-40B4-BE49-F238E27FC236}">
                <a16:creationId xmlns:a16="http://schemas.microsoft.com/office/drawing/2014/main" id="{FE2AA194-6566-6249-B99A-C55F1ED3B2BB}"/>
              </a:ext>
            </a:extLst>
          </p:cNvPr>
          <p:cNvSpPr/>
          <p:nvPr/>
        </p:nvSpPr>
        <p:spPr>
          <a:xfrm>
            <a:off x="8055592" y="2762250"/>
            <a:ext cx="1088408" cy="2381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48" eaLnBrk="1" fontAlgn="auto" hangingPunct="1">
              <a:spcBef>
                <a:spcPts val="0"/>
              </a:spcBef>
              <a:spcAft>
                <a:spcPts val="0"/>
              </a:spcAft>
              <a:defRPr/>
            </a:pPr>
            <a:endParaRPr lang="en-US" sz="1620">
              <a:solidFill>
                <a:srgbClr val="FFFFFF"/>
              </a:solidFill>
              <a:latin typeface="Arial Regular"/>
              <a:ea typeface="ＭＳ Ｐゴシック" charset="-128"/>
              <a:cs typeface="ＭＳ Ｐゴシック" charset="-128"/>
            </a:endParaRPr>
          </a:p>
        </p:txBody>
      </p:sp>
      <p:cxnSp>
        <p:nvCxnSpPr>
          <p:cNvPr id="8" name="Connettore 1 7">
            <a:extLst>
              <a:ext uri="{FF2B5EF4-FFF2-40B4-BE49-F238E27FC236}">
                <a16:creationId xmlns:a16="http://schemas.microsoft.com/office/drawing/2014/main" id="{EAE28CC0-C64B-CB4B-91BE-D862610CC817}"/>
              </a:ext>
            </a:extLst>
          </p:cNvPr>
          <p:cNvCxnSpPr>
            <a:cxnSpLocks/>
          </p:cNvCxnSpPr>
          <p:nvPr/>
        </p:nvCxnSpPr>
        <p:spPr>
          <a:xfrm flipV="1">
            <a:off x="1257300" y="3927873"/>
            <a:ext cx="0" cy="1215628"/>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5" name="Picture Placeholder 14"/>
          <p:cNvSpPr>
            <a:spLocks noGrp="1"/>
          </p:cNvSpPr>
          <p:nvPr>
            <p:ph type="pic" sz="quarter" idx="17"/>
          </p:nvPr>
        </p:nvSpPr>
        <p:spPr>
          <a:xfrm>
            <a:off x="5943601" y="2"/>
            <a:ext cx="3200402" cy="5143497"/>
          </a:xfrm>
          <a:prstGeom prst="rect">
            <a:avLst/>
          </a:prstGeom>
        </p:spPr>
        <p:txBody>
          <a:bodyPr rtlCol="0" anchor="ctr">
            <a:normAutofit/>
          </a:bodyPr>
          <a:lstStyle>
            <a:lvl1pPr algn="ctr">
              <a:lnSpc>
                <a:spcPct val="100000"/>
              </a:lnSpc>
              <a:defRPr sz="1600" b="0" i="0">
                <a:solidFill>
                  <a:schemeClr val="tx2"/>
                </a:solidFill>
              </a:defRPr>
            </a:lvl1pPr>
          </a:lstStyle>
          <a:p>
            <a:pPr lvl="0"/>
            <a:r>
              <a:rPr lang="en-US" noProof="0"/>
              <a:t>Click icon to add picture</a:t>
            </a:r>
          </a:p>
        </p:txBody>
      </p:sp>
      <p:sp>
        <p:nvSpPr>
          <p:cNvPr id="3" name="Subtitle 2"/>
          <p:cNvSpPr>
            <a:spLocks noGrp="1" noChangeAspect="1"/>
          </p:cNvSpPr>
          <p:nvPr>
            <p:ph type="subTitle" idx="1"/>
          </p:nvPr>
        </p:nvSpPr>
        <p:spPr>
          <a:xfrm>
            <a:off x="1382296" y="3341623"/>
            <a:ext cx="4002023" cy="375296"/>
          </a:xfrm>
          <a:prstGeom prst="rect">
            <a:avLst/>
          </a:prstGeom>
        </p:spPr>
        <p:txBody>
          <a:bodyPr anchor="b">
            <a:noAutofit/>
          </a:bodyPr>
          <a:lstStyle>
            <a:lvl1pPr marL="0" marR="0" indent="0" algn="l" defTabSz="411460" rtl="0" eaLnBrk="1" fontAlgn="auto" latinLnBrk="0" hangingPunct="1">
              <a:lnSpc>
                <a:spcPct val="100000"/>
              </a:lnSpc>
              <a:spcBef>
                <a:spcPct val="20000"/>
              </a:spcBef>
              <a:spcAft>
                <a:spcPts val="0"/>
              </a:spcAft>
              <a:buClr>
                <a:schemeClr val="accent2"/>
              </a:buClr>
              <a:buSzTx/>
              <a:buFont typeface="Arial"/>
              <a:buNone/>
              <a:tabLst/>
              <a:defRPr sz="1800" b="1" i="0" spc="0" baseline="0">
                <a:solidFill>
                  <a:schemeClr val="accent3"/>
                </a:solidFill>
                <a:latin typeface="Arial Regular"/>
              </a:defRPr>
            </a:lvl1pPr>
            <a:lvl2pPr marL="411460" indent="0" algn="ctr">
              <a:buNone/>
              <a:defRPr>
                <a:solidFill>
                  <a:schemeClr val="tx1">
                    <a:tint val="75000"/>
                  </a:schemeClr>
                </a:solidFill>
              </a:defRPr>
            </a:lvl2pPr>
            <a:lvl3pPr marL="822920" indent="0" algn="ctr">
              <a:buNone/>
              <a:defRPr>
                <a:solidFill>
                  <a:schemeClr val="tx1">
                    <a:tint val="75000"/>
                  </a:schemeClr>
                </a:solidFill>
              </a:defRPr>
            </a:lvl3pPr>
            <a:lvl4pPr marL="1234379" indent="0" algn="ctr">
              <a:buNone/>
              <a:defRPr>
                <a:solidFill>
                  <a:schemeClr val="tx1">
                    <a:tint val="75000"/>
                  </a:schemeClr>
                </a:solidFill>
              </a:defRPr>
            </a:lvl4pPr>
            <a:lvl5pPr marL="1645838" indent="0" algn="ctr">
              <a:buNone/>
              <a:defRPr>
                <a:solidFill>
                  <a:schemeClr val="tx1">
                    <a:tint val="75000"/>
                  </a:schemeClr>
                </a:solidFill>
              </a:defRPr>
            </a:lvl5pPr>
            <a:lvl6pPr marL="2057297" indent="0" algn="ctr">
              <a:buNone/>
              <a:defRPr>
                <a:solidFill>
                  <a:schemeClr val="tx1">
                    <a:tint val="75000"/>
                  </a:schemeClr>
                </a:solidFill>
              </a:defRPr>
            </a:lvl6pPr>
            <a:lvl7pPr marL="2468757" indent="0" algn="ctr">
              <a:buNone/>
              <a:defRPr>
                <a:solidFill>
                  <a:schemeClr val="tx1">
                    <a:tint val="75000"/>
                  </a:schemeClr>
                </a:solidFill>
              </a:defRPr>
            </a:lvl7pPr>
            <a:lvl8pPr marL="2880216" indent="0" algn="ctr">
              <a:buNone/>
              <a:defRPr>
                <a:solidFill>
                  <a:schemeClr val="tx1">
                    <a:tint val="75000"/>
                  </a:schemeClr>
                </a:solidFill>
              </a:defRPr>
            </a:lvl8pPr>
            <a:lvl9pPr marL="3291676" indent="0" algn="ctr">
              <a:buNone/>
              <a:defRPr>
                <a:solidFill>
                  <a:schemeClr val="tx1">
                    <a:tint val="75000"/>
                  </a:schemeClr>
                </a:solidFill>
              </a:defRPr>
            </a:lvl9pPr>
          </a:lstStyle>
          <a:p>
            <a:r>
              <a:rPr lang="en-US"/>
              <a:t>Click to edit Master subtitle style</a:t>
            </a:r>
          </a:p>
        </p:txBody>
      </p:sp>
      <p:sp>
        <p:nvSpPr>
          <p:cNvPr id="23" name="Text Placeholder 22"/>
          <p:cNvSpPr>
            <a:spLocks noGrp="1" noChangeAspect="1"/>
          </p:cNvSpPr>
          <p:nvPr>
            <p:ph type="body" sz="quarter" idx="12"/>
          </p:nvPr>
        </p:nvSpPr>
        <p:spPr>
          <a:xfrm>
            <a:off x="1382297" y="3883360"/>
            <a:ext cx="4002022" cy="229367"/>
          </a:xfrm>
          <a:prstGeom prst="rect">
            <a:avLst/>
          </a:prstGeom>
        </p:spPr>
        <p:txBody>
          <a:bodyPr>
            <a:noAutofit/>
          </a:bodyPr>
          <a:lstStyle>
            <a:lvl1pPr>
              <a:lnSpc>
                <a:spcPct val="100000"/>
              </a:lnSpc>
              <a:spcBef>
                <a:spcPts val="0"/>
              </a:spcBef>
              <a:defRPr sz="1400" b="0" i="0" spc="0" baseline="0">
                <a:solidFill>
                  <a:schemeClr val="tx2">
                    <a:lumMod val="50000"/>
                  </a:schemeClr>
                </a:solidFill>
                <a:latin typeface="Arial Regular"/>
              </a:defRPr>
            </a:lvl1pPr>
          </a:lstStyle>
          <a:p>
            <a:pPr lvl="0"/>
            <a:r>
              <a:rPr lang="en-US"/>
              <a:t>Click to edit Master text styles</a:t>
            </a:r>
          </a:p>
        </p:txBody>
      </p:sp>
      <p:sp>
        <p:nvSpPr>
          <p:cNvPr id="22" name="Title 21"/>
          <p:cNvSpPr>
            <a:spLocks noGrp="1"/>
          </p:cNvSpPr>
          <p:nvPr>
            <p:ph type="title"/>
          </p:nvPr>
        </p:nvSpPr>
        <p:spPr>
          <a:xfrm>
            <a:off x="1382297" y="499873"/>
            <a:ext cx="4002023" cy="2788272"/>
          </a:xfrm>
        </p:spPr>
        <p:txBody>
          <a:bodyPr/>
          <a:lstStyle>
            <a:lvl1pPr>
              <a:lnSpc>
                <a:spcPts val="4000"/>
              </a:lnSpc>
              <a:defRPr sz="4000" b="0" i="0" spc="0">
                <a:solidFill>
                  <a:schemeClr val="bg2"/>
                </a:solidFill>
                <a:latin typeface="Arial Regular"/>
              </a:defRPr>
            </a:lvl1pPr>
          </a:lstStyle>
          <a:p>
            <a:r>
              <a:rPr lang="en-US"/>
              <a:t>Click to edit Master title style</a:t>
            </a:r>
          </a:p>
        </p:txBody>
      </p:sp>
      <p:sp>
        <p:nvSpPr>
          <p:cNvPr id="11" name="Rettangolo 3">
            <a:extLst>
              <a:ext uri="{FF2B5EF4-FFF2-40B4-BE49-F238E27FC236}">
                <a16:creationId xmlns:a16="http://schemas.microsoft.com/office/drawing/2014/main" id="{688E61F1-B28B-AB48-BC79-B22F134815FF}"/>
              </a:ext>
            </a:extLst>
          </p:cNvPr>
          <p:cNvSpPr/>
          <p:nvPr userDrawn="1"/>
        </p:nvSpPr>
        <p:spPr>
          <a:xfrm>
            <a:off x="106396" y="4503761"/>
            <a:ext cx="1025906" cy="5702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48" eaLnBrk="1" fontAlgn="auto" hangingPunct="1">
              <a:spcBef>
                <a:spcPts val="0"/>
              </a:spcBef>
              <a:spcAft>
                <a:spcPts val="0"/>
              </a:spcAft>
              <a:defRPr/>
            </a:pPr>
            <a:endParaRPr lang="en-US" sz="1620">
              <a:solidFill>
                <a:srgbClr val="FFFFFF"/>
              </a:solidFill>
              <a:latin typeface="Arial Regular"/>
              <a:ea typeface="ＭＳ Ｐゴシック" charset="-128"/>
              <a:cs typeface="ＭＳ Ｐゴシック" charset="-128"/>
            </a:endParaRPr>
          </a:p>
        </p:txBody>
      </p:sp>
      <p:pic>
        <p:nvPicPr>
          <p:cNvPr id="2" name="Picture 1">
            <a:extLst>
              <a:ext uri="{FF2B5EF4-FFF2-40B4-BE49-F238E27FC236}">
                <a16:creationId xmlns:a16="http://schemas.microsoft.com/office/drawing/2014/main" id="{0D7A9008-1DBD-6D4C-23F7-48AECF250029}"/>
              </a:ext>
            </a:extLst>
          </p:cNvPr>
          <p:cNvPicPr>
            <a:picLocks noChangeAspect="1"/>
          </p:cNvPicPr>
          <p:nvPr userDrawn="1"/>
        </p:nvPicPr>
        <p:blipFill rotWithShape="1">
          <a:blip r:embed="rId2"/>
          <a:srcRect t="20315" b="25910"/>
          <a:stretch/>
        </p:blipFill>
        <p:spPr>
          <a:xfrm>
            <a:off x="160954" y="34992"/>
            <a:ext cx="1171211" cy="629816"/>
          </a:xfrm>
          <a:prstGeom prst="rect">
            <a:avLst/>
          </a:prstGeom>
        </p:spPr>
      </p:pic>
    </p:spTree>
    <p:extLst>
      <p:ext uri="{BB962C8B-B14F-4D97-AF65-F5344CB8AC3E}">
        <p14:creationId xmlns:p14="http://schemas.microsoft.com/office/powerpoint/2010/main" val="57660064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p:cSld name="Title-Layout-Small-Imag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65EF3B-508B-EE4C-9C31-998B129C97B9}"/>
              </a:ext>
            </a:extLst>
          </p:cNvPr>
          <p:cNvSpPr/>
          <p:nvPr userDrawn="1"/>
        </p:nvSpPr>
        <p:spPr>
          <a:xfrm>
            <a:off x="0" y="4534699"/>
            <a:ext cx="9144000" cy="60880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defTabSz="685748" eaLnBrk="1" fontAlgn="auto" hangingPunct="1">
              <a:spcBef>
                <a:spcPts val="0"/>
              </a:spcBef>
              <a:spcAft>
                <a:spcPts val="0"/>
              </a:spcAft>
              <a:defRPr/>
            </a:pPr>
            <a:endParaRPr lang="en-US" sz="1800">
              <a:latin typeface="Arial Regular"/>
            </a:endParaRPr>
          </a:p>
        </p:txBody>
      </p:sp>
      <p:sp>
        <p:nvSpPr>
          <p:cNvPr id="3" name="Subtitle 2"/>
          <p:cNvSpPr>
            <a:spLocks noGrp="1" noChangeAspect="1"/>
          </p:cNvSpPr>
          <p:nvPr>
            <p:ph type="subTitle" idx="1"/>
          </p:nvPr>
        </p:nvSpPr>
        <p:spPr>
          <a:xfrm>
            <a:off x="5630174" y="655610"/>
            <a:ext cx="3084141" cy="608800"/>
          </a:xfrm>
          <a:prstGeom prst="rect">
            <a:avLst/>
          </a:prstGeom>
        </p:spPr>
        <p:txBody>
          <a:bodyPr anchor="b">
            <a:noAutofit/>
          </a:bodyPr>
          <a:lstStyle>
            <a:lvl1pPr marL="0" marR="0" indent="0" algn="l" defTabSz="411460" rtl="0" eaLnBrk="1" fontAlgn="auto" latinLnBrk="0" hangingPunct="1">
              <a:lnSpc>
                <a:spcPts val="4000"/>
              </a:lnSpc>
              <a:spcBef>
                <a:spcPct val="20000"/>
              </a:spcBef>
              <a:spcAft>
                <a:spcPts val="0"/>
              </a:spcAft>
              <a:buClr>
                <a:schemeClr val="accent2"/>
              </a:buClr>
              <a:buSzTx/>
              <a:buFont typeface="Arial"/>
              <a:buNone/>
              <a:tabLst/>
              <a:defRPr sz="1400" b="1" i="0" spc="0" baseline="0">
                <a:solidFill>
                  <a:schemeClr val="accent3"/>
                </a:solidFill>
              </a:defRPr>
            </a:lvl1pPr>
            <a:lvl2pPr marL="411460" indent="0" algn="ctr">
              <a:buNone/>
              <a:defRPr>
                <a:solidFill>
                  <a:schemeClr val="tx1">
                    <a:tint val="75000"/>
                  </a:schemeClr>
                </a:solidFill>
              </a:defRPr>
            </a:lvl2pPr>
            <a:lvl3pPr marL="822920" indent="0" algn="ctr">
              <a:buNone/>
              <a:defRPr>
                <a:solidFill>
                  <a:schemeClr val="tx1">
                    <a:tint val="75000"/>
                  </a:schemeClr>
                </a:solidFill>
              </a:defRPr>
            </a:lvl3pPr>
            <a:lvl4pPr marL="1234379" indent="0" algn="ctr">
              <a:buNone/>
              <a:defRPr>
                <a:solidFill>
                  <a:schemeClr val="tx1">
                    <a:tint val="75000"/>
                  </a:schemeClr>
                </a:solidFill>
              </a:defRPr>
            </a:lvl4pPr>
            <a:lvl5pPr marL="1645838" indent="0" algn="ctr">
              <a:buNone/>
              <a:defRPr>
                <a:solidFill>
                  <a:schemeClr val="tx1">
                    <a:tint val="75000"/>
                  </a:schemeClr>
                </a:solidFill>
              </a:defRPr>
            </a:lvl5pPr>
            <a:lvl6pPr marL="2057297" indent="0" algn="ctr">
              <a:buNone/>
              <a:defRPr>
                <a:solidFill>
                  <a:schemeClr val="tx1">
                    <a:tint val="75000"/>
                  </a:schemeClr>
                </a:solidFill>
              </a:defRPr>
            </a:lvl6pPr>
            <a:lvl7pPr marL="2468757" indent="0" algn="ctr">
              <a:buNone/>
              <a:defRPr>
                <a:solidFill>
                  <a:schemeClr val="tx1">
                    <a:tint val="75000"/>
                  </a:schemeClr>
                </a:solidFill>
              </a:defRPr>
            </a:lvl7pPr>
            <a:lvl8pPr marL="2880216" indent="0" algn="ctr">
              <a:buNone/>
              <a:defRPr>
                <a:solidFill>
                  <a:schemeClr val="tx1">
                    <a:tint val="75000"/>
                  </a:schemeClr>
                </a:solidFill>
              </a:defRPr>
            </a:lvl8pPr>
            <a:lvl9pPr marL="3291676" indent="0" algn="ctr">
              <a:buNone/>
              <a:defRPr>
                <a:solidFill>
                  <a:schemeClr val="tx1">
                    <a:tint val="75000"/>
                  </a:schemeClr>
                </a:solidFill>
              </a:defRPr>
            </a:lvl9pPr>
          </a:lstStyle>
          <a:p>
            <a:r>
              <a:rPr lang="en-US"/>
              <a:t>Click to edit Master subtitle style</a:t>
            </a:r>
          </a:p>
        </p:txBody>
      </p:sp>
      <p:sp>
        <p:nvSpPr>
          <p:cNvPr id="23" name="Text Placeholder 22"/>
          <p:cNvSpPr>
            <a:spLocks noGrp="1" noChangeAspect="1"/>
          </p:cNvSpPr>
          <p:nvPr>
            <p:ph type="body" sz="quarter" idx="12"/>
          </p:nvPr>
        </p:nvSpPr>
        <p:spPr>
          <a:xfrm>
            <a:off x="5612922" y="3634597"/>
            <a:ext cx="3094007" cy="191636"/>
          </a:xfrm>
          <a:prstGeom prst="rect">
            <a:avLst/>
          </a:prstGeom>
        </p:spPr>
        <p:txBody>
          <a:bodyPr>
            <a:noAutofit/>
          </a:bodyPr>
          <a:lstStyle>
            <a:lvl1pPr algn="l">
              <a:lnSpc>
                <a:spcPts val="1530"/>
              </a:lnSpc>
              <a:spcBef>
                <a:spcPts val="0"/>
              </a:spcBef>
              <a:defRPr sz="1400" b="0" i="0" spc="0" baseline="0">
                <a:solidFill>
                  <a:schemeClr val="tx2">
                    <a:lumMod val="50000"/>
                  </a:schemeClr>
                </a:solidFill>
              </a:defRPr>
            </a:lvl1pPr>
          </a:lstStyle>
          <a:p>
            <a:pPr lvl="0"/>
            <a:r>
              <a:rPr lang="en-US"/>
              <a:t>Click to edit Master text styles</a:t>
            </a:r>
          </a:p>
        </p:txBody>
      </p:sp>
      <p:sp>
        <p:nvSpPr>
          <p:cNvPr id="22" name="Title 21"/>
          <p:cNvSpPr>
            <a:spLocks noGrp="1"/>
          </p:cNvSpPr>
          <p:nvPr>
            <p:ph type="title"/>
          </p:nvPr>
        </p:nvSpPr>
        <p:spPr>
          <a:xfrm>
            <a:off x="5635925" y="1328468"/>
            <a:ext cx="3065253" cy="2099094"/>
          </a:xfrm>
        </p:spPr>
        <p:txBody>
          <a:bodyPr rIns="0"/>
          <a:lstStyle>
            <a:lvl1pPr algn="l">
              <a:lnSpc>
                <a:spcPts val="3800"/>
              </a:lnSpc>
              <a:defRPr sz="3600" b="0" i="0" spc="0" baseline="0"/>
            </a:lvl1pPr>
          </a:lstStyle>
          <a:p>
            <a:r>
              <a:rPr lang="en-US"/>
              <a:t>Click to edit Master title style</a:t>
            </a:r>
          </a:p>
        </p:txBody>
      </p:sp>
      <p:sp>
        <p:nvSpPr>
          <p:cNvPr id="25" name="Picture Placeholder 24"/>
          <p:cNvSpPr>
            <a:spLocks noGrp="1"/>
          </p:cNvSpPr>
          <p:nvPr>
            <p:ph type="pic" sz="quarter" idx="17"/>
          </p:nvPr>
        </p:nvSpPr>
        <p:spPr bwMode="auto">
          <a:xfrm>
            <a:off x="-684056" y="0"/>
            <a:ext cx="6159260" cy="5143500"/>
          </a:xfrm>
          <a:custGeom>
            <a:avLst/>
            <a:gdLst>
              <a:gd name="connsiteX0" fmla="*/ 0 w 5474898"/>
              <a:gd name="connsiteY0" fmla="*/ 0 h 5143500"/>
              <a:gd name="connsiteX1" fmla="*/ 5474898 w 5474898"/>
              <a:gd name="connsiteY1" fmla="*/ 0 h 5143500"/>
              <a:gd name="connsiteX2" fmla="*/ 5474898 w 5474898"/>
              <a:gd name="connsiteY2" fmla="*/ 5143500 h 5143500"/>
              <a:gd name="connsiteX3" fmla="*/ 0 w 5474898"/>
              <a:gd name="connsiteY3" fmla="*/ 5143500 h 5143500"/>
              <a:gd name="connsiteX4" fmla="*/ 0 w 5474898"/>
              <a:gd name="connsiteY4" fmla="*/ 2996242 h 5143500"/>
              <a:gd name="connsiteX5" fmla="*/ 1144438 w 5474898"/>
              <a:gd name="connsiteY5" fmla="*/ 2996242 h 5143500"/>
              <a:gd name="connsiteX6" fmla="*/ 1144438 w 5474898"/>
              <a:gd name="connsiteY6" fmla="*/ 1851804 h 5143500"/>
              <a:gd name="connsiteX7" fmla="*/ 0 w 5474898"/>
              <a:gd name="connsiteY7" fmla="*/ 1851804 h 5143500"/>
              <a:gd name="connsiteX0" fmla="*/ 0 w 5474898"/>
              <a:gd name="connsiteY0" fmla="*/ 0 h 5143500"/>
              <a:gd name="connsiteX1" fmla="*/ 5474898 w 5474898"/>
              <a:gd name="connsiteY1" fmla="*/ 0 h 5143500"/>
              <a:gd name="connsiteX2" fmla="*/ 5474898 w 5474898"/>
              <a:gd name="connsiteY2" fmla="*/ 5143500 h 5143500"/>
              <a:gd name="connsiteX3" fmla="*/ 0 w 5474898"/>
              <a:gd name="connsiteY3" fmla="*/ 5143500 h 5143500"/>
              <a:gd name="connsiteX4" fmla="*/ 3175 w 5474898"/>
              <a:gd name="connsiteY4" fmla="*/ 2993067 h 5143500"/>
              <a:gd name="connsiteX5" fmla="*/ 1144438 w 5474898"/>
              <a:gd name="connsiteY5" fmla="*/ 2996242 h 5143500"/>
              <a:gd name="connsiteX6" fmla="*/ 1144438 w 5474898"/>
              <a:gd name="connsiteY6" fmla="*/ 1851804 h 5143500"/>
              <a:gd name="connsiteX7" fmla="*/ 0 w 5474898"/>
              <a:gd name="connsiteY7" fmla="*/ 1851804 h 5143500"/>
              <a:gd name="connsiteX8" fmla="*/ 0 w 5474898"/>
              <a:gd name="connsiteY8" fmla="*/ 0 h 5143500"/>
              <a:gd name="connsiteX0" fmla="*/ 0 w 5474898"/>
              <a:gd name="connsiteY0" fmla="*/ 0 h 5143500"/>
              <a:gd name="connsiteX1" fmla="*/ 5474898 w 5474898"/>
              <a:gd name="connsiteY1" fmla="*/ 0 h 5143500"/>
              <a:gd name="connsiteX2" fmla="*/ 5474898 w 5474898"/>
              <a:gd name="connsiteY2" fmla="*/ 5143500 h 5143500"/>
              <a:gd name="connsiteX3" fmla="*/ 0 w 5474898"/>
              <a:gd name="connsiteY3" fmla="*/ 5143500 h 5143500"/>
              <a:gd name="connsiteX4" fmla="*/ 3175 w 5474898"/>
              <a:gd name="connsiteY4" fmla="*/ 2993067 h 5143500"/>
              <a:gd name="connsiteX5" fmla="*/ 1147613 w 5474898"/>
              <a:gd name="connsiteY5" fmla="*/ 2986717 h 5143500"/>
              <a:gd name="connsiteX6" fmla="*/ 1144438 w 5474898"/>
              <a:gd name="connsiteY6" fmla="*/ 1851804 h 5143500"/>
              <a:gd name="connsiteX7" fmla="*/ 0 w 5474898"/>
              <a:gd name="connsiteY7" fmla="*/ 1851804 h 5143500"/>
              <a:gd name="connsiteX8" fmla="*/ 0 w 5474898"/>
              <a:gd name="connsiteY8" fmla="*/ 0 h 5143500"/>
              <a:gd name="connsiteX0" fmla="*/ 0 w 5474898"/>
              <a:gd name="connsiteY0" fmla="*/ 0 h 5143500"/>
              <a:gd name="connsiteX1" fmla="*/ 5474898 w 5474898"/>
              <a:gd name="connsiteY1" fmla="*/ 0 h 5143500"/>
              <a:gd name="connsiteX2" fmla="*/ 5474898 w 5474898"/>
              <a:gd name="connsiteY2" fmla="*/ 5143500 h 5143500"/>
              <a:gd name="connsiteX3" fmla="*/ 0 w 5474898"/>
              <a:gd name="connsiteY3" fmla="*/ 5143500 h 5143500"/>
              <a:gd name="connsiteX4" fmla="*/ 3175 w 5474898"/>
              <a:gd name="connsiteY4" fmla="*/ 2993067 h 5143500"/>
              <a:gd name="connsiteX5" fmla="*/ 1147613 w 5474898"/>
              <a:gd name="connsiteY5" fmla="*/ 2996242 h 5143500"/>
              <a:gd name="connsiteX6" fmla="*/ 1144438 w 5474898"/>
              <a:gd name="connsiteY6" fmla="*/ 1851804 h 5143500"/>
              <a:gd name="connsiteX7" fmla="*/ 0 w 5474898"/>
              <a:gd name="connsiteY7" fmla="*/ 1851804 h 5143500"/>
              <a:gd name="connsiteX8" fmla="*/ 0 w 5474898"/>
              <a:gd name="connsiteY8" fmla="*/ 0 h 5143500"/>
              <a:gd name="connsiteX0" fmla="*/ 0 w 5474898"/>
              <a:gd name="connsiteY0" fmla="*/ 0 h 5143500"/>
              <a:gd name="connsiteX1" fmla="*/ 5474898 w 5474898"/>
              <a:gd name="connsiteY1" fmla="*/ 0 h 5143500"/>
              <a:gd name="connsiteX2" fmla="*/ 5474898 w 5474898"/>
              <a:gd name="connsiteY2" fmla="*/ 5143500 h 5143500"/>
              <a:gd name="connsiteX3" fmla="*/ 0 w 5474898"/>
              <a:gd name="connsiteY3" fmla="*/ 5143500 h 5143500"/>
              <a:gd name="connsiteX4" fmla="*/ 3175 w 5474898"/>
              <a:gd name="connsiteY4" fmla="*/ 2993067 h 5143500"/>
              <a:gd name="connsiteX5" fmla="*/ 1138088 w 5474898"/>
              <a:gd name="connsiteY5" fmla="*/ 2983542 h 5143500"/>
              <a:gd name="connsiteX6" fmla="*/ 1144438 w 5474898"/>
              <a:gd name="connsiteY6" fmla="*/ 1851804 h 5143500"/>
              <a:gd name="connsiteX7" fmla="*/ 0 w 5474898"/>
              <a:gd name="connsiteY7" fmla="*/ 1851804 h 5143500"/>
              <a:gd name="connsiteX8" fmla="*/ 0 w 5474898"/>
              <a:gd name="connsiteY8" fmla="*/ 0 h 5143500"/>
              <a:gd name="connsiteX0" fmla="*/ 0 w 5474898"/>
              <a:gd name="connsiteY0" fmla="*/ 0 h 5143500"/>
              <a:gd name="connsiteX1" fmla="*/ 5474898 w 5474898"/>
              <a:gd name="connsiteY1" fmla="*/ 0 h 5143500"/>
              <a:gd name="connsiteX2" fmla="*/ 5474898 w 5474898"/>
              <a:gd name="connsiteY2" fmla="*/ 5143500 h 5143500"/>
              <a:gd name="connsiteX3" fmla="*/ 0 w 5474898"/>
              <a:gd name="connsiteY3" fmla="*/ 5143500 h 5143500"/>
              <a:gd name="connsiteX4" fmla="*/ 3175 w 5474898"/>
              <a:gd name="connsiteY4" fmla="*/ 2993067 h 5143500"/>
              <a:gd name="connsiteX5" fmla="*/ 1144438 w 5474898"/>
              <a:gd name="connsiteY5" fmla="*/ 2996242 h 5143500"/>
              <a:gd name="connsiteX6" fmla="*/ 1144438 w 5474898"/>
              <a:gd name="connsiteY6" fmla="*/ 1851804 h 5143500"/>
              <a:gd name="connsiteX7" fmla="*/ 0 w 5474898"/>
              <a:gd name="connsiteY7" fmla="*/ 1851804 h 5143500"/>
              <a:gd name="connsiteX8" fmla="*/ 0 w 5474898"/>
              <a:gd name="connsiteY8" fmla="*/ 0 h 5143500"/>
              <a:gd name="connsiteX0" fmla="*/ 0 w 5474898"/>
              <a:gd name="connsiteY0" fmla="*/ 0 h 5143500"/>
              <a:gd name="connsiteX1" fmla="*/ 5474898 w 5474898"/>
              <a:gd name="connsiteY1" fmla="*/ 0 h 5143500"/>
              <a:gd name="connsiteX2" fmla="*/ 5474898 w 5474898"/>
              <a:gd name="connsiteY2" fmla="*/ 5143500 h 5143500"/>
              <a:gd name="connsiteX3" fmla="*/ 0 w 5474898"/>
              <a:gd name="connsiteY3" fmla="*/ 5143500 h 5143500"/>
              <a:gd name="connsiteX4" fmla="*/ 3175 w 5474898"/>
              <a:gd name="connsiteY4" fmla="*/ 2993067 h 5143500"/>
              <a:gd name="connsiteX5" fmla="*/ 1141263 w 5474898"/>
              <a:gd name="connsiteY5" fmla="*/ 2986717 h 5143500"/>
              <a:gd name="connsiteX6" fmla="*/ 1144438 w 5474898"/>
              <a:gd name="connsiteY6" fmla="*/ 1851804 h 5143500"/>
              <a:gd name="connsiteX7" fmla="*/ 0 w 5474898"/>
              <a:gd name="connsiteY7" fmla="*/ 1851804 h 5143500"/>
              <a:gd name="connsiteX8" fmla="*/ 0 w 5474898"/>
              <a:gd name="connsiteY8" fmla="*/ 0 h 5143500"/>
              <a:gd name="connsiteX0" fmla="*/ 0 w 5474898"/>
              <a:gd name="connsiteY0" fmla="*/ 0 h 5143500"/>
              <a:gd name="connsiteX1" fmla="*/ 5474898 w 5474898"/>
              <a:gd name="connsiteY1" fmla="*/ 0 h 5143500"/>
              <a:gd name="connsiteX2" fmla="*/ 5474898 w 5474898"/>
              <a:gd name="connsiteY2" fmla="*/ 5143500 h 5143500"/>
              <a:gd name="connsiteX3" fmla="*/ 0 w 5474898"/>
              <a:gd name="connsiteY3" fmla="*/ 5143500 h 5143500"/>
              <a:gd name="connsiteX4" fmla="*/ 3175 w 5474898"/>
              <a:gd name="connsiteY4" fmla="*/ 2983542 h 5143500"/>
              <a:gd name="connsiteX5" fmla="*/ 1141263 w 5474898"/>
              <a:gd name="connsiteY5" fmla="*/ 2986717 h 5143500"/>
              <a:gd name="connsiteX6" fmla="*/ 1144438 w 5474898"/>
              <a:gd name="connsiteY6" fmla="*/ 1851804 h 5143500"/>
              <a:gd name="connsiteX7" fmla="*/ 0 w 5474898"/>
              <a:gd name="connsiteY7" fmla="*/ 1851804 h 5143500"/>
              <a:gd name="connsiteX8" fmla="*/ 0 w 5474898"/>
              <a:gd name="connsiteY8" fmla="*/ 0 h 5143500"/>
              <a:gd name="connsiteX0" fmla="*/ 0 w 5474898"/>
              <a:gd name="connsiteY0" fmla="*/ 0 h 5143500"/>
              <a:gd name="connsiteX1" fmla="*/ 5474898 w 5474898"/>
              <a:gd name="connsiteY1" fmla="*/ 0 h 5143500"/>
              <a:gd name="connsiteX2" fmla="*/ 5474898 w 5474898"/>
              <a:gd name="connsiteY2" fmla="*/ 5143500 h 5143500"/>
              <a:gd name="connsiteX3" fmla="*/ 0 w 5474898"/>
              <a:gd name="connsiteY3" fmla="*/ 5143500 h 5143500"/>
              <a:gd name="connsiteX4" fmla="*/ 3175 w 5474898"/>
              <a:gd name="connsiteY4" fmla="*/ 2993067 h 5143500"/>
              <a:gd name="connsiteX5" fmla="*/ 1141263 w 5474898"/>
              <a:gd name="connsiteY5" fmla="*/ 2986717 h 5143500"/>
              <a:gd name="connsiteX6" fmla="*/ 1144438 w 5474898"/>
              <a:gd name="connsiteY6" fmla="*/ 1851804 h 5143500"/>
              <a:gd name="connsiteX7" fmla="*/ 0 w 5474898"/>
              <a:gd name="connsiteY7" fmla="*/ 1851804 h 5143500"/>
              <a:gd name="connsiteX8" fmla="*/ 0 w 5474898"/>
              <a:gd name="connsiteY8" fmla="*/ 0 h 5143500"/>
              <a:gd name="connsiteX0" fmla="*/ 305 w 5475203"/>
              <a:gd name="connsiteY0" fmla="*/ 0 h 5143500"/>
              <a:gd name="connsiteX1" fmla="*/ 5475203 w 5475203"/>
              <a:gd name="connsiteY1" fmla="*/ 0 h 5143500"/>
              <a:gd name="connsiteX2" fmla="*/ 5475203 w 5475203"/>
              <a:gd name="connsiteY2" fmla="*/ 5143500 h 5143500"/>
              <a:gd name="connsiteX3" fmla="*/ 305 w 5475203"/>
              <a:gd name="connsiteY3" fmla="*/ 5143500 h 5143500"/>
              <a:gd name="connsiteX4" fmla="*/ 305 w 5475203"/>
              <a:gd name="connsiteY4" fmla="*/ 2986717 h 5143500"/>
              <a:gd name="connsiteX5" fmla="*/ 1141568 w 5475203"/>
              <a:gd name="connsiteY5" fmla="*/ 2986717 h 5143500"/>
              <a:gd name="connsiteX6" fmla="*/ 1144743 w 5475203"/>
              <a:gd name="connsiteY6" fmla="*/ 1851804 h 5143500"/>
              <a:gd name="connsiteX7" fmla="*/ 305 w 5475203"/>
              <a:gd name="connsiteY7" fmla="*/ 1851804 h 5143500"/>
              <a:gd name="connsiteX8" fmla="*/ 305 w 5475203"/>
              <a:gd name="connsiteY8" fmla="*/ 0 h 5143500"/>
              <a:gd name="connsiteX0" fmla="*/ 305 w 5475203"/>
              <a:gd name="connsiteY0" fmla="*/ 0 h 5143500"/>
              <a:gd name="connsiteX1" fmla="*/ 5475203 w 5475203"/>
              <a:gd name="connsiteY1" fmla="*/ 0 h 5143500"/>
              <a:gd name="connsiteX2" fmla="*/ 5475203 w 5475203"/>
              <a:gd name="connsiteY2" fmla="*/ 5143500 h 5143500"/>
              <a:gd name="connsiteX3" fmla="*/ 305 w 5475203"/>
              <a:gd name="connsiteY3" fmla="*/ 5143500 h 5143500"/>
              <a:gd name="connsiteX4" fmla="*/ 305 w 5475203"/>
              <a:gd name="connsiteY4" fmla="*/ 2986717 h 5143500"/>
              <a:gd name="connsiteX5" fmla="*/ 1141568 w 5475203"/>
              <a:gd name="connsiteY5" fmla="*/ 2986717 h 5143500"/>
              <a:gd name="connsiteX6" fmla="*/ 1138393 w 5475203"/>
              <a:gd name="connsiteY6" fmla="*/ 1854979 h 5143500"/>
              <a:gd name="connsiteX7" fmla="*/ 305 w 5475203"/>
              <a:gd name="connsiteY7" fmla="*/ 1851804 h 5143500"/>
              <a:gd name="connsiteX8" fmla="*/ 305 w 5475203"/>
              <a:gd name="connsiteY8" fmla="*/ 0 h 5143500"/>
              <a:gd name="connsiteX0" fmla="*/ 305 w 5475203"/>
              <a:gd name="connsiteY0" fmla="*/ 0 h 5143500"/>
              <a:gd name="connsiteX1" fmla="*/ 5475203 w 5475203"/>
              <a:gd name="connsiteY1" fmla="*/ 0 h 5143500"/>
              <a:gd name="connsiteX2" fmla="*/ 5475203 w 5475203"/>
              <a:gd name="connsiteY2" fmla="*/ 5143500 h 5143500"/>
              <a:gd name="connsiteX3" fmla="*/ 305 w 5475203"/>
              <a:gd name="connsiteY3" fmla="*/ 5143500 h 5143500"/>
              <a:gd name="connsiteX4" fmla="*/ 305 w 5475203"/>
              <a:gd name="connsiteY4" fmla="*/ 2986717 h 5143500"/>
              <a:gd name="connsiteX5" fmla="*/ 1138393 w 5475203"/>
              <a:gd name="connsiteY5" fmla="*/ 1854979 h 5143500"/>
              <a:gd name="connsiteX6" fmla="*/ 305 w 5475203"/>
              <a:gd name="connsiteY6" fmla="*/ 1851804 h 5143500"/>
              <a:gd name="connsiteX7" fmla="*/ 305 w 5475203"/>
              <a:gd name="connsiteY7" fmla="*/ 0 h 5143500"/>
              <a:gd name="connsiteX0" fmla="*/ 305 w 5475203"/>
              <a:gd name="connsiteY0" fmla="*/ 0 h 5143500"/>
              <a:gd name="connsiteX1" fmla="*/ 5475203 w 5475203"/>
              <a:gd name="connsiteY1" fmla="*/ 0 h 5143500"/>
              <a:gd name="connsiteX2" fmla="*/ 5475203 w 5475203"/>
              <a:gd name="connsiteY2" fmla="*/ 5143500 h 5143500"/>
              <a:gd name="connsiteX3" fmla="*/ 305 w 5475203"/>
              <a:gd name="connsiteY3" fmla="*/ 5143500 h 5143500"/>
              <a:gd name="connsiteX4" fmla="*/ 305 w 5475203"/>
              <a:gd name="connsiteY4" fmla="*/ 2986717 h 5143500"/>
              <a:gd name="connsiteX5" fmla="*/ 305 w 5475203"/>
              <a:gd name="connsiteY5" fmla="*/ 1851804 h 5143500"/>
              <a:gd name="connsiteX6" fmla="*/ 305 w 5475203"/>
              <a:gd name="connsiteY6" fmla="*/ 0 h 5143500"/>
              <a:gd name="connsiteX0" fmla="*/ 305 w 5475203"/>
              <a:gd name="connsiteY0" fmla="*/ 0 h 5143500"/>
              <a:gd name="connsiteX1" fmla="*/ 5475203 w 5475203"/>
              <a:gd name="connsiteY1" fmla="*/ 0 h 5143500"/>
              <a:gd name="connsiteX2" fmla="*/ 5475203 w 5475203"/>
              <a:gd name="connsiteY2" fmla="*/ 5143500 h 5143500"/>
              <a:gd name="connsiteX3" fmla="*/ 305 w 5475203"/>
              <a:gd name="connsiteY3" fmla="*/ 5143500 h 5143500"/>
              <a:gd name="connsiteX4" fmla="*/ 305 w 5475203"/>
              <a:gd name="connsiteY4" fmla="*/ 2986717 h 5143500"/>
              <a:gd name="connsiteX5" fmla="*/ 305 w 5475203"/>
              <a:gd name="connsiteY5" fmla="*/ 0 h 5143500"/>
              <a:gd name="connsiteX0" fmla="*/ 684362 w 6159260"/>
              <a:gd name="connsiteY0" fmla="*/ 0 h 5143500"/>
              <a:gd name="connsiteX1" fmla="*/ 6159260 w 6159260"/>
              <a:gd name="connsiteY1" fmla="*/ 0 h 5143500"/>
              <a:gd name="connsiteX2" fmla="*/ 6159260 w 6159260"/>
              <a:gd name="connsiteY2" fmla="*/ 5143500 h 5143500"/>
              <a:gd name="connsiteX3" fmla="*/ 684362 w 6159260"/>
              <a:gd name="connsiteY3" fmla="*/ 5143500 h 5143500"/>
              <a:gd name="connsiteX4" fmla="*/ 684362 w 615926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9260" h="5143500">
                <a:moveTo>
                  <a:pt x="684362" y="0"/>
                </a:moveTo>
                <a:lnTo>
                  <a:pt x="6159260" y="0"/>
                </a:lnTo>
                <a:lnTo>
                  <a:pt x="6159260" y="5143500"/>
                </a:lnTo>
                <a:lnTo>
                  <a:pt x="684362" y="5143500"/>
                </a:lnTo>
                <a:cubicBezTo>
                  <a:pt x="-228121" y="4286250"/>
                  <a:pt x="-228121" y="857250"/>
                  <a:pt x="684362" y="0"/>
                </a:cubicBezTo>
                <a:close/>
              </a:path>
            </a:pathLst>
          </a:custGeom>
          <a:noFill/>
          <a:ln>
            <a:noFill/>
          </a:ln>
        </p:spPr>
        <p:txBody>
          <a:bodyPr rtlCol="0" anchor="ctr">
            <a:noAutofit/>
          </a:bodyPr>
          <a:lstStyle>
            <a:lvl1pPr algn="ctr">
              <a:defRPr sz="1600" b="0" i="0" spc="0">
                <a:solidFill>
                  <a:schemeClr val="tx2"/>
                </a:solidFill>
              </a:defRPr>
            </a:lvl1pPr>
          </a:lstStyle>
          <a:p>
            <a:pPr lvl="0"/>
            <a:r>
              <a:rPr lang="en-US" noProof="0"/>
              <a:t>Click icon to add picture</a:t>
            </a:r>
          </a:p>
        </p:txBody>
      </p:sp>
    </p:spTree>
    <p:extLst>
      <p:ext uri="{BB962C8B-B14F-4D97-AF65-F5344CB8AC3E}">
        <p14:creationId xmlns:p14="http://schemas.microsoft.com/office/powerpoint/2010/main" val="69971985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p:cSld name="1_Title-Layout-Small-Imag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65EF3B-508B-EE4C-9C31-998B129C97B9}"/>
              </a:ext>
            </a:extLst>
          </p:cNvPr>
          <p:cNvSpPr/>
          <p:nvPr userDrawn="1"/>
        </p:nvSpPr>
        <p:spPr>
          <a:xfrm>
            <a:off x="0" y="4534699"/>
            <a:ext cx="9144000" cy="60880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defTabSz="685748" eaLnBrk="1" fontAlgn="auto" hangingPunct="1">
              <a:spcBef>
                <a:spcPts val="0"/>
              </a:spcBef>
              <a:spcAft>
                <a:spcPts val="0"/>
              </a:spcAft>
              <a:defRPr/>
            </a:pPr>
            <a:endParaRPr lang="en-US" sz="1800">
              <a:latin typeface="Arial Regular"/>
            </a:endParaRPr>
          </a:p>
        </p:txBody>
      </p:sp>
      <p:sp>
        <p:nvSpPr>
          <p:cNvPr id="3" name="Subtitle 2"/>
          <p:cNvSpPr>
            <a:spLocks noGrp="1" noChangeAspect="1"/>
          </p:cNvSpPr>
          <p:nvPr>
            <p:ph type="subTitle" idx="1"/>
          </p:nvPr>
        </p:nvSpPr>
        <p:spPr>
          <a:xfrm>
            <a:off x="5630174" y="655610"/>
            <a:ext cx="3084141" cy="608800"/>
          </a:xfrm>
          <a:prstGeom prst="rect">
            <a:avLst/>
          </a:prstGeom>
        </p:spPr>
        <p:txBody>
          <a:bodyPr anchor="b">
            <a:noAutofit/>
          </a:bodyPr>
          <a:lstStyle>
            <a:lvl1pPr marL="0" marR="0" indent="0" algn="l" defTabSz="411460" rtl="0" eaLnBrk="1" fontAlgn="auto" latinLnBrk="0" hangingPunct="1">
              <a:lnSpc>
                <a:spcPts val="4000"/>
              </a:lnSpc>
              <a:spcBef>
                <a:spcPct val="20000"/>
              </a:spcBef>
              <a:spcAft>
                <a:spcPts val="0"/>
              </a:spcAft>
              <a:buClr>
                <a:schemeClr val="accent2"/>
              </a:buClr>
              <a:buSzTx/>
              <a:buFont typeface="Arial"/>
              <a:buNone/>
              <a:tabLst/>
              <a:defRPr sz="1400" b="1" i="0" spc="0" baseline="0">
                <a:solidFill>
                  <a:schemeClr val="accent3"/>
                </a:solidFill>
              </a:defRPr>
            </a:lvl1pPr>
            <a:lvl2pPr marL="411460" indent="0" algn="ctr">
              <a:buNone/>
              <a:defRPr>
                <a:solidFill>
                  <a:schemeClr val="tx1">
                    <a:tint val="75000"/>
                  </a:schemeClr>
                </a:solidFill>
              </a:defRPr>
            </a:lvl2pPr>
            <a:lvl3pPr marL="822920" indent="0" algn="ctr">
              <a:buNone/>
              <a:defRPr>
                <a:solidFill>
                  <a:schemeClr val="tx1">
                    <a:tint val="75000"/>
                  </a:schemeClr>
                </a:solidFill>
              </a:defRPr>
            </a:lvl3pPr>
            <a:lvl4pPr marL="1234379" indent="0" algn="ctr">
              <a:buNone/>
              <a:defRPr>
                <a:solidFill>
                  <a:schemeClr val="tx1">
                    <a:tint val="75000"/>
                  </a:schemeClr>
                </a:solidFill>
              </a:defRPr>
            </a:lvl4pPr>
            <a:lvl5pPr marL="1645838" indent="0" algn="ctr">
              <a:buNone/>
              <a:defRPr>
                <a:solidFill>
                  <a:schemeClr val="tx1">
                    <a:tint val="75000"/>
                  </a:schemeClr>
                </a:solidFill>
              </a:defRPr>
            </a:lvl5pPr>
            <a:lvl6pPr marL="2057297" indent="0" algn="ctr">
              <a:buNone/>
              <a:defRPr>
                <a:solidFill>
                  <a:schemeClr val="tx1">
                    <a:tint val="75000"/>
                  </a:schemeClr>
                </a:solidFill>
              </a:defRPr>
            </a:lvl6pPr>
            <a:lvl7pPr marL="2468757" indent="0" algn="ctr">
              <a:buNone/>
              <a:defRPr>
                <a:solidFill>
                  <a:schemeClr val="tx1">
                    <a:tint val="75000"/>
                  </a:schemeClr>
                </a:solidFill>
              </a:defRPr>
            </a:lvl7pPr>
            <a:lvl8pPr marL="2880216" indent="0" algn="ctr">
              <a:buNone/>
              <a:defRPr>
                <a:solidFill>
                  <a:schemeClr val="tx1">
                    <a:tint val="75000"/>
                  </a:schemeClr>
                </a:solidFill>
              </a:defRPr>
            </a:lvl8pPr>
            <a:lvl9pPr marL="3291676" indent="0" algn="ctr">
              <a:buNone/>
              <a:defRPr>
                <a:solidFill>
                  <a:schemeClr val="tx1">
                    <a:tint val="75000"/>
                  </a:schemeClr>
                </a:solidFill>
              </a:defRPr>
            </a:lvl9pPr>
          </a:lstStyle>
          <a:p>
            <a:r>
              <a:rPr lang="en-US"/>
              <a:t>Click to edit Master subtitle style</a:t>
            </a:r>
          </a:p>
        </p:txBody>
      </p:sp>
      <p:sp>
        <p:nvSpPr>
          <p:cNvPr id="23" name="Text Placeholder 22"/>
          <p:cNvSpPr>
            <a:spLocks noGrp="1" noChangeAspect="1"/>
          </p:cNvSpPr>
          <p:nvPr>
            <p:ph type="body" sz="quarter" idx="12"/>
          </p:nvPr>
        </p:nvSpPr>
        <p:spPr>
          <a:xfrm>
            <a:off x="5612922" y="3634597"/>
            <a:ext cx="3094007" cy="191636"/>
          </a:xfrm>
          <a:prstGeom prst="rect">
            <a:avLst/>
          </a:prstGeom>
        </p:spPr>
        <p:txBody>
          <a:bodyPr>
            <a:noAutofit/>
          </a:bodyPr>
          <a:lstStyle>
            <a:lvl1pPr algn="l">
              <a:lnSpc>
                <a:spcPts val="1530"/>
              </a:lnSpc>
              <a:spcBef>
                <a:spcPts val="0"/>
              </a:spcBef>
              <a:defRPr sz="1400" b="0" i="0" spc="0" baseline="0">
                <a:solidFill>
                  <a:schemeClr val="tx2">
                    <a:lumMod val="50000"/>
                  </a:schemeClr>
                </a:solidFill>
              </a:defRPr>
            </a:lvl1pPr>
          </a:lstStyle>
          <a:p>
            <a:pPr lvl="0"/>
            <a:r>
              <a:rPr lang="en-US"/>
              <a:t>Click to edit Master text styles</a:t>
            </a:r>
          </a:p>
        </p:txBody>
      </p:sp>
      <p:sp>
        <p:nvSpPr>
          <p:cNvPr id="22" name="Title 21"/>
          <p:cNvSpPr>
            <a:spLocks noGrp="1"/>
          </p:cNvSpPr>
          <p:nvPr>
            <p:ph type="title"/>
          </p:nvPr>
        </p:nvSpPr>
        <p:spPr>
          <a:xfrm>
            <a:off x="5635925" y="1328468"/>
            <a:ext cx="3065253" cy="2099094"/>
          </a:xfrm>
        </p:spPr>
        <p:txBody>
          <a:bodyPr rIns="0"/>
          <a:lstStyle>
            <a:lvl1pPr algn="l">
              <a:lnSpc>
                <a:spcPts val="3800"/>
              </a:lnSpc>
              <a:defRPr sz="3600" b="0" i="0" spc="0" baseline="0"/>
            </a:lvl1pPr>
          </a:lstStyle>
          <a:p>
            <a:r>
              <a:rPr lang="en-US"/>
              <a:t>Click to edit Master title style</a:t>
            </a:r>
          </a:p>
        </p:txBody>
      </p:sp>
      <p:sp>
        <p:nvSpPr>
          <p:cNvPr id="25" name="Picture Placeholder 24"/>
          <p:cNvSpPr>
            <a:spLocks noGrp="1"/>
          </p:cNvSpPr>
          <p:nvPr>
            <p:ph type="pic" sz="quarter" idx="17"/>
          </p:nvPr>
        </p:nvSpPr>
        <p:spPr bwMode="auto">
          <a:xfrm>
            <a:off x="307" y="0"/>
            <a:ext cx="5474898" cy="5143500"/>
          </a:xfrm>
          <a:custGeom>
            <a:avLst/>
            <a:gdLst>
              <a:gd name="connsiteX0" fmla="*/ 0 w 5474898"/>
              <a:gd name="connsiteY0" fmla="*/ 0 h 5143500"/>
              <a:gd name="connsiteX1" fmla="*/ 5474898 w 5474898"/>
              <a:gd name="connsiteY1" fmla="*/ 0 h 5143500"/>
              <a:gd name="connsiteX2" fmla="*/ 5474898 w 5474898"/>
              <a:gd name="connsiteY2" fmla="*/ 5143500 h 5143500"/>
              <a:gd name="connsiteX3" fmla="*/ 0 w 5474898"/>
              <a:gd name="connsiteY3" fmla="*/ 5143500 h 5143500"/>
              <a:gd name="connsiteX4" fmla="*/ 0 w 5474898"/>
              <a:gd name="connsiteY4" fmla="*/ 2996242 h 5143500"/>
              <a:gd name="connsiteX5" fmla="*/ 1144438 w 5474898"/>
              <a:gd name="connsiteY5" fmla="*/ 2996242 h 5143500"/>
              <a:gd name="connsiteX6" fmla="*/ 1144438 w 5474898"/>
              <a:gd name="connsiteY6" fmla="*/ 1851804 h 5143500"/>
              <a:gd name="connsiteX7" fmla="*/ 0 w 5474898"/>
              <a:gd name="connsiteY7" fmla="*/ 1851804 h 5143500"/>
              <a:gd name="connsiteX0" fmla="*/ 0 w 5474898"/>
              <a:gd name="connsiteY0" fmla="*/ 0 h 5143500"/>
              <a:gd name="connsiteX1" fmla="*/ 5474898 w 5474898"/>
              <a:gd name="connsiteY1" fmla="*/ 0 h 5143500"/>
              <a:gd name="connsiteX2" fmla="*/ 5474898 w 5474898"/>
              <a:gd name="connsiteY2" fmla="*/ 5143500 h 5143500"/>
              <a:gd name="connsiteX3" fmla="*/ 0 w 5474898"/>
              <a:gd name="connsiteY3" fmla="*/ 5143500 h 5143500"/>
              <a:gd name="connsiteX4" fmla="*/ 3175 w 5474898"/>
              <a:gd name="connsiteY4" fmla="*/ 2993067 h 5143500"/>
              <a:gd name="connsiteX5" fmla="*/ 1144438 w 5474898"/>
              <a:gd name="connsiteY5" fmla="*/ 2996242 h 5143500"/>
              <a:gd name="connsiteX6" fmla="*/ 1144438 w 5474898"/>
              <a:gd name="connsiteY6" fmla="*/ 1851804 h 5143500"/>
              <a:gd name="connsiteX7" fmla="*/ 0 w 5474898"/>
              <a:gd name="connsiteY7" fmla="*/ 1851804 h 5143500"/>
              <a:gd name="connsiteX8" fmla="*/ 0 w 5474898"/>
              <a:gd name="connsiteY8" fmla="*/ 0 h 5143500"/>
              <a:gd name="connsiteX0" fmla="*/ 0 w 5474898"/>
              <a:gd name="connsiteY0" fmla="*/ 0 h 5143500"/>
              <a:gd name="connsiteX1" fmla="*/ 5474898 w 5474898"/>
              <a:gd name="connsiteY1" fmla="*/ 0 h 5143500"/>
              <a:gd name="connsiteX2" fmla="*/ 5474898 w 5474898"/>
              <a:gd name="connsiteY2" fmla="*/ 5143500 h 5143500"/>
              <a:gd name="connsiteX3" fmla="*/ 0 w 5474898"/>
              <a:gd name="connsiteY3" fmla="*/ 5143500 h 5143500"/>
              <a:gd name="connsiteX4" fmla="*/ 3175 w 5474898"/>
              <a:gd name="connsiteY4" fmla="*/ 2993067 h 5143500"/>
              <a:gd name="connsiteX5" fmla="*/ 1147613 w 5474898"/>
              <a:gd name="connsiteY5" fmla="*/ 2986717 h 5143500"/>
              <a:gd name="connsiteX6" fmla="*/ 1144438 w 5474898"/>
              <a:gd name="connsiteY6" fmla="*/ 1851804 h 5143500"/>
              <a:gd name="connsiteX7" fmla="*/ 0 w 5474898"/>
              <a:gd name="connsiteY7" fmla="*/ 1851804 h 5143500"/>
              <a:gd name="connsiteX8" fmla="*/ 0 w 5474898"/>
              <a:gd name="connsiteY8" fmla="*/ 0 h 5143500"/>
              <a:gd name="connsiteX0" fmla="*/ 0 w 5474898"/>
              <a:gd name="connsiteY0" fmla="*/ 0 h 5143500"/>
              <a:gd name="connsiteX1" fmla="*/ 5474898 w 5474898"/>
              <a:gd name="connsiteY1" fmla="*/ 0 h 5143500"/>
              <a:gd name="connsiteX2" fmla="*/ 5474898 w 5474898"/>
              <a:gd name="connsiteY2" fmla="*/ 5143500 h 5143500"/>
              <a:gd name="connsiteX3" fmla="*/ 0 w 5474898"/>
              <a:gd name="connsiteY3" fmla="*/ 5143500 h 5143500"/>
              <a:gd name="connsiteX4" fmla="*/ 3175 w 5474898"/>
              <a:gd name="connsiteY4" fmla="*/ 2993067 h 5143500"/>
              <a:gd name="connsiteX5" fmla="*/ 1147613 w 5474898"/>
              <a:gd name="connsiteY5" fmla="*/ 2996242 h 5143500"/>
              <a:gd name="connsiteX6" fmla="*/ 1144438 w 5474898"/>
              <a:gd name="connsiteY6" fmla="*/ 1851804 h 5143500"/>
              <a:gd name="connsiteX7" fmla="*/ 0 w 5474898"/>
              <a:gd name="connsiteY7" fmla="*/ 1851804 h 5143500"/>
              <a:gd name="connsiteX8" fmla="*/ 0 w 5474898"/>
              <a:gd name="connsiteY8" fmla="*/ 0 h 5143500"/>
              <a:gd name="connsiteX0" fmla="*/ 0 w 5474898"/>
              <a:gd name="connsiteY0" fmla="*/ 0 h 5143500"/>
              <a:gd name="connsiteX1" fmla="*/ 5474898 w 5474898"/>
              <a:gd name="connsiteY1" fmla="*/ 0 h 5143500"/>
              <a:gd name="connsiteX2" fmla="*/ 5474898 w 5474898"/>
              <a:gd name="connsiteY2" fmla="*/ 5143500 h 5143500"/>
              <a:gd name="connsiteX3" fmla="*/ 0 w 5474898"/>
              <a:gd name="connsiteY3" fmla="*/ 5143500 h 5143500"/>
              <a:gd name="connsiteX4" fmla="*/ 3175 w 5474898"/>
              <a:gd name="connsiteY4" fmla="*/ 2993067 h 5143500"/>
              <a:gd name="connsiteX5" fmla="*/ 1138088 w 5474898"/>
              <a:gd name="connsiteY5" fmla="*/ 2983542 h 5143500"/>
              <a:gd name="connsiteX6" fmla="*/ 1144438 w 5474898"/>
              <a:gd name="connsiteY6" fmla="*/ 1851804 h 5143500"/>
              <a:gd name="connsiteX7" fmla="*/ 0 w 5474898"/>
              <a:gd name="connsiteY7" fmla="*/ 1851804 h 5143500"/>
              <a:gd name="connsiteX8" fmla="*/ 0 w 5474898"/>
              <a:gd name="connsiteY8" fmla="*/ 0 h 5143500"/>
              <a:gd name="connsiteX0" fmla="*/ 0 w 5474898"/>
              <a:gd name="connsiteY0" fmla="*/ 0 h 5143500"/>
              <a:gd name="connsiteX1" fmla="*/ 5474898 w 5474898"/>
              <a:gd name="connsiteY1" fmla="*/ 0 h 5143500"/>
              <a:gd name="connsiteX2" fmla="*/ 5474898 w 5474898"/>
              <a:gd name="connsiteY2" fmla="*/ 5143500 h 5143500"/>
              <a:gd name="connsiteX3" fmla="*/ 0 w 5474898"/>
              <a:gd name="connsiteY3" fmla="*/ 5143500 h 5143500"/>
              <a:gd name="connsiteX4" fmla="*/ 3175 w 5474898"/>
              <a:gd name="connsiteY4" fmla="*/ 2993067 h 5143500"/>
              <a:gd name="connsiteX5" fmla="*/ 1144438 w 5474898"/>
              <a:gd name="connsiteY5" fmla="*/ 2996242 h 5143500"/>
              <a:gd name="connsiteX6" fmla="*/ 1144438 w 5474898"/>
              <a:gd name="connsiteY6" fmla="*/ 1851804 h 5143500"/>
              <a:gd name="connsiteX7" fmla="*/ 0 w 5474898"/>
              <a:gd name="connsiteY7" fmla="*/ 1851804 h 5143500"/>
              <a:gd name="connsiteX8" fmla="*/ 0 w 5474898"/>
              <a:gd name="connsiteY8" fmla="*/ 0 h 5143500"/>
              <a:gd name="connsiteX0" fmla="*/ 0 w 5474898"/>
              <a:gd name="connsiteY0" fmla="*/ 0 h 5143500"/>
              <a:gd name="connsiteX1" fmla="*/ 5474898 w 5474898"/>
              <a:gd name="connsiteY1" fmla="*/ 0 h 5143500"/>
              <a:gd name="connsiteX2" fmla="*/ 5474898 w 5474898"/>
              <a:gd name="connsiteY2" fmla="*/ 5143500 h 5143500"/>
              <a:gd name="connsiteX3" fmla="*/ 0 w 5474898"/>
              <a:gd name="connsiteY3" fmla="*/ 5143500 h 5143500"/>
              <a:gd name="connsiteX4" fmla="*/ 3175 w 5474898"/>
              <a:gd name="connsiteY4" fmla="*/ 2993067 h 5143500"/>
              <a:gd name="connsiteX5" fmla="*/ 1141263 w 5474898"/>
              <a:gd name="connsiteY5" fmla="*/ 2986717 h 5143500"/>
              <a:gd name="connsiteX6" fmla="*/ 1144438 w 5474898"/>
              <a:gd name="connsiteY6" fmla="*/ 1851804 h 5143500"/>
              <a:gd name="connsiteX7" fmla="*/ 0 w 5474898"/>
              <a:gd name="connsiteY7" fmla="*/ 1851804 h 5143500"/>
              <a:gd name="connsiteX8" fmla="*/ 0 w 5474898"/>
              <a:gd name="connsiteY8" fmla="*/ 0 h 5143500"/>
              <a:gd name="connsiteX0" fmla="*/ 0 w 5474898"/>
              <a:gd name="connsiteY0" fmla="*/ 0 h 5143500"/>
              <a:gd name="connsiteX1" fmla="*/ 5474898 w 5474898"/>
              <a:gd name="connsiteY1" fmla="*/ 0 h 5143500"/>
              <a:gd name="connsiteX2" fmla="*/ 5474898 w 5474898"/>
              <a:gd name="connsiteY2" fmla="*/ 5143500 h 5143500"/>
              <a:gd name="connsiteX3" fmla="*/ 0 w 5474898"/>
              <a:gd name="connsiteY3" fmla="*/ 5143500 h 5143500"/>
              <a:gd name="connsiteX4" fmla="*/ 3175 w 5474898"/>
              <a:gd name="connsiteY4" fmla="*/ 2983542 h 5143500"/>
              <a:gd name="connsiteX5" fmla="*/ 1141263 w 5474898"/>
              <a:gd name="connsiteY5" fmla="*/ 2986717 h 5143500"/>
              <a:gd name="connsiteX6" fmla="*/ 1144438 w 5474898"/>
              <a:gd name="connsiteY6" fmla="*/ 1851804 h 5143500"/>
              <a:gd name="connsiteX7" fmla="*/ 0 w 5474898"/>
              <a:gd name="connsiteY7" fmla="*/ 1851804 h 5143500"/>
              <a:gd name="connsiteX8" fmla="*/ 0 w 5474898"/>
              <a:gd name="connsiteY8" fmla="*/ 0 h 5143500"/>
              <a:gd name="connsiteX0" fmla="*/ 0 w 5474898"/>
              <a:gd name="connsiteY0" fmla="*/ 0 h 5143500"/>
              <a:gd name="connsiteX1" fmla="*/ 5474898 w 5474898"/>
              <a:gd name="connsiteY1" fmla="*/ 0 h 5143500"/>
              <a:gd name="connsiteX2" fmla="*/ 5474898 w 5474898"/>
              <a:gd name="connsiteY2" fmla="*/ 5143500 h 5143500"/>
              <a:gd name="connsiteX3" fmla="*/ 0 w 5474898"/>
              <a:gd name="connsiteY3" fmla="*/ 5143500 h 5143500"/>
              <a:gd name="connsiteX4" fmla="*/ 3175 w 5474898"/>
              <a:gd name="connsiteY4" fmla="*/ 2993067 h 5143500"/>
              <a:gd name="connsiteX5" fmla="*/ 1141263 w 5474898"/>
              <a:gd name="connsiteY5" fmla="*/ 2986717 h 5143500"/>
              <a:gd name="connsiteX6" fmla="*/ 1144438 w 5474898"/>
              <a:gd name="connsiteY6" fmla="*/ 1851804 h 5143500"/>
              <a:gd name="connsiteX7" fmla="*/ 0 w 5474898"/>
              <a:gd name="connsiteY7" fmla="*/ 1851804 h 5143500"/>
              <a:gd name="connsiteX8" fmla="*/ 0 w 5474898"/>
              <a:gd name="connsiteY8" fmla="*/ 0 h 5143500"/>
              <a:gd name="connsiteX0" fmla="*/ 305 w 5475203"/>
              <a:gd name="connsiteY0" fmla="*/ 0 h 5143500"/>
              <a:gd name="connsiteX1" fmla="*/ 5475203 w 5475203"/>
              <a:gd name="connsiteY1" fmla="*/ 0 h 5143500"/>
              <a:gd name="connsiteX2" fmla="*/ 5475203 w 5475203"/>
              <a:gd name="connsiteY2" fmla="*/ 5143500 h 5143500"/>
              <a:gd name="connsiteX3" fmla="*/ 305 w 5475203"/>
              <a:gd name="connsiteY3" fmla="*/ 5143500 h 5143500"/>
              <a:gd name="connsiteX4" fmla="*/ 305 w 5475203"/>
              <a:gd name="connsiteY4" fmla="*/ 2986717 h 5143500"/>
              <a:gd name="connsiteX5" fmla="*/ 1141568 w 5475203"/>
              <a:gd name="connsiteY5" fmla="*/ 2986717 h 5143500"/>
              <a:gd name="connsiteX6" fmla="*/ 1144743 w 5475203"/>
              <a:gd name="connsiteY6" fmla="*/ 1851804 h 5143500"/>
              <a:gd name="connsiteX7" fmla="*/ 305 w 5475203"/>
              <a:gd name="connsiteY7" fmla="*/ 1851804 h 5143500"/>
              <a:gd name="connsiteX8" fmla="*/ 305 w 5475203"/>
              <a:gd name="connsiteY8" fmla="*/ 0 h 5143500"/>
              <a:gd name="connsiteX0" fmla="*/ 305 w 5475203"/>
              <a:gd name="connsiteY0" fmla="*/ 0 h 5143500"/>
              <a:gd name="connsiteX1" fmla="*/ 5475203 w 5475203"/>
              <a:gd name="connsiteY1" fmla="*/ 0 h 5143500"/>
              <a:gd name="connsiteX2" fmla="*/ 5475203 w 5475203"/>
              <a:gd name="connsiteY2" fmla="*/ 5143500 h 5143500"/>
              <a:gd name="connsiteX3" fmla="*/ 305 w 5475203"/>
              <a:gd name="connsiteY3" fmla="*/ 5143500 h 5143500"/>
              <a:gd name="connsiteX4" fmla="*/ 305 w 5475203"/>
              <a:gd name="connsiteY4" fmla="*/ 2986717 h 5143500"/>
              <a:gd name="connsiteX5" fmla="*/ 1141568 w 5475203"/>
              <a:gd name="connsiteY5" fmla="*/ 2986717 h 5143500"/>
              <a:gd name="connsiteX6" fmla="*/ 1138393 w 5475203"/>
              <a:gd name="connsiteY6" fmla="*/ 1854979 h 5143500"/>
              <a:gd name="connsiteX7" fmla="*/ 305 w 5475203"/>
              <a:gd name="connsiteY7" fmla="*/ 1851804 h 5143500"/>
              <a:gd name="connsiteX8" fmla="*/ 305 w 5475203"/>
              <a:gd name="connsiteY8" fmla="*/ 0 h 5143500"/>
              <a:gd name="connsiteX0" fmla="*/ 305 w 5475203"/>
              <a:gd name="connsiteY0" fmla="*/ 0 h 5143500"/>
              <a:gd name="connsiteX1" fmla="*/ 5475203 w 5475203"/>
              <a:gd name="connsiteY1" fmla="*/ 0 h 5143500"/>
              <a:gd name="connsiteX2" fmla="*/ 5475203 w 5475203"/>
              <a:gd name="connsiteY2" fmla="*/ 5143500 h 5143500"/>
              <a:gd name="connsiteX3" fmla="*/ 305 w 5475203"/>
              <a:gd name="connsiteY3" fmla="*/ 5143500 h 5143500"/>
              <a:gd name="connsiteX4" fmla="*/ 305 w 5475203"/>
              <a:gd name="connsiteY4" fmla="*/ 2986717 h 5143500"/>
              <a:gd name="connsiteX5" fmla="*/ 1141568 w 5475203"/>
              <a:gd name="connsiteY5" fmla="*/ 2986717 h 5143500"/>
              <a:gd name="connsiteX6" fmla="*/ 305 w 5475203"/>
              <a:gd name="connsiteY6" fmla="*/ 1851804 h 5143500"/>
              <a:gd name="connsiteX7" fmla="*/ 305 w 5475203"/>
              <a:gd name="connsiteY7" fmla="*/ 0 h 5143500"/>
              <a:gd name="connsiteX0" fmla="*/ 166355 w 5641253"/>
              <a:gd name="connsiteY0" fmla="*/ 0 h 5143500"/>
              <a:gd name="connsiteX1" fmla="*/ 5641253 w 5641253"/>
              <a:gd name="connsiteY1" fmla="*/ 0 h 5143500"/>
              <a:gd name="connsiteX2" fmla="*/ 5641253 w 5641253"/>
              <a:gd name="connsiteY2" fmla="*/ 5143500 h 5143500"/>
              <a:gd name="connsiteX3" fmla="*/ 166355 w 5641253"/>
              <a:gd name="connsiteY3" fmla="*/ 5143500 h 5143500"/>
              <a:gd name="connsiteX4" fmla="*/ 166355 w 5641253"/>
              <a:gd name="connsiteY4" fmla="*/ 2986717 h 5143500"/>
              <a:gd name="connsiteX5" fmla="*/ 1307618 w 5641253"/>
              <a:gd name="connsiteY5" fmla="*/ 2986717 h 5143500"/>
              <a:gd name="connsiteX6" fmla="*/ 166355 w 5641253"/>
              <a:gd name="connsiteY6" fmla="*/ 0 h 5143500"/>
              <a:gd name="connsiteX0" fmla="*/ 306 w 5475204"/>
              <a:gd name="connsiteY0" fmla="*/ 0 h 5143500"/>
              <a:gd name="connsiteX1" fmla="*/ 5475204 w 5475204"/>
              <a:gd name="connsiteY1" fmla="*/ 0 h 5143500"/>
              <a:gd name="connsiteX2" fmla="*/ 5475204 w 5475204"/>
              <a:gd name="connsiteY2" fmla="*/ 5143500 h 5143500"/>
              <a:gd name="connsiteX3" fmla="*/ 306 w 5475204"/>
              <a:gd name="connsiteY3" fmla="*/ 5143500 h 5143500"/>
              <a:gd name="connsiteX4" fmla="*/ 306 w 5475204"/>
              <a:gd name="connsiteY4" fmla="*/ 2986717 h 5143500"/>
              <a:gd name="connsiteX5" fmla="*/ 306 w 5475204"/>
              <a:gd name="connsiteY5" fmla="*/ 0 h 5143500"/>
              <a:gd name="connsiteX0" fmla="*/ 684362 w 6159260"/>
              <a:gd name="connsiteY0" fmla="*/ 0 h 5143500"/>
              <a:gd name="connsiteX1" fmla="*/ 6159260 w 6159260"/>
              <a:gd name="connsiteY1" fmla="*/ 0 h 5143500"/>
              <a:gd name="connsiteX2" fmla="*/ 6159260 w 6159260"/>
              <a:gd name="connsiteY2" fmla="*/ 5143500 h 5143500"/>
              <a:gd name="connsiteX3" fmla="*/ 684362 w 6159260"/>
              <a:gd name="connsiteY3" fmla="*/ 5143500 h 5143500"/>
              <a:gd name="connsiteX4" fmla="*/ 684362 w 6159260"/>
              <a:gd name="connsiteY4" fmla="*/ 0 h 5143500"/>
              <a:gd name="connsiteX0" fmla="*/ 405548 w 5880446"/>
              <a:gd name="connsiteY0" fmla="*/ 0 h 5143500"/>
              <a:gd name="connsiteX1" fmla="*/ 5880446 w 5880446"/>
              <a:gd name="connsiteY1" fmla="*/ 0 h 5143500"/>
              <a:gd name="connsiteX2" fmla="*/ 5880446 w 5880446"/>
              <a:gd name="connsiteY2" fmla="*/ 5143500 h 5143500"/>
              <a:gd name="connsiteX3" fmla="*/ 405548 w 5880446"/>
              <a:gd name="connsiteY3" fmla="*/ 5143500 h 5143500"/>
              <a:gd name="connsiteX4" fmla="*/ 405548 w 5880446"/>
              <a:gd name="connsiteY4" fmla="*/ 0 h 5143500"/>
              <a:gd name="connsiteX0" fmla="*/ 0 w 5474898"/>
              <a:gd name="connsiteY0" fmla="*/ 0 h 5143500"/>
              <a:gd name="connsiteX1" fmla="*/ 5474898 w 5474898"/>
              <a:gd name="connsiteY1" fmla="*/ 0 h 5143500"/>
              <a:gd name="connsiteX2" fmla="*/ 5474898 w 5474898"/>
              <a:gd name="connsiteY2" fmla="*/ 5143500 h 5143500"/>
              <a:gd name="connsiteX3" fmla="*/ 0 w 5474898"/>
              <a:gd name="connsiteY3" fmla="*/ 5143500 h 5143500"/>
              <a:gd name="connsiteX4" fmla="*/ 0 w 5474898"/>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898" h="5143500">
                <a:moveTo>
                  <a:pt x="0" y="0"/>
                </a:moveTo>
                <a:lnTo>
                  <a:pt x="5474898" y="0"/>
                </a:lnTo>
                <a:lnTo>
                  <a:pt x="5474898" y="5143500"/>
                </a:lnTo>
                <a:lnTo>
                  <a:pt x="0" y="5143500"/>
                </a:lnTo>
                <a:lnTo>
                  <a:pt x="0" y="0"/>
                </a:lnTo>
                <a:close/>
              </a:path>
            </a:pathLst>
          </a:custGeom>
          <a:noFill/>
          <a:ln>
            <a:noFill/>
          </a:ln>
        </p:spPr>
        <p:txBody>
          <a:bodyPr rtlCol="0" anchor="ctr">
            <a:noAutofit/>
          </a:bodyPr>
          <a:lstStyle>
            <a:lvl1pPr algn="ctr">
              <a:defRPr sz="1600" b="0" i="0" spc="0">
                <a:solidFill>
                  <a:schemeClr val="tx2"/>
                </a:solidFill>
              </a:defRPr>
            </a:lvl1pPr>
          </a:lstStyle>
          <a:p>
            <a:pPr lvl="0"/>
            <a:r>
              <a:rPr lang="en-US" noProof="0"/>
              <a:t>Click icon to add picture</a:t>
            </a:r>
          </a:p>
        </p:txBody>
      </p:sp>
    </p:spTree>
    <p:extLst>
      <p:ext uri="{BB962C8B-B14F-4D97-AF65-F5344CB8AC3E}">
        <p14:creationId xmlns:p14="http://schemas.microsoft.com/office/powerpoint/2010/main" val="41580835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p:cSld name="Title-Layout-Small-Imag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EFA2F2-6F46-9948-97E1-182A0DFB4789}"/>
              </a:ext>
            </a:extLst>
          </p:cNvPr>
          <p:cNvSpPr/>
          <p:nvPr/>
        </p:nvSpPr>
        <p:spPr>
          <a:xfrm>
            <a:off x="0" y="0"/>
            <a:ext cx="1028700"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defTabSz="685748" eaLnBrk="1" fontAlgn="auto" hangingPunct="1">
              <a:spcBef>
                <a:spcPts val="0"/>
              </a:spcBef>
              <a:spcAft>
                <a:spcPts val="0"/>
              </a:spcAft>
              <a:defRPr/>
            </a:pPr>
            <a:endParaRPr lang="en-US" sz="1800">
              <a:latin typeface="Arial Regular"/>
            </a:endParaRPr>
          </a:p>
        </p:txBody>
      </p:sp>
      <p:sp>
        <p:nvSpPr>
          <p:cNvPr id="9" name="Rectangle 8">
            <a:extLst>
              <a:ext uri="{FF2B5EF4-FFF2-40B4-BE49-F238E27FC236}">
                <a16:creationId xmlns:a16="http://schemas.microsoft.com/office/drawing/2014/main" id="{C76E5F21-99C6-5B4A-904E-06BD77318006}"/>
              </a:ext>
            </a:extLst>
          </p:cNvPr>
          <p:cNvSpPr/>
          <p:nvPr/>
        </p:nvSpPr>
        <p:spPr>
          <a:xfrm>
            <a:off x="7861111" y="4682728"/>
            <a:ext cx="1282889" cy="46077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defTabSz="685748" eaLnBrk="1" fontAlgn="auto" hangingPunct="1">
              <a:spcBef>
                <a:spcPts val="0"/>
              </a:spcBef>
              <a:spcAft>
                <a:spcPts val="0"/>
              </a:spcAft>
              <a:defRPr/>
            </a:pPr>
            <a:endParaRPr lang="en-US" sz="1800">
              <a:latin typeface="Arial Regular"/>
            </a:endParaRPr>
          </a:p>
        </p:txBody>
      </p:sp>
      <p:cxnSp>
        <p:nvCxnSpPr>
          <p:cNvPr id="12" name="Connettore 1 7">
            <a:extLst>
              <a:ext uri="{FF2B5EF4-FFF2-40B4-BE49-F238E27FC236}">
                <a16:creationId xmlns:a16="http://schemas.microsoft.com/office/drawing/2014/main" id="{621E0167-BA3A-FB47-8F63-F3CDB5E77877}"/>
              </a:ext>
            </a:extLst>
          </p:cNvPr>
          <p:cNvCxnSpPr>
            <a:cxnSpLocks/>
          </p:cNvCxnSpPr>
          <p:nvPr/>
        </p:nvCxnSpPr>
        <p:spPr>
          <a:xfrm flipV="1">
            <a:off x="1229150" y="3927873"/>
            <a:ext cx="0" cy="1215628"/>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noChangeAspect="1"/>
          </p:cNvSpPr>
          <p:nvPr>
            <p:ph type="subTitle" idx="1"/>
          </p:nvPr>
        </p:nvSpPr>
        <p:spPr>
          <a:xfrm>
            <a:off x="1332743" y="1018249"/>
            <a:ext cx="4953738" cy="289983"/>
          </a:xfrm>
          <a:prstGeom prst="rect">
            <a:avLst/>
          </a:prstGeom>
        </p:spPr>
        <p:txBody>
          <a:bodyPr anchor="b">
            <a:noAutofit/>
          </a:bodyPr>
          <a:lstStyle>
            <a:lvl1pPr marL="0" marR="0" indent="0" algn="l" defTabSz="411460" rtl="0" eaLnBrk="1" fontAlgn="auto" latinLnBrk="0" hangingPunct="1">
              <a:lnSpc>
                <a:spcPts val="4000"/>
              </a:lnSpc>
              <a:spcBef>
                <a:spcPct val="20000"/>
              </a:spcBef>
              <a:spcAft>
                <a:spcPts val="0"/>
              </a:spcAft>
              <a:buClr>
                <a:schemeClr val="accent2"/>
              </a:buClr>
              <a:buSzTx/>
              <a:buFont typeface="Arial"/>
              <a:buNone/>
              <a:tabLst/>
              <a:defRPr sz="1200" b="1" i="0" cap="all" spc="0" baseline="0">
                <a:solidFill>
                  <a:schemeClr val="accent3"/>
                </a:solidFill>
              </a:defRPr>
            </a:lvl1pPr>
            <a:lvl2pPr marL="411460" indent="0" algn="ctr">
              <a:buNone/>
              <a:defRPr>
                <a:solidFill>
                  <a:schemeClr val="tx1">
                    <a:tint val="75000"/>
                  </a:schemeClr>
                </a:solidFill>
              </a:defRPr>
            </a:lvl2pPr>
            <a:lvl3pPr marL="822920" indent="0" algn="ctr">
              <a:buNone/>
              <a:defRPr>
                <a:solidFill>
                  <a:schemeClr val="tx1">
                    <a:tint val="75000"/>
                  </a:schemeClr>
                </a:solidFill>
              </a:defRPr>
            </a:lvl3pPr>
            <a:lvl4pPr marL="1234379" indent="0" algn="ctr">
              <a:buNone/>
              <a:defRPr>
                <a:solidFill>
                  <a:schemeClr val="tx1">
                    <a:tint val="75000"/>
                  </a:schemeClr>
                </a:solidFill>
              </a:defRPr>
            </a:lvl4pPr>
            <a:lvl5pPr marL="1645838" indent="0" algn="ctr">
              <a:buNone/>
              <a:defRPr>
                <a:solidFill>
                  <a:schemeClr val="tx1">
                    <a:tint val="75000"/>
                  </a:schemeClr>
                </a:solidFill>
              </a:defRPr>
            </a:lvl5pPr>
            <a:lvl6pPr marL="2057297" indent="0" algn="ctr">
              <a:buNone/>
              <a:defRPr>
                <a:solidFill>
                  <a:schemeClr val="tx1">
                    <a:tint val="75000"/>
                  </a:schemeClr>
                </a:solidFill>
              </a:defRPr>
            </a:lvl6pPr>
            <a:lvl7pPr marL="2468757" indent="0" algn="ctr">
              <a:buNone/>
              <a:defRPr>
                <a:solidFill>
                  <a:schemeClr val="tx1">
                    <a:tint val="75000"/>
                  </a:schemeClr>
                </a:solidFill>
              </a:defRPr>
            </a:lvl7pPr>
            <a:lvl8pPr marL="2880216" indent="0" algn="ctr">
              <a:buNone/>
              <a:defRPr>
                <a:solidFill>
                  <a:schemeClr val="tx1">
                    <a:tint val="75000"/>
                  </a:schemeClr>
                </a:solidFill>
              </a:defRPr>
            </a:lvl8pPr>
            <a:lvl9pPr marL="3291676" indent="0" algn="ctr">
              <a:buNone/>
              <a:defRPr>
                <a:solidFill>
                  <a:schemeClr val="tx1">
                    <a:tint val="75000"/>
                  </a:schemeClr>
                </a:solidFill>
              </a:defRPr>
            </a:lvl9pPr>
          </a:lstStyle>
          <a:p>
            <a:r>
              <a:rPr lang="en-US"/>
              <a:t>Click to edit Master subtitle style</a:t>
            </a:r>
          </a:p>
        </p:txBody>
      </p:sp>
      <p:sp>
        <p:nvSpPr>
          <p:cNvPr id="23" name="Text Placeholder 22"/>
          <p:cNvSpPr>
            <a:spLocks noGrp="1" noChangeAspect="1"/>
          </p:cNvSpPr>
          <p:nvPr>
            <p:ph type="body" sz="quarter" idx="12"/>
          </p:nvPr>
        </p:nvSpPr>
        <p:spPr>
          <a:xfrm>
            <a:off x="1320551" y="3901174"/>
            <a:ext cx="4982582" cy="229367"/>
          </a:xfrm>
          <a:prstGeom prst="rect">
            <a:avLst/>
          </a:prstGeom>
        </p:spPr>
        <p:txBody>
          <a:bodyPr>
            <a:noAutofit/>
          </a:bodyPr>
          <a:lstStyle>
            <a:lvl1pPr algn="l">
              <a:lnSpc>
                <a:spcPts val="1530"/>
              </a:lnSpc>
              <a:spcBef>
                <a:spcPts val="0"/>
              </a:spcBef>
              <a:defRPr sz="1400" b="0" i="0" spc="0" baseline="0">
                <a:solidFill>
                  <a:schemeClr val="accent3"/>
                </a:solidFill>
              </a:defRPr>
            </a:lvl1pPr>
          </a:lstStyle>
          <a:p>
            <a:pPr lvl="0"/>
            <a:r>
              <a:rPr lang="en-US"/>
              <a:t>Click to edit Master text styles</a:t>
            </a:r>
          </a:p>
        </p:txBody>
      </p:sp>
      <p:sp>
        <p:nvSpPr>
          <p:cNvPr id="22" name="Title 21"/>
          <p:cNvSpPr>
            <a:spLocks noGrp="1"/>
          </p:cNvSpPr>
          <p:nvPr>
            <p:ph type="title"/>
          </p:nvPr>
        </p:nvSpPr>
        <p:spPr>
          <a:xfrm>
            <a:off x="1332743" y="1808018"/>
            <a:ext cx="4021922" cy="1935465"/>
          </a:xfrm>
        </p:spPr>
        <p:txBody>
          <a:bodyPr rIns="0"/>
          <a:lstStyle>
            <a:lvl1pPr algn="l">
              <a:lnSpc>
                <a:spcPts val="4050"/>
              </a:lnSpc>
              <a:defRPr sz="4200" b="1" i="0" cap="all" spc="0" baseline="0">
                <a:solidFill>
                  <a:schemeClr val="bg2"/>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Picture Placeholder 14"/>
          <p:cNvSpPr>
            <a:spLocks noGrp="1"/>
          </p:cNvSpPr>
          <p:nvPr>
            <p:ph type="pic" sz="quarter" idx="18"/>
          </p:nvPr>
        </p:nvSpPr>
        <p:spPr>
          <a:xfrm>
            <a:off x="7050506" y="523373"/>
            <a:ext cx="2093495" cy="1245269"/>
          </a:xfrm>
          <a:prstGeom prst="rect">
            <a:avLst/>
          </a:prstGeom>
          <a:solidFill>
            <a:schemeClr val="accent5">
              <a:lumMod val="40000"/>
              <a:lumOff val="60000"/>
            </a:schemeClr>
          </a:solidFill>
        </p:spPr>
        <p:txBody>
          <a:bodyPr rtlCol="0" anchor="ctr">
            <a:normAutofit/>
          </a:bodyPr>
          <a:lstStyle>
            <a:lvl1pPr algn="ctr">
              <a:defRPr sz="1600" b="0" i="0" spc="0">
                <a:solidFill>
                  <a:schemeClr val="tx2"/>
                </a:solidFill>
              </a:defRPr>
            </a:lvl1pPr>
          </a:lstStyle>
          <a:p>
            <a:pPr lvl="0"/>
            <a:r>
              <a:rPr lang="en-US" noProof="0"/>
              <a:t>Click icon to add picture</a:t>
            </a:r>
          </a:p>
        </p:txBody>
      </p:sp>
    </p:spTree>
    <p:extLst>
      <p:ext uri="{BB962C8B-B14F-4D97-AF65-F5344CB8AC3E}">
        <p14:creationId xmlns:p14="http://schemas.microsoft.com/office/powerpoint/2010/main" val="25521414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10_cover">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68516EFC-F24C-2AE9-C93D-13D62AB21043}"/>
              </a:ext>
            </a:extLst>
          </p:cNvPr>
          <p:cNvSpPr>
            <a:spLocks noGrp="1"/>
          </p:cNvSpPr>
          <p:nvPr>
            <p:ph type="subTitle" idx="1"/>
          </p:nvPr>
        </p:nvSpPr>
        <p:spPr>
          <a:xfrm>
            <a:off x="251447" y="4552004"/>
            <a:ext cx="2700345" cy="127288"/>
          </a:xfrm>
          <a:prstGeom prst="rect">
            <a:avLst/>
          </a:prstGeom>
        </p:spPr>
        <p:txBody>
          <a:bodyPr lIns="0" tIns="0" rIns="0" bIns="0" anchor="b">
            <a:noAutofit/>
          </a:bodyPr>
          <a:lstStyle>
            <a:lvl1pPr marL="0" indent="0" algn="l">
              <a:buNone/>
              <a:defRPr sz="800" cap="all" baseline="0">
                <a:solidFill>
                  <a:schemeClr val="bg1"/>
                </a:solidFill>
                <a:latin typeface="Arial" panose="020B0604020202020204" pitchFamily="34" charset="0"/>
                <a:cs typeface="Arial" panose="020B0604020202020204" pitchFamily="34" charset="0"/>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fr-FR"/>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1" y="1131567"/>
            <a:ext cx="3851907" cy="1980253"/>
          </a:xfrm>
          <a:prstGeom prst="rect">
            <a:avLst/>
          </a:prstGeom>
          <a:solidFill>
            <a:srgbClr val="4298D3">
              <a:alpha val="75000"/>
            </a:srgbClr>
          </a:solidFill>
        </p:spPr>
        <p:txBody>
          <a:bodyPr vert="horz" lIns="432000" tIns="0" rIns="360000" bIns="0" rtlCol="0" anchor="ctr">
            <a:noAutofit/>
          </a:bodyPr>
          <a:lstStyle>
            <a:lvl1pPr algn="l">
              <a:defRPr sz="2400" b="1" cap="all" baseline="0">
                <a:solidFill>
                  <a:schemeClr val="bg1"/>
                </a:solidFill>
              </a:defRPr>
            </a:lvl1pPr>
          </a:lstStyle>
          <a:p>
            <a:r>
              <a:rPr lang="en-US"/>
              <a:t>Click to edit Master title style</a:t>
            </a:r>
            <a:endParaRPr lang="fr-FR"/>
          </a:p>
        </p:txBody>
      </p:sp>
      <p:sp>
        <p:nvSpPr>
          <p:cNvPr id="2" name="Espace réservé du texte 3">
            <a:extLst>
              <a:ext uri="{FF2B5EF4-FFF2-40B4-BE49-F238E27FC236}">
                <a16:creationId xmlns:a16="http://schemas.microsoft.com/office/drawing/2014/main" id="{EA145D33-58C5-7379-B9C8-0B19A4B56773}"/>
              </a:ext>
            </a:extLst>
          </p:cNvPr>
          <p:cNvSpPr>
            <a:spLocks noGrp="1"/>
          </p:cNvSpPr>
          <p:nvPr>
            <p:ph type="body" sz="half" idx="2"/>
          </p:nvPr>
        </p:nvSpPr>
        <p:spPr>
          <a:xfrm>
            <a:off x="431471" y="2571751"/>
            <a:ext cx="3420437" cy="720092"/>
          </a:xfrm>
          <a:prstGeom prst="rect">
            <a:avLst/>
          </a:prstGeom>
        </p:spPr>
        <p:txBody>
          <a:bodyPr wrap="square" lIns="0" tIns="0" rIns="360000" bIns="0" anchor="t" anchorCtr="0">
            <a:noAutofit/>
          </a:bodyPr>
          <a:lstStyle>
            <a:lvl1pPr marL="0" indent="0">
              <a:buNone/>
              <a:defRPr sz="140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5" name="Image 4">
            <a:extLst>
              <a:ext uri="{FF2B5EF4-FFF2-40B4-BE49-F238E27FC236}">
                <a16:creationId xmlns:a16="http://schemas.microsoft.com/office/drawing/2014/main" id="{237BA45F-BB65-C34C-76CE-C372614ACE5C}"/>
              </a:ext>
            </a:extLst>
          </p:cNvPr>
          <p:cNvPicPr>
            <a:picLocks noChangeAspect="1"/>
          </p:cNvPicPr>
          <p:nvPr/>
        </p:nvPicPr>
        <p:blipFill>
          <a:blip r:embed="rId2"/>
          <a:stretch>
            <a:fillRect/>
          </a:stretch>
        </p:blipFill>
        <p:spPr>
          <a:xfrm>
            <a:off x="7200531" y="4508046"/>
            <a:ext cx="706894" cy="175434"/>
          </a:xfrm>
          <a:prstGeom prst="rect">
            <a:avLst/>
          </a:prstGeom>
        </p:spPr>
      </p:pic>
      <p:sp>
        <p:nvSpPr>
          <p:cNvPr id="10" name="Forme libre 9">
            <a:extLst>
              <a:ext uri="{FF2B5EF4-FFF2-40B4-BE49-F238E27FC236}">
                <a16:creationId xmlns:a16="http://schemas.microsoft.com/office/drawing/2014/main" id="{13722735-BE5B-6304-1F79-E781F9C5A0B3}"/>
              </a:ext>
            </a:extLst>
          </p:cNvPr>
          <p:cNvSpPr/>
          <p:nvPr/>
        </p:nvSpPr>
        <p:spPr>
          <a:xfrm>
            <a:off x="0" y="2"/>
            <a:ext cx="9144000" cy="5143499"/>
          </a:xfrm>
          <a:custGeom>
            <a:avLst/>
            <a:gdLst>
              <a:gd name="connsiteX0" fmla="*/ 8892552 w 9144000"/>
              <a:gd name="connsiteY0" fmla="*/ 0 h 5143499"/>
              <a:gd name="connsiteX1" fmla="*/ 9144000 w 9144000"/>
              <a:gd name="connsiteY1" fmla="*/ 0 h 5143499"/>
              <a:gd name="connsiteX2" fmla="*/ 9144000 w 9144000"/>
              <a:gd name="connsiteY2" fmla="*/ 1 h 5143499"/>
              <a:gd name="connsiteX3" fmla="*/ 9144000 w 9144000"/>
              <a:gd name="connsiteY3" fmla="*/ 231451 h 5143499"/>
              <a:gd name="connsiteX4" fmla="*/ 9144000 w 9144000"/>
              <a:gd name="connsiteY4" fmla="*/ 4912049 h 5143499"/>
              <a:gd name="connsiteX5" fmla="*/ 9144000 w 9144000"/>
              <a:gd name="connsiteY5" fmla="*/ 5143499 h 5143499"/>
              <a:gd name="connsiteX6" fmla="*/ 8892552 w 9144000"/>
              <a:gd name="connsiteY6" fmla="*/ 5143499 h 5143499"/>
              <a:gd name="connsiteX7" fmla="*/ 0 w 9144000"/>
              <a:gd name="connsiteY7" fmla="*/ 5143499 h 5143499"/>
              <a:gd name="connsiteX8" fmla="*/ 0 w 9144000"/>
              <a:gd name="connsiteY8" fmla="*/ 4912049 h 5143499"/>
              <a:gd name="connsiteX9" fmla="*/ 8892552 w 9144000"/>
              <a:gd name="connsiteY9" fmla="*/ 4912049 h 5143499"/>
              <a:gd name="connsiteX10" fmla="*/ 8892552 w 9144000"/>
              <a:gd name="connsiteY10" fmla="*/ 231451 h 5143499"/>
              <a:gd name="connsiteX11" fmla="*/ 0 w 9144000"/>
              <a:gd name="connsiteY11" fmla="*/ 231451 h 5143499"/>
              <a:gd name="connsiteX12" fmla="*/ 0 w 9144000"/>
              <a:gd name="connsiteY12" fmla="*/ 1 h 5143499"/>
              <a:gd name="connsiteX13" fmla="*/ 8892552 w 9144000"/>
              <a:gd name="connsiteY13" fmla="*/ 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5143499">
                <a:moveTo>
                  <a:pt x="8892552" y="0"/>
                </a:moveTo>
                <a:lnTo>
                  <a:pt x="9144000" y="0"/>
                </a:lnTo>
                <a:lnTo>
                  <a:pt x="9144000" y="1"/>
                </a:lnTo>
                <a:lnTo>
                  <a:pt x="9144000" y="231451"/>
                </a:lnTo>
                <a:lnTo>
                  <a:pt x="9144000" y="4912049"/>
                </a:lnTo>
                <a:lnTo>
                  <a:pt x="9144000" y="5143499"/>
                </a:lnTo>
                <a:lnTo>
                  <a:pt x="8892552" y="5143499"/>
                </a:lnTo>
                <a:lnTo>
                  <a:pt x="0" y="5143499"/>
                </a:lnTo>
                <a:lnTo>
                  <a:pt x="0" y="4912049"/>
                </a:lnTo>
                <a:lnTo>
                  <a:pt x="8892552" y="4912049"/>
                </a:lnTo>
                <a:lnTo>
                  <a:pt x="8892552" y="231451"/>
                </a:lnTo>
                <a:lnTo>
                  <a:pt x="0" y="231451"/>
                </a:lnTo>
                <a:lnTo>
                  <a:pt x="0" y="1"/>
                </a:lnTo>
                <a:lnTo>
                  <a:pt x="8892552"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0"/>
          </a:p>
        </p:txBody>
      </p:sp>
      <p:sp>
        <p:nvSpPr>
          <p:cNvPr id="6" name="Forme libre 9">
            <a:extLst>
              <a:ext uri="{FF2B5EF4-FFF2-40B4-BE49-F238E27FC236}">
                <a16:creationId xmlns:a16="http://schemas.microsoft.com/office/drawing/2014/main" id="{5C742F7C-E37B-A172-CC87-4C25806FE669}"/>
              </a:ext>
            </a:extLst>
          </p:cNvPr>
          <p:cNvSpPr/>
          <p:nvPr userDrawn="1"/>
        </p:nvSpPr>
        <p:spPr>
          <a:xfrm>
            <a:off x="0" y="149292"/>
            <a:ext cx="9144000" cy="5143499"/>
          </a:xfrm>
          <a:custGeom>
            <a:avLst/>
            <a:gdLst>
              <a:gd name="connsiteX0" fmla="*/ 8892552 w 9144000"/>
              <a:gd name="connsiteY0" fmla="*/ 0 h 5143499"/>
              <a:gd name="connsiteX1" fmla="*/ 9144000 w 9144000"/>
              <a:gd name="connsiteY1" fmla="*/ 0 h 5143499"/>
              <a:gd name="connsiteX2" fmla="*/ 9144000 w 9144000"/>
              <a:gd name="connsiteY2" fmla="*/ 1 h 5143499"/>
              <a:gd name="connsiteX3" fmla="*/ 9144000 w 9144000"/>
              <a:gd name="connsiteY3" fmla="*/ 231451 h 5143499"/>
              <a:gd name="connsiteX4" fmla="*/ 9144000 w 9144000"/>
              <a:gd name="connsiteY4" fmla="*/ 4912049 h 5143499"/>
              <a:gd name="connsiteX5" fmla="*/ 9144000 w 9144000"/>
              <a:gd name="connsiteY5" fmla="*/ 5143499 h 5143499"/>
              <a:gd name="connsiteX6" fmla="*/ 8892552 w 9144000"/>
              <a:gd name="connsiteY6" fmla="*/ 5143499 h 5143499"/>
              <a:gd name="connsiteX7" fmla="*/ 0 w 9144000"/>
              <a:gd name="connsiteY7" fmla="*/ 5143499 h 5143499"/>
              <a:gd name="connsiteX8" fmla="*/ 0 w 9144000"/>
              <a:gd name="connsiteY8" fmla="*/ 4912049 h 5143499"/>
              <a:gd name="connsiteX9" fmla="*/ 8892552 w 9144000"/>
              <a:gd name="connsiteY9" fmla="*/ 4912049 h 5143499"/>
              <a:gd name="connsiteX10" fmla="*/ 8892552 w 9144000"/>
              <a:gd name="connsiteY10" fmla="*/ 231451 h 5143499"/>
              <a:gd name="connsiteX11" fmla="*/ 0 w 9144000"/>
              <a:gd name="connsiteY11" fmla="*/ 231451 h 5143499"/>
              <a:gd name="connsiteX12" fmla="*/ 0 w 9144000"/>
              <a:gd name="connsiteY12" fmla="*/ 1 h 5143499"/>
              <a:gd name="connsiteX13" fmla="*/ 8892552 w 9144000"/>
              <a:gd name="connsiteY13" fmla="*/ 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5143499">
                <a:moveTo>
                  <a:pt x="8892552" y="0"/>
                </a:moveTo>
                <a:lnTo>
                  <a:pt x="9144000" y="0"/>
                </a:lnTo>
                <a:lnTo>
                  <a:pt x="9144000" y="1"/>
                </a:lnTo>
                <a:lnTo>
                  <a:pt x="9144000" y="231451"/>
                </a:lnTo>
                <a:lnTo>
                  <a:pt x="9144000" y="4912049"/>
                </a:lnTo>
                <a:lnTo>
                  <a:pt x="9144000" y="5143499"/>
                </a:lnTo>
                <a:lnTo>
                  <a:pt x="8892552" y="5143499"/>
                </a:lnTo>
                <a:lnTo>
                  <a:pt x="0" y="5143499"/>
                </a:lnTo>
                <a:lnTo>
                  <a:pt x="0" y="4912049"/>
                </a:lnTo>
                <a:lnTo>
                  <a:pt x="8892552" y="4912049"/>
                </a:lnTo>
                <a:lnTo>
                  <a:pt x="8892552" y="231451"/>
                </a:lnTo>
                <a:lnTo>
                  <a:pt x="0" y="231451"/>
                </a:lnTo>
                <a:lnTo>
                  <a:pt x="0" y="1"/>
                </a:lnTo>
                <a:lnTo>
                  <a:pt x="8892552"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0"/>
          </a:p>
        </p:txBody>
      </p:sp>
      <p:sp>
        <p:nvSpPr>
          <p:cNvPr id="11" name="Slide Number Placeholder 5">
            <a:extLst>
              <a:ext uri="{FF2B5EF4-FFF2-40B4-BE49-F238E27FC236}">
                <a16:creationId xmlns:a16="http://schemas.microsoft.com/office/drawing/2014/main" id="{267C5083-C1A3-7E20-08CC-9F87B10EAEAE}"/>
              </a:ext>
            </a:extLst>
          </p:cNvPr>
          <p:cNvSpPr txBox="1">
            <a:spLocks/>
          </p:cNvSpPr>
          <p:nvPr userDrawn="1"/>
        </p:nvSpPr>
        <p:spPr>
          <a:xfrm>
            <a:off x="8186173" y="4532238"/>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bg1"/>
                </a:solidFill>
                <a:latin typeface="Arial" panose="020B0604020202020204" pitchFamily="34" charset="0"/>
                <a:cs typeface="Arial" panose="020B0604020202020204" pitchFamily="34" charset="0"/>
              </a:rPr>
              <a:pPr algn="ctr"/>
              <a:t>‹#›</a:t>
            </a:fld>
            <a:endParaRPr lang="en-US" sz="700" b="1">
              <a:solidFill>
                <a:schemeClr val="bg1"/>
              </a:solidFill>
              <a:latin typeface="Arial" panose="020B0604020202020204" pitchFamily="34" charset="0"/>
              <a:cs typeface="Arial" panose="020B0604020202020204" pitchFamily="34" charset="0"/>
            </a:endParaRPr>
          </a:p>
        </p:txBody>
      </p:sp>
      <p:sp>
        <p:nvSpPr>
          <p:cNvPr id="16" name="Rectangle 9">
            <a:extLst>
              <a:ext uri="{FF2B5EF4-FFF2-40B4-BE49-F238E27FC236}">
                <a16:creationId xmlns:a16="http://schemas.microsoft.com/office/drawing/2014/main" id="{D0B25333-5226-3FD1-155A-21BB9FCAA9B9}"/>
              </a:ext>
            </a:extLst>
          </p:cNvPr>
          <p:cNvSpPr/>
          <p:nvPr userDrawn="1"/>
        </p:nvSpPr>
        <p:spPr>
          <a:xfrm rot="2700000">
            <a:off x="8145212" y="4554645"/>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7" name="Rectangle 9">
            <a:extLst>
              <a:ext uri="{FF2B5EF4-FFF2-40B4-BE49-F238E27FC236}">
                <a16:creationId xmlns:a16="http://schemas.microsoft.com/office/drawing/2014/main" id="{DDEA2677-2BDC-7AF1-C731-3080B24884E8}"/>
              </a:ext>
            </a:extLst>
          </p:cNvPr>
          <p:cNvSpPr/>
          <p:nvPr userDrawn="1"/>
        </p:nvSpPr>
        <p:spPr>
          <a:xfrm rot="13500000">
            <a:off x="8539131" y="4554645"/>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Tree>
    <p:extLst>
      <p:ext uri="{BB962C8B-B14F-4D97-AF65-F5344CB8AC3E}">
        <p14:creationId xmlns:p14="http://schemas.microsoft.com/office/powerpoint/2010/main" val="30429844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2_Agenda 2_03">
    <p:spTree>
      <p:nvGrpSpPr>
        <p:cNvPr id="1" name=""/>
        <p:cNvGrpSpPr/>
        <p:nvPr/>
      </p:nvGrpSpPr>
      <p:grpSpPr>
        <a:xfrm>
          <a:off x="0" y="0"/>
          <a:ext cx="0" cy="0"/>
          <a:chOff x="0" y="0"/>
          <a:chExt cx="0" cy="0"/>
        </a:xfrm>
      </p:grpSpPr>
      <p:cxnSp>
        <p:nvCxnSpPr>
          <p:cNvPr id="10" name="Прямая соединительная линия 5">
            <a:extLst>
              <a:ext uri="{FF2B5EF4-FFF2-40B4-BE49-F238E27FC236}">
                <a16:creationId xmlns:a16="http://schemas.microsoft.com/office/drawing/2014/main" id="{DD1786D9-19A0-0B4E-89B9-825B28D03BCE}"/>
              </a:ext>
            </a:extLst>
          </p:cNvPr>
          <p:cNvCxnSpPr/>
          <p:nvPr/>
        </p:nvCxnSpPr>
        <p:spPr>
          <a:xfrm>
            <a:off x="3821907" y="1401366"/>
            <a:ext cx="921544" cy="0"/>
          </a:xfrm>
          <a:prstGeom prst="line">
            <a:avLst/>
          </a:prstGeom>
          <a:ln>
            <a:solidFill>
              <a:schemeClr val="accent3">
                <a:alpha val="30000"/>
              </a:schemeClr>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76">
            <a:extLst>
              <a:ext uri="{FF2B5EF4-FFF2-40B4-BE49-F238E27FC236}">
                <a16:creationId xmlns:a16="http://schemas.microsoft.com/office/drawing/2014/main" id="{906993C8-EDDE-8E40-B530-A12D32D651B7}"/>
              </a:ext>
            </a:extLst>
          </p:cNvPr>
          <p:cNvCxnSpPr/>
          <p:nvPr/>
        </p:nvCxnSpPr>
        <p:spPr>
          <a:xfrm>
            <a:off x="3821907" y="2113360"/>
            <a:ext cx="921544" cy="0"/>
          </a:xfrm>
          <a:prstGeom prst="line">
            <a:avLst/>
          </a:prstGeom>
          <a:ln>
            <a:solidFill>
              <a:schemeClr val="accent3">
                <a:alpha val="30000"/>
              </a:schemeClr>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80">
            <a:extLst>
              <a:ext uri="{FF2B5EF4-FFF2-40B4-BE49-F238E27FC236}">
                <a16:creationId xmlns:a16="http://schemas.microsoft.com/office/drawing/2014/main" id="{F2A15C4D-BEC3-6F49-8034-EE9E70D7C8F5}"/>
              </a:ext>
            </a:extLst>
          </p:cNvPr>
          <p:cNvCxnSpPr/>
          <p:nvPr/>
        </p:nvCxnSpPr>
        <p:spPr>
          <a:xfrm>
            <a:off x="3821907" y="2830116"/>
            <a:ext cx="921544" cy="0"/>
          </a:xfrm>
          <a:prstGeom prst="line">
            <a:avLst/>
          </a:prstGeom>
          <a:ln>
            <a:solidFill>
              <a:schemeClr val="accent3">
                <a:alpha val="3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D5F23D7F-25CD-B842-BE65-909115BE1DFA}"/>
              </a:ext>
            </a:extLst>
          </p:cNvPr>
          <p:cNvSpPr/>
          <p:nvPr/>
        </p:nvSpPr>
        <p:spPr>
          <a:xfrm>
            <a:off x="4867275" y="1209675"/>
            <a:ext cx="389335" cy="389335"/>
          </a:xfrm>
          <a:prstGeom prst="ellipse">
            <a:avLst/>
          </a:prstGeom>
          <a:noFill/>
          <a:ln w="3175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normAutofit fontScale="85000" lnSpcReduction="20000"/>
          </a:bodyPr>
          <a:lstStyle/>
          <a:p>
            <a:pPr algn="ctr" defTabSz="685748" eaLnBrk="1" fontAlgn="auto" hangingPunct="1">
              <a:spcBef>
                <a:spcPts val="0"/>
              </a:spcBef>
              <a:spcAft>
                <a:spcPts val="0"/>
              </a:spcAft>
              <a:defRPr/>
            </a:pPr>
            <a:endParaRPr lang="en-US" sz="1800"/>
          </a:p>
        </p:txBody>
      </p:sp>
      <p:sp>
        <p:nvSpPr>
          <p:cNvPr id="14" name="Oval 13">
            <a:extLst>
              <a:ext uri="{FF2B5EF4-FFF2-40B4-BE49-F238E27FC236}">
                <a16:creationId xmlns:a16="http://schemas.microsoft.com/office/drawing/2014/main" id="{7DD03192-6E50-5244-9AB6-04055BD2EADE}"/>
              </a:ext>
            </a:extLst>
          </p:cNvPr>
          <p:cNvSpPr/>
          <p:nvPr/>
        </p:nvSpPr>
        <p:spPr>
          <a:xfrm>
            <a:off x="4867275" y="1913335"/>
            <a:ext cx="389335" cy="390525"/>
          </a:xfrm>
          <a:prstGeom prst="ellipse">
            <a:avLst/>
          </a:prstGeom>
          <a:noFill/>
          <a:ln w="3175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normAutofit fontScale="85000" lnSpcReduction="20000"/>
          </a:bodyPr>
          <a:lstStyle/>
          <a:p>
            <a:pPr algn="ctr" defTabSz="685748" eaLnBrk="1" fontAlgn="auto" hangingPunct="1">
              <a:spcBef>
                <a:spcPts val="0"/>
              </a:spcBef>
              <a:spcAft>
                <a:spcPts val="0"/>
              </a:spcAft>
              <a:defRPr/>
            </a:pPr>
            <a:endParaRPr lang="en-US" sz="1800"/>
          </a:p>
        </p:txBody>
      </p:sp>
      <p:sp>
        <p:nvSpPr>
          <p:cNvPr id="15" name="Oval 14">
            <a:extLst>
              <a:ext uri="{FF2B5EF4-FFF2-40B4-BE49-F238E27FC236}">
                <a16:creationId xmlns:a16="http://schemas.microsoft.com/office/drawing/2014/main" id="{C23FFD1D-E5F7-5B43-AB1B-1A6D44BB1BC8}"/>
              </a:ext>
            </a:extLst>
          </p:cNvPr>
          <p:cNvSpPr/>
          <p:nvPr/>
        </p:nvSpPr>
        <p:spPr>
          <a:xfrm>
            <a:off x="4867275" y="2638425"/>
            <a:ext cx="389335" cy="390525"/>
          </a:xfrm>
          <a:prstGeom prst="ellipse">
            <a:avLst/>
          </a:prstGeom>
          <a:noFill/>
          <a:ln w="3175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normAutofit fontScale="85000" lnSpcReduction="20000"/>
          </a:bodyPr>
          <a:lstStyle/>
          <a:p>
            <a:pPr algn="ctr" defTabSz="685748" eaLnBrk="1" fontAlgn="auto" hangingPunct="1">
              <a:spcBef>
                <a:spcPts val="0"/>
              </a:spcBef>
              <a:spcAft>
                <a:spcPts val="0"/>
              </a:spcAft>
              <a:defRPr/>
            </a:pPr>
            <a:endParaRPr lang="en-US" sz="1800"/>
          </a:p>
        </p:txBody>
      </p:sp>
      <p:sp>
        <p:nvSpPr>
          <p:cNvPr id="72" name="Текст 7"/>
          <p:cNvSpPr>
            <a:spLocks noGrp="1"/>
          </p:cNvSpPr>
          <p:nvPr>
            <p:ph type="body" sz="quarter" idx="42"/>
          </p:nvPr>
        </p:nvSpPr>
        <p:spPr>
          <a:xfrm>
            <a:off x="0" y="1145552"/>
            <a:ext cx="3683318" cy="503634"/>
          </a:xfrm>
        </p:spPr>
        <p:txBody>
          <a:bodyPr anchor="ctr">
            <a:normAutofit/>
          </a:bodyPr>
          <a:lstStyle>
            <a:lvl1pPr algn="r">
              <a:lnSpc>
                <a:spcPct val="150000"/>
              </a:lnSpc>
              <a:defRPr sz="1800" baseline="0">
                <a:solidFill>
                  <a:schemeClr val="accent3">
                    <a:alpha val="70000"/>
                  </a:schemeClr>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127" name="Текст 7"/>
          <p:cNvSpPr>
            <a:spLocks noGrp="1"/>
          </p:cNvSpPr>
          <p:nvPr>
            <p:ph type="body" sz="quarter" idx="74"/>
          </p:nvPr>
        </p:nvSpPr>
        <p:spPr>
          <a:xfrm>
            <a:off x="4900374" y="1294778"/>
            <a:ext cx="329932" cy="185334"/>
          </a:xfrm>
        </p:spPr>
        <p:txBody>
          <a:bodyPr anchor="ctr">
            <a:noAutofit/>
          </a:bodyPr>
          <a:lstStyle>
            <a:lvl1pPr marL="0" marR="0" indent="0" algn="ctr" defTabSz="685739" rtl="0" eaLnBrk="1" fontAlgn="auto" latinLnBrk="0" hangingPunct="1">
              <a:lnSpc>
                <a:spcPct val="145000"/>
              </a:lnSpc>
              <a:spcBef>
                <a:spcPts val="0"/>
              </a:spcBef>
              <a:spcAft>
                <a:spcPts val="0"/>
              </a:spcAft>
              <a:buClrTx/>
              <a:buSzTx/>
              <a:buFont typeface="Arial" panose="020B0604020202020204" pitchFamily="34" charset="0"/>
              <a:buNone/>
              <a:tabLst/>
              <a:defRPr sz="788" b="0" baseline="0">
                <a:solidFill>
                  <a:schemeClr val="accent3"/>
                </a:solidFill>
                <a:latin typeface="+mj-lt"/>
              </a:defRPr>
            </a:lvl1pPr>
            <a:lvl2pPr algn="ctr">
              <a:defRPr/>
            </a:lvl2pPr>
            <a:lvl3pPr algn="ctr">
              <a:defRPr/>
            </a:lvl3pPr>
            <a:lvl4pPr algn="ctr">
              <a:lnSpc>
                <a:spcPct val="150000"/>
              </a:lnSpc>
              <a:defRPr/>
            </a:lvl4pPr>
            <a:lvl5pPr algn="ctr">
              <a:defRPr/>
            </a:lvl5pPr>
          </a:lstStyle>
          <a:p>
            <a:pPr lvl="0"/>
            <a:r>
              <a:rPr lang="en-US"/>
              <a:t>Click to edit Master text styles</a:t>
            </a:r>
          </a:p>
        </p:txBody>
      </p:sp>
      <p:sp>
        <p:nvSpPr>
          <p:cNvPr id="74" name="Текст 7"/>
          <p:cNvSpPr>
            <a:spLocks noGrp="1"/>
          </p:cNvSpPr>
          <p:nvPr>
            <p:ph type="body" sz="quarter" idx="75"/>
          </p:nvPr>
        </p:nvSpPr>
        <p:spPr>
          <a:xfrm>
            <a:off x="0" y="1858681"/>
            <a:ext cx="3683318" cy="502592"/>
          </a:xfrm>
        </p:spPr>
        <p:txBody>
          <a:bodyPr anchor="ctr">
            <a:normAutofit/>
          </a:bodyPr>
          <a:lstStyle>
            <a:lvl1pPr algn="r">
              <a:lnSpc>
                <a:spcPct val="150000"/>
              </a:lnSpc>
              <a:defRPr sz="1800" baseline="0">
                <a:solidFill>
                  <a:schemeClr val="accent3">
                    <a:alpha val="70000"/>
                  </a:schemeClr>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76" name="Текст 7"/>
          <p:cNvSpPr>
            <a:spLocks noGrp="1"/>
          </p:cNvSpPr>
          <p:nvPr>
            <p:ph type="body" sz="quarter" idx="76"/>
          </p:nvPr>
        </p:nvSpPr>
        <p:spPr>
          <a:xfrm>
            <a:off x="4900374" y="2006866"/>
            <a:ext cx="329932" cy="185334"/>
          </a:xfrm>
        </p:spPr>
        <p:txBody>
          <a:bodyPr anchor="ctr">
            <a:noAutofit/>
          </a:bodyPr>
          <a:lstStyle>
            <a:lvl1pPr marL="0" marR="0" indent="0" algn="ctr" defTabSz="685739" rtl="0" eaLnBrk="1" fontAlgn="auto" latinLnBrk="0" hangingPunct="1">
              <a:lnSpc>
                <a:spcPct val="145000"/>
              </a:lnSpc>
              <a:spcBef>
                <a:spcPts val="0"/>
              </a:spcBef>
              <a:spcAft>
                <a:spcPts val="0"/>
              </a:spcAft>
              <a:buClrTx/>
              <a:buSzTx/>
              <a:buFont typeface="Arial" panose="020B0604020202020204" pitchFamily="34" charset="0"/>
              <a:buNone/>
              <a:tabLst/>
              <a:defRPr sz="788" b="0" baseline="0">
                <a:solidFill>
                  <a:schemeClr val="accent3"/>
                </a:solidFill>
                <a:latin typeface="+mj-lt"/>
              </a:defRPr>
            </a:lvl1pPr>
            <a:lvl2pPr algn="ctr">
              <a:defRPr/>
            </a:lvl2pPr>
            <a:lvl3pPr algn="ctr">
              <a:defRPr/>
            </a:lvl3pPr>
            <a:lvl4pPr algn="ctr">
              <a:lnSpc>
                <a:spcPct val="150000"/>
              </a:lnSpc>
              <a:defRPr/>
            </a:lvl4pPr>
            <a:lvl5pPr algn="ctr">
              <a:defRPr/>
            </a:lvl5pPr>
          </a:lstStyle>
          <a:p>
            <a:pPr lvl="0"/>
            <a:r>
              <a:rPr lang="en-US"/>
              <a:t>Click to edit Master text styles</a:t>
            </a:r>
          </a:p>
        </p:txBody>
      </p:sp>
      <p:sp>
        <p:nvSpPr>
          <p:cNvPr id="78" name="Текст 7"/>
          <p:cNvSpPr>
            <a:spLocks noGrp="1"/>
          </p:cNvSpPr>
          <p:nvPr>
            <p:ph type="body" sz="quarter" idx="77"/>
          </p:nvPr>
        </p:nvSpPr>
        <p:spPr>
          <a:xfrm>
            <a:off x="0" y="2574804"/>
            <a:ext cx="3683318" cy="502592"/>
          </a:xfrm>
        </p:spPr>
        <p:txBody>
          <a:bodyPr anchor="ctr">
            <a:normAutofit/>
          </a:bodyPr>
          <a:lstStyle>
            <a:lvl1pPr algn="r">
              <a:lnSpc>
                <a:spcPct val="150000"/>
              </a:lnSpc>
              <a:defRPr sz="1800" baseline="0">
                <a:solidFill>
                  <a:schemeClr val="accent3">
                    <a:alpha val="70000"/>
                  </a:schemeClr>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80" name="Текст 7"/>
          <p:cNvSpPr>
            <a:spLocks noGrp="1"/>
          </p:cNvSpPr>
          <p:nvPr>
            <p:ph type="body" sz="quarter" idx="78"/>
          </p:nvPr>
        </p:nvSpPr>
        <p:spPr>
          <a:xfrm>
            <a:off x="4900374" y="2722988"/>
            <a:ext cx="329932" cy="185334"/>
          </a:xfrm>
        </p:spPr>
        <p:txBody>
          <a:bodyPr anchor="ctr">
            <a:noAutofit/>
          </a:bodyPr>
          <a:lstStyle>
            <a:lvl1pPr marL="0" marR="0" indent="0" algn="ctr" defTabSz="685739" rtl="0" eaLnBrk="1" fontAlgn="auto" latinLnBrk="0" hangingPunct="1">
              <a:lnSpc>
                <a:spcPct val="145000"/>
              </a:lnSpc>
              <a:spcBef>
                <a:spcPts val="0"/>
              </a:spcBef>
              <a:spcAft>
                <a:spcPts val="0"/>
              </a:spcAft>
              <a:buClrTx/>
              <a:buSzTx/>
              <a:buFont typeface="Arial" panose="020B0604020202020204" pitchFamily="34" charset="0"/>
              <a:buNone/>
              <a:tabLst/>
              <a:defRPr sz="788" b="0" baseline="0">
                <a:solidFill>
                  <a:schemeClr val="accent3"/>
                </a:solidFill>
                <a:latin typeface="+mj-lt"/>
              </a:defRPr>
            </a:lvl1pPr>
            <a:lvl2pPr algn="ctr">
              <a:defRPr/>
            </a:lvl2pPr>
            <a:lvl3pPr algn="ctr">
              <a:defRPr/>
            </a:lvl3pPr>
            <a:lvl4pPr algn="ctr">
              <a:lnSpc>
                <a:spcPct val="150000"/>
              </a:lnSpc>
              <a:defRPr/>
            </a:lvl4pPr>
            <a:lvl5pPr algn="ctr">
              <a:defRPr/>
            </a:lvl5pPr>
          </a:lstStyle>
          <a:p>
            <a:pPr lvl="0"/>
            <a:r>
              <a:rPr lang="en-US"/>
              <a:t>Click to edit Master text styles</a:t>
            </a:r>
          </a:p>
        </p:txBody>
      </p:sp>
      <p:sp>
        <p:nvSpPr>
          <p:cNvPr id="4" name="Text Placeholder 3"/>
          <p:cNvSpPr>
            <a:spLocks noGrp="1"/>
          </p:cNvSpPr>
          <p:nvPr>
            <p:ph type="body" sz="quarter" idx="85" hasCustomPrompt="1"/>
          </p:nvPr>
        </p:nvSpPr>
        <p:spPr>
          <a:xfrm rot="16200000">
            <a:off x="5910434" y="1131094"/>
            <a:ext cx="2996803" cy="734616"/>
          </a:xfrm>
        </p:spPr>
        <p:txBody>
          <a:bodyPr/>
          <a:lstStyle>
            <a:lvl1pPr>
              <a:lnSpc>
                <a:spcPts val="3210"/>
              </a:lnSpc>
              <a:spcBef>
                <a:spcPts val="342"/>
              </a:spcBef>
              <a:defRPr sz="3300">
                <a:solidFill>
                  <a:schemeClr val="accent3"/>
                </a:solidFill>
              </a:defRPr>
            </a:lvl1pPr>
          </a:lstStyle>
          <a:p>
            <a:pPr lvl="0"/>
            <a:r>
              <a:rPr lang="en-US"/>
              <a:t>CLICK TO EDIT MASTER TEXT STYLES</a:t>
            </a:r>
          </a:p>
        </p:txBody>
      </p:sp>
      <p:cxnSp>
        <p:nvCxnSpPr>
          <p:cNvPr id="17" name="Прямая соединительная линия 5">
            <a:extLst>
              <a:ext uri="{FF2B5EF4-FFF2-40B4-BE49-F238E27FC236}">
                <a16:creationId xmlns:a16="http://schemas.microsoft.com/office/drawing/2014/main" id="{71D3F921-0F9D-0C42-8455-DB6BC6240100}"/>
              </a:ext>
            </a:extLst>
          </p:cNvPr>
          <p:cNvCxnSpPr>
            <a:cxnSpLocks/>
          </p:cNvCxnSpPr>
          <p:nvPr userDrawn="1"/>
        </p:nvCxnSpPr>
        <p:spPr>
          <a:xfrm>
            <a:off x="7042547" y="114300"/>
            <a:ext cx="0" cy="3009900"/>
          </a:xfrm>
          <a:prstGeom prst="line">
            <a:avLst/>
          </a:prstGeom>
          <a:ln>
            <a:solidFill>
              <a:schemeClr val="accent3">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573429"/>
      </p:ext>
    </p:extLst>
  </p:cSld>
  <p:clrMapOvr>
    <a:masterClrMapping/>
  </p:clrMapOvr>
  <p:transition spd="slow">
    <p:push dir="u"/>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1_Agenda 2_04">
    <p:spTree>
      <p:nvGrpSpPr>
        <p:cNvPr id="1" name=""/>
        <p:cNvGrpSpPr/>
        <p:nvPr/>
      </p:nvGrpSpPr>
      <p:grpSpPr>
        <a:xfrm>
          <a:off x="0" y="0"/>
          <a:ext cx="0" cy="0"/>
          <a:chOff x="0" y="0"/>
          <a:chExt cx="0" cy="0"/>
        </a:xfrm>
      </p:grpSpPr>
      <p:cxnSp>
        <p:nvCxnSpPr>
          <p:cNvPr id="11" name="Прямая соединительная линия 5">
            <a:extLst>
              <a:ext uri="{FF2B5EF4-FFF2-40B4-BE49-F238E27FC236}">
                <a16:creationId xmlns:a16="http://schemas.microsoft.com/office/drawing/2014/main" id="{2FE8B145-1E19-8B40-9F39-2FB0BAE7AA68}"/>
              </a:ext>
            </a:extLst>
          </p:cNvPr>
          <p:cNvCxnSpPr/>
          <p:nvPr/>
        </p:nvCxnSpPr>
        <p:spPr>
          <a:xfrm>
            <a:off x="3821907" y="1401366"/>
            <a:ext cx="921544" cy="0"/>
          </a:xfrm>
          <a:prstGeom prst="line">
            <a:avLst/>
          </a:prstGeom>
          <a:ln>
            <a:solidFill>
              <a:schemeClr val="accent3">
                <a:alpha val="30000"/>
              </a:schemeClr>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76">
            <a:extLst>
              <a:ext uri="{FF2B5EF4-FFF2-40B4-BE49-F238E27FC236}">
                <a16:creationId xmlns:a16="http://schemas.microsoft.com/office/drawing/2014/main" id="{F81764F1-60CC-1E4B-A3D5-781FFD6D5374}"/>
              </a:ext>
            </a:extLst>
          </p:cNvPr>
          <p:cNvCxnSpPr/>
          <p:nvPr/>
        </p:nvCxnSpPr>
        <p:spPr>
          <a:xfrm>
            <a:off x="3821907" y="2014538"/>
            <a:ext cx="921544" cy="0"/>
          </a:xfrm>
          <a:prstGeom prst="line">
            <a:avLst/>
          </a:prstGeom>
          <a:ln>
            <a:solidFill>
              <a:schemeClr val="accent3">
                <a:alpha val="30000"/>
              </a:schemeClr>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80">
            <a:extLst>
              <a:ext uri="{FF2B5EF4-FFF2-40B4-BE49-F238E27FC236}">
                <a16:creationId xmlns:a16="http://schemas.microsoft.com/office/drawing/2014/main" id="{AD66D643-EC94-D44C-9704-5CD936DFF087}"/>
              </a:ext>
            </a:extLst>
          </p:cNvPr>
          <p:cNvCxnSpPr/>
          <p:nvPr/>
        </p:nvCxnSpPr>
        <p:spPr>
          <a:xfrm>
            <a:off x="3821907" y="2631281"/>
            <a:ext cx="921544" cy="0"/>
          </a:xfrm>
          <a:prstGeom prst="line">
            <a:avLst/>
          </a:prstGeom>
          <a:ln>
            <a:solidFill>
              <a:schemeClr val="accent3">
                <a:alpha val="30000"/>
              </a:schemeClr>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84">
            <a:extLst>
              <a:ext uri="{FF2B5EF4-FFF2-40B4-BE49-F238E27FC236}">
                <a16:creationId xmlns:a16="http://schemas.microsoft.com/office/drawing/2014/main" id="{61A42B5C-296A-FE45-8BC9-63C773C61D50}"/>
              </a:ext>
            </a:extLst>
          </p:cNvPr>
          <p:cNvCxnSpPr/>
          <p:nvPr/>
        </p:nvCxnSpPr>
        <p:spPr>
          <a:xfrm>
            <a:off x="3821907" y="3243263"/>
            <a:ext cx="921544" cy="0"/>
          </a:xfrm>
          <a:prstGeom prst="line">
            <a:avLst/>
          </a:prstGeom>
          <a:ln>
            <a:solidFill>
              <a:schemeClr val="accent3">
                <a:alpha val="30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9FF9FED7-5C8E-B14F-9CEF-271AE28B837B}"/>
              </a:ext>
            </a:extLst>
          </p:cNvPr>
          <p:cNvSpPr/>
          <p:nvPr/>
        </p:nvSpPr>
        <p:spPr>
          <a:xfrm>
            <a:off x="4867275" y="1209675"/>
            <a:ext cx="389335" cy="389335"/>
          </a:xfrm>
          <a:prstGeom prst="ellipse">
            <a:avLst/>
          </a:prstGeom>
          <a:noFill/>
          <a:ln w="3175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normAutofit fontScale="85000" lnSpcReduction="20000"/>
          </a:bodyPr>
          <a:lstStyle/>
          <a:p>
            <a:pPr algn="ctr" defTabSz="685748" eaLnBrk="1" fontAlgn="auto" hangingPunct="1">
              <a:spcBef>
                <a:spcPts val="0"/>
              </a:spcBef>
              <a:spcAft>
                <a:spcPts val="0"/>
              </a:spcAft>
              <a:defRPr/>
            </a:pPr>
            <a:endParaRPr lang="en-US" sz="1800"/>
          </a:p>
        </p:txBody>
      </p:sp>
      <p:sp>
        <p:nvSpPr>
          <p:cNvPr id="16" name="Oval 15">
            <a:extLst>
              <a:ext uri="{FF2B5EF4-FFF2-40B4-BE49-F238E27FC236}">
                <a16:creationId xmlns:a16="http://schemas.microsoft.com/office/drawing/2014/main" id="{9A63B2EC-0C7C-904B-9632-7896917171A8}"/>
              </a:ext>
            </a:extLst>
          </p:cNvPr>
          <p:cNvSpPr/>
          <p:nvPr/>
        </p:nvSpPr>
        <p:spPr>
          <a:xfrm>
            <a:off x="4867275" y="1814513"/>
            <a:ext cx="389335" cy="389335"/>
          </a:xfrm>
          <a:prstGeom prst="ellipse">
            <a:avLst/>
          </a:prstGeom>
          <a:noFill/>
          <a:ln w="3175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normAutofit fontScale="85000" lnSpcReduction="20000"/>
          </a:bodyPr>
          <a:lstStyle/>
          <a:p>
            <a:pPr algn="ctr" defTabSz="685748" eaLnBrk="1" fontAlgn="auto" hangingPunct="1">
              <a:spcBef>
                <a:spcPts val="0"/>
              </a:spcBef>
              <a:spcAft>
                <a:spcPts val="0"/>
              </a:spcAft>
              <a:defRPr/>
            </a:pPr>
            <a:endParaRPr lang="en-US" sz="1800"/>
          </a:p>
        </p:txBody>
      </p:sp>
      <p:sp>
        <p:nvSpPr>
          <p:cNvPr id="17" name="Oval 16">
            <a:extLst>
              <a:ext uri="{FF2B5EF4-FFF2-40B4-BE49-F238E27FC236}">
                <a16:creationId xmlns:a16="http://schemas.microsoft.com/office/drawing/2014/main" id="{13A002AF-45E6-B14F-A98A-E4859244F0DD}"/>
              </a:ext>
            </a:extLst>
          </p:cNvPr>
          <p:cNvSpPr/>
          <p:nvPr/>
        </p:nvSpPr>
        <p:spPr>
          <a:xfrm>
            <a:off x="4867275" y="2439591"/>
            <a:ext cx="389335" cy="390525"/>
          </a:xfrm>
          <a:prstGeom prst="ellipse">
            <a:avLst/>
          </a:prstGeom>
          <a:noFill/>
          <a:ln w="3175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normAutofit fontScale="85000" lnSpcReduction="20000"/>
          </a:bodyPr>
          <a:lstStyle/>
          <a:p>
            <a:pPr algn="ctr" defTabSz="685748" eaLnBrk="1" fontAlgn="auto" hangingPunct="1">
              <a:spcBef>
                <a:spcPts val="0"/>
              </a:spcBef>
              <a:spcAft>
                <a:spcPts val="0"/>
              </a:spcAft>
              <a:defRPr/>
            </a:pPr>
            <a:endParaRPr lang="en-US" sz="1800"/>
          </a:p>
        </p:txBody>
      </p:sp>
      <p:sp>
        <p:nvSpPr>
          <p:cNvPr id="18" name="Oval 17">
            <a:extLst>
              <a:ext uri="{FF2B5EF4-FFF2-40B4-BE49-F238E27FC236}">
                <a16:creationId xmlns:a16="http://schemas.microsoft.com/office/drawing/2014/main" id="{F26EBC78-058B-224C-B99C-F1CFB4BB712C}"/>
              </a:ext>
            </a:extLst>
          </p:cNvPr>
          <p:cNvSpPr/>
          <p:nvPr/>
        </p:nvSpPr>
        <p:spPr>
          <a:xfrm>
            <a:off x="4867275" y="3044429"/>
            <a:ext cx="389335" cy="390525"/>
          </a:xfrm>
          <a:prstGeom prst="ellipse">
            <a:avLst/>
          </a:prstGeom>
          <a:noFill/>
          <a:ln w="3175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normAutofit fontScale="85000" lnSpcReduction="20000"/>
          </a:bodyPr>
          <a:lstStyle/>
          <a:p>
            <a:pPr algn="ctr" defTabSz="685748" eaLnBrk="1" fontAlgn="auto" hangingPunct="1">
              <a:spcBef>
                <a:spcPts val="0"/>
              </a:spcBef>
              <a:spcAft>
                <a:spcPts val="0"/>
              </a:spcAft>
              <a:defRPr/>
            </a:pPr>
            <a:endParaRPr lang="en-US" sz="1800"/>
          </a:p>
        </p:txBody>
      </p:sp>
      <p:sp>
        <p:nvSpPr>
          <p:cNvPr id="72" name="Текст 7"/>
          <p:cNvSpPr>
            <a:spLocks noGrp="1"/>
          </p:cNvSpPr>
          <p:nvPr>
            <p:ph type="body" sz="quarter" idx="42"/>
          </p:nvPr>
        </p:nvSpPr>
        <p:spPr>
          <a:xfrm>
            <a:off x="0" y="1145552"/>
            <a:ext cx="3683318" cy="503634"/>
          </a:xfrm>
        </p:spPr>
        <p:txBody>
          <a:bodyPr anchor="ctr">
            <a:normAutofit/>
          </a:bodyPr>
          <a:lstStyle>
            <a:lvl1pPr algn="r">
              <a:lnSpc>
                <a:spcPct val="150000"/>
              </a:lnSpc>
              <a:defRPr sz="1800" baseline="0">
                <a:solidFill>
                  <a:schemeClr val="accent3"/>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127" name="Текст 7"/>
          <p:cNvSpPr>
            <a:spLocks noGrp="1"/>
          </p:cNvSpPr>
          <p:nvPr>
            <p:ph type="body" sz="quarter" idx="74"/>
          </p:nvPr>
        </p:nvSpPr>
        <p:spPr>
          <a:xfrm>
            <a:off x="4900374" y="1294778"/>
            <a:ext cx="329932" cy="185334"/>
          </a:xfrm>
        </p:spPr>
        <p:txBody>
          <a:bodyPr anchor="ctr">
            <a:noAutofit/>
          </a:bodyPr>
          <a:lstStyle>
            <a:lvl1pPr marL="0" marR="0" indent="0" algn="ctr" defTabSz="685739" rtl="0" eaLnBrk="1" fontAlgn="auto" latinLnBrk="0" hangingPunct="1">
              <a:lnSpc>
                <a:spcPct val="145000"/>
              </a:lnSpc>
              <a:spcBef>
                <a:spcPts val="0"/>
              </a:spcBef>
              <a:spcAft>
                <a:spcPts val="0"/>
              </a:spcAft>
              <a:buClrTx/>
              <a:buSzTx/>
              <a:buFont typeface="Arial" panose="020B0604020202020204" pitchFamily="34" charset="0"/>
              <a:buNone/>
              <a:tabLst/>
              <a:defRPr sz="788" b="0" baseline="0">
                <a:solidFill>
                  <a:schemeClr val="accent3"/>
                </a:solidFill>
                <a:latin typeface="+mj-lt"/>
              </a:defRPr>
            </a:lvl1pPr>
            <a:lvl2pPr algn="ctr">
              <a:defRPr/>
            </a:lvl2pPr>
            <a:lvl3pPr algn="ctr">
              <a:defRPr/>
            </a:lvl3pPr>
            <a:lvl4pPr algn="ctr">
              <a:lnSpc>
                <a:spcPct val="150000"/>
              </a:lnSpc>
              <a:defRPr/>
            </a:lvl4pPr>
            <a:lvl5pPr algn="ctr">
              <a:defRPr/>
            </a:lvl5pPr>
          </a:lstStyle>
          <a:p>
            <a:pPr lvl="0"/>
            <a:r>
              <a:rPr lang="en-US"/>
              <a:t>Click to edit Master text styles</a:t>
            </a:r>
          </a:p>
        </p:txBody>
      </p:sp>
      <p:sp>
        <p:nvSpPr>
          <p:cNvPr id="74" name="Текст 7"/>
          <p:cNvSpPr>
            <a:spLocks noGrp="1"/>
          </p:cNvSpPr>
          <p:nvPr>
            <p:ph type="body" sz="quarter" idx="75"/>
          </p:nvPr>
        </p:nvSpPr>
        <p:spPr>
          <a:xfrm>
            <a:off x="0" y="1759291"/>
            <a:ext cx="3683318" cy="502592"/>
          </a:xfrm>
        </p:spPr>
        <p:txBody>
          <a:bodyPr anchor="ctr">
            <a:normAutofit/>
          </a:bodyPr>
          <a:lstStyle>
            <a:lvl1pPr algn="r">
              <a:lnSpc>
                <a:spcPct val="150000"/>
              </a:lnSpc>
              <a:defRPr sz="1800" baseline="0">
                <a:solidFill>
                  <a:schemeClr val="accent3"/>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76" name="Текст 7"/>
          <p:cNvSpPr>
            <a:spLocks noGrp="1"/>
          </p:cNvSpPr>
          <p:nvPr>
            <p:ph type="body" sz="quarter" idx="76"/>
          </p:nvPr>
        </p:nvSpPr>
        <p:spPr>
          <a:xfrm>
            <a:off x="4900374" y="1907476"/>
            <a:ext cx="329932" cy="185334"/>
          </a:xfrm>
        </p:spPr>
        <p:txBody>
          <a:bodyPr anchor="ctr">
            <a:noAutofit/>
          </a:bodyPr>
          <a:lstStyle>
            <a:lvl1pPr marL="0" marR="0" indent="0" algn="ctr" defTabSz="685739" rtl="0" eaLnBrk="1" fontAlgn="auto" latinLnBrk="0" hangingPunct="1">
              <a:lnSpc>
                <a:spcPct val="145000"/>
              </a:lnSpc>
              <a:spcBef>
                <a:spcPts val="0"/>
              </a:spcBef>
              <a:spcAft>
                <a:spcPts val="0"/>
              </a:spcAft>
              <a:buClrTx/>
              <a:buSzTx/>
              <a:buFont typeface="Arial" panose="020B0604020202020204" pitchFamily="34" charset="0"/>
              <a:buNone/>
              <a:tabLst/>
              <a:defRPr sz="788" b="0" baseline="0">
                <a:solidFill>
                  <a:schemeClr val="accent3"/>
                </a:solidFill>
                <a:latin typeface="+mj-lt"/>
              </a:defRPr>
            </a:lvl1pPr>
            <a:lvl2pPr algn="ctr">
              <a:defRPr/>
            </a:lvl2pPr>
            <a:lvl3pPr algn="ctr">
              <a:defRPr/>
            </a:lvl3pPr>
            <a:lvl4pPr algn="ctr">
              <a:lnSpc>
                <a:spcPct val="150000"/>
              </a:lnSpc>
              <a:defRPr/>
            </a:lvl4pPr>
            <a:lvl5pPr algn="ctr">
              <a:defRPr/>
            </a:lvl5pPr>
          </a:lstStyle>
          <a:p>
            <a:pPr lvl="0"/>
            <a:r>
              <a:rPr lang="en-US"/>
              <a:t>Click to edit Master text styles</a:t>
            </a:r>
          </a:p>
        </p:txBody>
      </p:sp>
      <p:sp>
        <p:nvSpPr>
          <p:cNvPr id="78" name="Текст 7"/>
          <p:cNvSpPr>
            <a:spLocks noGrp="1"/>
          </p:cNvSpPr>
          <p:nvPr>
            <p:ph type="body" sz="quarter" idx="77"/>
          </p:nvPr>
        </p:nvSpPr>
        <p:spPr>
          <a:xfrm>
            <a:off x="0" y="2376024"/>
            <a:ext cx="3683318" cy="502592"/>
          </a:xfrm>
        </p:spPr>
        <p:txBody>
          <a:bodyPr anchor="ctr">
            <a:normAutofit/>
          </a:bodyPr>
          <a:lstStyle>
            <a:lvl1pPr algn="r">
              <a:lnSpc>
                <a:spcPct val="150000"/>
              </a:lnSpc>
              <a:defRPr sz="1800" baseline="0">
                <a:solidFill>
                  <a:schemeClr val="accent3"/>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80" name="Текст 7"/>
          <p:cNvSpPr>
            <a:spLocks noGrp="1"/>
          </p:cNvSpPr>
          <p:nvPr>
            <p:ph type="body" sz="quarter" idx="78"/>
          </p:nvPr>
        </p:nvSpPr>
        <p:spPr>
          <a:xfrm>
            <a:off x="4900374" y="2524208"/>
            <a:ext cx="329932" cy="185334"/>
          </a:xfrm>
        </p:spPr>
        <p:txBody>
          <a:bodyPr anchor="ctr">
            <a:noAutofit/>
          </a:bodyPr>
          <a:lstStyle>
            <a:lvl1pPr marL="0" marR="0" indent="0" algn="ctr" defTabSz="685739" rtl="0" eaLnBrk="1" fontAlgn="auto" latinLnBrk="0" hangingPunct="1">
              <a:lnSpc>
                <a:spcPct val="145000"/>
              </a:lnSpc>
              <a:spcBef>
                <a:spcPts val="0"/>
              </a:spcBef>
              <a:spcAft>
                <a:spcPts val="0"/>
              </a:spcAft>
              <a:buClrTx/>
              <a:buSzTx/>
              <a:buFont typeface="Arial" panose="020B0604020202020204" pitchFamily="34" charset="0"/>
              <a:buNone/>
              <a:tabLst/>
              <a:defRPr sz="788" b="0" baseline="0">
                <a:solidFill>
                  <a:schemeClr val="accent3"/>
                </a:solidFill>
                <a:latin typeface="+mj-lt"/>
              </a:defRPr>
            </a:lvl1pPr>
            <a:lvl2pPr algn="ctr">
              <a:defRPr/>
            </a:lvl2pPr>
            <a:lvl3pPr algn="ctr">
              <a:defRPr/>
            </a:lvl3pPr>
            <a:lvl4pPr algn="ctr">
              <a:lnSpc>
                <a:spcPct val="150000"/>
              </a:lnSpc>
              <a:defRPr/>
            </a:lvl4pPr>
            <a:lvl5pPr algn="ctr">
              <a:defRPr/>
            </a:lvl5pPr>
          </a:lstStyle>
          <a:p>
            <a:pPr lvl="0"/>
            <a:r>
              <a:rPr lang="en-US"/>
              <a:t>Click to edit Master text styles</a:t>
            </a:r>
          </a:p>
        </p:txBody>
      </p:sp>
      <p:sp>
        <p:nvSpPr>
          <p:cNvPr id="82" name="Текст 7"/>
          <p:cNvSpPr>
            <a:spLocks noGrp="1"/>
          </p:cNvSpPr>
          <p:nvPr>
            <p:ph type="body" sz="quarter" idx="79"/>
          </p:nvPr>
        </p:nvSpPr>
        <p:spPr>
          <a:xfrm>
            <a:off x="0" y="2988558"/>
            <a:ext cx="3683318" cy="502592"/>
          </a:xfrm>
        </p:spPr>
        <p:txBody>
          <a:bodyPr anchor="ctr">
            <a:normAutofit/>
          </a:bodyPr>
          <a:lstStyle>
            <a:lvl1pPr algn="r">
              <a:lnSpc>
                <a:spcPct val="150000"/>
              </a:lnSpc>
              <a:defRPr sz="1800" baseline="0">
                <a:solidFill>
                  <a:schemeClr val="accent3"/>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84" name="Текст 7"/>
          <p:cNvSpPr>
            <a:spLocks noGrp="1"/>
          </p:cNvSpPr>
          <p:nvPr>
            <p:ph type="body" sz="quarter" idx="80"/>
          </p:nvPr>
        </p:nvSpPr>
        <p:spPr>
          <a:xfrm>
            <a:off x="4900374" y="3136742"/>
            <a:ext cx="329932" cy="185334"/>
          </a:xfrm>
        </p:spPr>
        <p:txBody>
          <a:bodyPr anchor="ctr">
            <a:noAutofit/>
          </a:bodyPr>
          <a:lstStyle>
            <a:lvl1pPr marL="0" marR="0" indent="0" algn="ctr" defTabSz="685739" rtl="0" eaLnBrk="1" fontAlgn="auto" latinLnBrk="0" hangingPunct="1">
              <a:lnSpc>
                <a:spcPct val="145000"/>
              </a:lnSpc>
              <a:spcBef>
                <a:spcPts val="0"/>
              </a:spcBef>
              <a:spcAft>
                <a:spcPts val="0"/>
              </a:spcAft>
              <a:buClrTx/>
              <a:buSzTx/>
              <a:buFont typeface="Arial" panose="020B0604020202020204" pitchFamily="34" charset="0"/>
              <a:buNone/>
              <a:tabLst/>
              <a:defRPr sz="788" b="0" baseline="0">
                <a:solidFill>
                  <a:schemeClr val="accent3"/>
                </a:solidFill>
                <a:latin typeface="+mj-lt"/>
              </a:defRPr>
            </a:lvl1pPr>
            <a:lvl2pPr algn="ctr">
              <a:defRPr/>
            </a:lvl2pPr>
            <a:lvl3pPr algn="ctr">
              <a:defRPr/>
            </a:lvl3pPr>
            <a:lvl4pPr algn="ctr">
              <a:lnSpc>
                <a:spcPct val="150000"/>
              </a:lnSpc>
              <a:defRPr/>
            </a:lvl4pPr>
            <a:lvl5pPr algn="ctr">
              <a:defRPr/>
            </a:lvl5pPr>
          </a:lstStyle>
          <a:p>
            <a:pPr lvl="0"/>
            <a:r>
              <a:rPr lang="en-US"/>
              <a:t>Click to edit Master text styles</a:t>
            </a:r>
          </a:p>
        </p:txBody>
      </p:sp>
      <p:sp>
        <p:nvSpPr>
          <p:cNvPr id="4" name="Text Placeholder 3"/>
          <p:cNvSpPr>
            <a:spLocks noGrp="1"/>
          </p:cNvSpPr>
          <p:nvPr>
            <p:ph type="body" sz="quarter" idx="85" hasCustomPrompt="1"/>
          </p:nvPr>
        </p:nvSpPr>
        <p:spPr>
          <a:xfrm rot="16200000">
            <a:off x="5910434" y="1131094"/>
            <a:ext cx="2996803" cy="734616"/>
          </a:xfrm>
        </p:spPr>
        <p:txBody>
          <a:bodyPr/>
          <a:lstStyle>
            <a:lvl1pPr>
              <a:lnSpc>
                <a:spcPts val="3210"/>
              </a:lnSpc>
              <a:defRPr sz="3300">
                <a:solidFill>
                  <a:schemeClr val="accent3"/>
                </a:solidFill>
              </a:defRPr>
            </a:lvl1pPr>
          </a:lstStyle>
          <a:p>
            <a:pPr lvl="0"/>
            <a:r>
              <a:rPr lang="en-US"/>
              <a:t>CLICK TO EDIT MASTER TEXT STYLES</a:t>
            </a:r>
          </a:p>
        </p:txBody>
      </p:sp>
      <p:cxnSp>
        <p:nvCxnSpPr>
          <p:cNvPr id="20" name="Прямая соединительная линия 5">
            <a:extLst>
              <a:ext uri="{FF2B5EF4-FFF2-40B4-BE49-F238E27FC236}">
                <a16:creationId xmlns:a16="http://schemas.microsoft.com/office/drawing/2014/main" id="{5B4324C2-6BF3-F44E-A19B-FC5AC5ABE41A}"/>
              </a:ext>
            </a:extLst>
          </p:cNvPr>
          <p:cNvCxnSpPr>
            <a:cxnSpLocks/>
          </p:cNvCxnSpPr>
          <p:nvPr userDrawn="1"/>
        </p:nvCxnSpPr>
        <p:spPr>
          <a:xfrm>
            <a:off x="7042547" y="114300"/>
            <a:ext cx="0" cy="3009900"/>
          </a:xfrm>
          <a:prstGeom prst="line">
            <a:avLst/>
          </a:prstGeom>
          <a:ln>
            <a:solidFill>
              <a:schemeClr val="accent3">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6302435"/>
      </p:ext>
    </p:extLst>
  </p:cSld>
  <p:clrMapOvr>
    <a:masterClrMapping/>
  </p:clrMapOvr>
  <p:transition spd="slow">
    <p:push dir="u"/>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Agenda 2_05">
    <p:spTree>
      <p:nvGrpSpPr>
        <p:cNvPr id="1" name=""/>
        <p:cNvGrpSpPr/>
        <p:nvPr/>
      </p:nvGrpSpPr>
      <p:grpSpPr>
        <a:xfrm>
          <a:off x="0" y="0"/>
          <a:ext cx="0" cy="0"/>
          <a:chOff x="0" y="0"/>
          <a:chExt cx="0" cy="0"/>
        </a:xfrm>
      </p:grpSpPr>
      <p:cxnSp>
        <p:nvCxnSpPr>
          <p:cNvPr id="13" name="Прямая соединительная линия 5">
            <a:extLst>
              <a:ext uri="{FF2B5EF4-FFF2-40B4-BE49-F238E27FC236}">
                <a16:creationId xmlns:a16="http://schemas.microsoft.com/office/drawing/2014/main" id="{D517318C-033C-3C43-89BF-F99C9F72FBAE}"/>
              </a:ext>
            </a:extLst>
          </p:cNvPr>
          <p:cNvCxnSpPr/>
          <p:nvPr/>
        </p:nvCxnSpPr>
        <p:spPr>
          <a:xfrm>
            <a:off x="3821907" y="1401366"/>
            <a:ext cx="921544" cy="0"/>
          </a:xfrm>
          <a:prstGeom prst="line">
            <a:avLst/>
          </a:prstGeom>
          <a:ln>
            <a:solidFill>
              <a:schemeClr val="accent3">
                <a:alpha val="30000"/>
              </a:schemeClr>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76">
            <a:extLst>
              <a:ext uri="{FF2B5EF4-FFF2-40B4-BE49-F238E27FC236}">
                <a16:creationId xmlns:a16="http://schemas.microsoft.com/office/drawing/2014/main" id="{943554DC-83D4-2245-A8BD-A224ED95C42C}"/>
              </a:ext>
            </a:extLst>
          </p:cNvPr>
          <p:cNvCxnSpPr/>
          <p:nvPr/>
        </p:nvCxnSpPr>
        <p:spPr>
          <a:xfrm>
            <a:off x="3821907" y="1914525"/>
            <a:ext cx="921544" cy="0"/>
          </a:xfrm>
          <a:prstGeom prst="line">
            <a:avLst/>
          </a:prstGeom>
          <a:ln>
            <a:solidFill>
              <a:schemeClr val="accent3">
                <a:alpha val="30000"/>
              </a:schemeClr>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80">
            <a:extLst>
              <a:ext uri="{FF2B5EF4-FFF2-40B4-BE49-F238E27FC236}">
                <a16:creationId xmlns:a16="http://schemas.microsoft.com/office/drawing/2014/main" id="{25C49B60-28C3-934E-93BD-4A130A769591}"/>
              </a:ext>
            </a:extLst>
          </p:cNvPr>
          <p:cNvCxnSpPr/>
          <p:nvPr/>
        </p:nvCxnSpPr>
        <p:spPr>
          <a:xfrm>
            <a:off x="3821907" y="2432447"/>
            <a:ext cx="921544" cy="0"/>
          </a:xfrm>
          <a:prstGeom prst="line">
            <a:avLst/>
          </a:prstGeom>
          <a:ln>
            <a:solidFill>
              <a:schemeClr val="accent3">
                <a:alpha val="30000"/>
              </a:schemeClr>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84">
            <a:extLst>
              <a:ext uri="{FF2B5EF4-FFF2-40B4-BE49-F238E27FC236}">
                <a16:creationId xmlns:a16="http://schemas.microsoft.com/office/drawing/2014/main" id="{CB9AB096-EB60-864C-BB7F-C4D12AF1B06D}"/>
              </a:ext>
            </a:extLst>
          </p:cNvPr>
          <p:cNvCxnSpPr/>
          <p:nvPr/>
        </p:nvCxnSpPr>
        <p:spPr>
          <a:xfrm>
            <a:off x="3821907" y="2945606"/>
            <a:ext cx="921544" cy="0"/>
          </a:xfrm>
          <a:prstGeom prst="line">
            <a:avLst/>
          </a:prstGeom>
          <a:ln>
            <a:solidFill>
              <a:schemeClr val="accent3">
                <a:alpha val="30000"/>
              </a:schemeClr>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88">
            <a:extLst>
              <a:ext uri="{FF2B5EF4-FFF2-40B4-BE49-F238E27FC236}">
                <a16:creationId xmlns:a16="http://schemas.microsoft.com/office/drawing/2014/main" id="{C2B2BC3B-B483-AB44-87C4-FEB5A92490CD}"/>
              </a:ext>
            </a:extLst>
          </p:cNvPr>
          <p:cNvCxnSpPr/>
          <p:nvPr/>
        </p:nvCxnSpPr>
        <p:spPr>
          <a:xfrm>
            <a:off x="3821907" y="3458766"/>
            <a:ext cx="921544" cy="0"/>
          </a:xfrm>
          <a:prstGeom prst="line">
            <a:avLst/>
          </a:prstGeom>
          <a:ln>
            <a:solidFill>
              <a:schemeClr val="accent3">
                <a:alpha val="3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7C153B0B-2722-6345-9CB3-74CE81CBEE7E}"/>
              </a:ext>
            </a:extLst>
          </p:cNvPr>
          <p:cNvSpPr/>
          <p:nvPr/>
        </p:nvSpPr>
        <p:spPr>
          <a:xfrm>
            <a:off x="4867275" y="1209675"/>
            <a:ext cx="389335" cy="389335"/>
          </a:xfrm>
          <a:prstGeom prst="ellipse">
            <a:avLst/>
          </a:prstGeom>
          <a:noFill/>
          <a:ln w="3175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normAutofit fontScale="85000" lnSpcReduction="20000"/>
          </a:bodyPr>
          <a:lstStyle/>
          <a:p>
            <a:pPr algn="ctr" defTabSz="685748" eaLnBrk="1" fontAlgn="auto" hangingPunct="1">
              <a:spcBef>
                <a:spcPts val="0"/>
              </a:spcBef>
              <a:spcAft>
                <a:spcPts val="0"/>
              </a:spcAft>
              <a:defRPr/>
            </a:pPr>
            <a:endParaRPr lang="en-US" sz="1800"/>
          </a:p>
        </p:txBody>
      </p:sp>
      <p:sp>
        <p:nvSpPr>
          <p:cNvPr id="19" name="Oval 18">
            <a:extLst>
              <a:ext uri="{FF2B5EF4-FFF2-40B4-BE49-F238E27FC236}">
                <a16:creationId xmlns:a16="http://schemas.microsoft.com/office/drawing/2014/main" id="{05819E28-B5D7-9F40-93AB-5A7CC0ECF76A}"/>
              </a:ext>
            </a:extLst>
          </p:cNvPr>
          <p:cNvSpPr/>
          <p:nvPr/>
        </p:nvSpPr>
        <p:spPr>
          <a:xfrm>
            <a:off x="4867275" y="1715691"/>
            <a:ext cx="389335" cy="389334"/>
          </a:xfrm>
          <a:prstGeom prst="ellipse">
            <a:avLst/>
          </a:prstGeom>
          <a:noFill/>
          <a:ln w="3175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normAutofit fontScale="85000" lnSpcReduction="20000"/>
          </a:bodyPr>
          <a:lstStyle/>
          <a:p>
            <a:pPr algn="ctr" defTabSz="685748" eaLnBrk="1" fontAlgn="auto" hangingPunct="1">
              <a:spcBef>
                <a:spcPts val="0"/>
              </a:spcBef>
              <a:spcAft>
                <a:spcPts val="0"/>
              </a:spcAft>
              <a:defRPr/>
            </a:pPr>
            <a:endParaRPr lang="en-US" sz="1800"/>
          </a:p>
        </p:txBody>
      </p:sp>
      <p:sp>
        <p:nvSpPr>
          <p:cNvPr id="20" name="Oval 19">
            <a:extLst>
              <a:ext uri="{FF2B5EF4-FFF2-40B4-BE49-F238E27FC236}">
                <a16:creationId xmlns:a16="http://schemas.microsoft.com/office/drawing/2014/main" id="{9E46C205-422E-B94F-80D9-3C612960B967}"/>
              </a:ext>
            </a:extLst>
          </p:cNvPr>
          <p:cNvSpPr/>
          <p:nvPr/>
        </p:nvSpPr>
        <p:spPr>
          <a:xfrm>
            <a:off x="4867275" y="2240756"/>
            <a:ext cx="389335" cy="390525"/>
          </a:xfrm>
          <a:prstGeom prst="ellipse">
            <a:avLst/>
          </a:prstGeom>
          <a:noFill/>
          <a:ln w="3175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normAutofit fontScale="85000" lnSpcReduction="20000"/>
          </a:bodyPr>
          <a:lstStyle/>
          <a:p>
            <a:pPr algn="ctr" defTabSz="685748" eaLnBrk="1" fontAlgn="auto" hangingPunct="1">
              <a:spcBef>
                <a:spcPts val="0"/>
              </a:spcBef>
              <a:spcAft>
                <a:spcPts val="0"/>
              </a:spcAft>
              <a:defRPr/>
            </a:pPr>
            <a:endParaRPr lang="en-US" sz="1800"/>
          </a:p>
        </p:txBody>
      </p:sp>
      <p:sp>
        <p:nvSpPr>
          <p:cNvPr id="21" name="Oval 20">
            <a:extLst>
              <a:ext uri="{FF2B5EF4-FFF2-40B4-BE49-F238E27FC236}">
                <a16:creationId xmlns:a16="http://schemas.microsoft.com/office/drawing/2014/main" id="{45C45419-C5CD-1941-896D-EE2EDF21E5E2}"/>
              </a:ext>
            </a:extLst>
          </p:cNvPr>
          <p:cNvSpPr/>
          <p:nvPr/>
        </p:nvSpPr>
        <p:spPr>
          <a:xfrm>
            <a:off x="4867275" y="2746772"/>
            <a:ext cx="389335" cy="389334"/>
          </a:xfrm>
          <a:prstGeom prst="ellipse">
            <a:avLst/>
          </a:prstGeom>
          <a:noFill/>
          <a:ln w="3175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normAutofit fontScale="85000" lnSpcReduction="20000"/>
          </a:bodyPr>
          <a:lstStyle/>
          <a:p>
            <a:pPr algn="ctr" defTabSz="685748" eaLnBrk="1" fontAlgn="auto" hangingPunct="1">
              <a:spcBef>
                <a:spcPts val="0"/>
              </a:spcBef>
              <a:spcAft>
                <a:spcPts val="0"/>
              </a:spcAft>
              <a:defRPr/>
            </a:pPr>
            <a:endParaRPr lang="en-US" sz="1800"/>
          </a:p>
        </p:txBody>
      </p:sp>
      <p:sp>
        <p:nvSpPr>
          <p:cNvPr id="22" name="Oval 21">
            <a:extLst>
              <a:ext uri="{FF2B5EF4-FFF2-40B4-BE49-F238E27FC236}">
                <a16:creationId xmlns:a16="http://schemas.microsoft.com/office/drawing/2014/main" id="{A4B01BC8-5A93-2B4D-AC8A-A6CB88D211CD}"/>
              </a:ext>
            </a:extLst>
          </p:cNvPr>
          <p:cNvSpPr/>
          <p:nvPr/>
        </p:nvSpPr>
        <p:spPr>
          <a:xfrm>
            <a:off x="4867275" y="3263504"/>
            <a:ext cx="389335" cy="390525"/>
          </a:xfrm>
          <a:prstGeom prst="ellipse">
            <a:avLst/>
          </a:prstGeom>
          <a:noFill/>
          <a:ln w="3175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normAutofit fontScale="85000" lnSpcReduction="20000"/>
          </a:bodyPr>
          <a:lstStyle/>
          <a:p>
            <a:pPr algn="ctr" defTabSz="685748" eaLnBrk="1" fontAlgn="auto" hangingPunct="1">
              <a:spcBef>
                <a:spcPts val="0"/>
              </a:spcBef>
              <a:spcAft>
                <a:spcPts val="0"/>
              </a:spcAft>
              <a:defRPr/>
            </a:pPr>
            <a:endParaRPr lang="en-US" sz="1800"/>
          </a:p>
        </p:txBody>
      </p:sp>
      <p:sp>
        <p:nvSpPr>
          <p:cNvPr id="72" name="Текст 7"/>
          <p:cNvSpPr>
            <a:spLocks noGrp="1"/>
          </p:cNvSpPr>
          <p:nvPr>
            <p:ph type="body" sz="quarter" idx="42"/>
          </p:nvPr>
        </p:nvSpPr>
        <p:spPr>
          <a:xfrm>
            <a:off x="0" y="1145552"/>
            <a:ext cx="3683318" cy="503634"/>
          </a:xfrm>
        </p:spPr>
        <p:txBody>
          <a:bodyPr anchor="ctr">
            <a:normAutofit/>
          </a:bodyPr>
          <a:lstStyle>
            <a:lvl1pPr algn="r">
              <a:lnSpc>
                <a:spcPct val="150000"/>
              </a:lnSpc>
              <a:defRPr sz="1800" baseline="0">
                <a:solidFill>
                  <a:schemeClr val="accent3"/>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127" name="Текст 7"/>
          <p:cNvSpPr>
            <a:spLocks noGrp="1"/>
          </p:cNvSpPr>
          <p:nvPr>
            <p:ph type="body" sz="quarter" idx="74"/>
          </p:nvPr>
        </p:nvSpPr>
        <p:spPr>
          <a:xfrm>
            <a:off x="4900374" y="1294778"/>
            <a:ext cx="329932" cy="185334"/>
          </a:xfrm>
        </p:spPr>
        <p:txBody>
          <a:bodyPr anchor="ctr">
            <a:noAutofit/>
          </a:bodyPr>
          <a:lstStyle>
            <a:lvl1pPr marL="0" marR="0" indent="0" algn="ctr" defTabSz="685739" rtl="0" eaLnBrk="1" fontAlgn="auto" latinLnBrk="0" hangingPunct="1">
              <a:lnSpc>
                <a:spcPct val="145000"/>
              </a:lnSpc>
              <a:spcBef>
                <a:spcPts val="0"/>
              </a:spcBef>
              <a:spcAft>
                <a:spcPts val="0"/>
              </a:spcAft>
              <a:buClrTx/>
              <a:buSzTx/>
              <a:buFont typeface="Arial" panose="020B0604020202020204" pitchFamily="34" charset="0"/>
              <a:buNone/>
              <a:tabLst/>
              <a:defRPr sz="788" b="0" baseline="0">
                <a:solidFill>
                  <a:schemeClr val="accent3"/>
                </a:solidFill>
                <a:latin typeface="+mj-lt"/>
              </a:defRPr>
            </a:lvl1pPr>
            <a:lvl2pPr algn="ctr">
              <a:defRPr/>
            </a:lvl2pPr>
            <a:lvl3pPr algn="ctr">
              <a:defRPr/>
            </a:lvl3pPr>
            <a:lvl4pPr algn="ctr">
              <a:lnSpc>
                <a:spcPct val="150000"/>
              </a:lnSpc>
              <a:defRPr/>
            </a:lvl4pPr>
            <a:lvl5pPr algn="ctr">
              <a:defRPr/>
            </a:lvl5pPr>
          </a:lstStyle>
          <a:p>
            <a:pPr lvl="0"/>
            <a:r>
              <a:rPr lang="en-US"/>
              <a:t>Click to edit Master text styles</a:t>
            </a:r>
          </a:p>
        </p:txBody>
      </p:sp>
      <p:sp>
        <p:nvSpPr>
          <p:cNvPr id="74" name="Текст 7"/>
          <p:cNvSpPr>
            <a:spLocks noGrp="1"/>
          </p:cNvSpPr>
          <p:nvPr>
            <p:ph type="body" sz="quarter" idx="75"/>
          </p:nvPr>
        </p:nvSpPr>
        <p:spPr>
          <a:xfrm>
            <a:off x="0" y="1659901"/>
            <a:ext cx="3683318" cy="502592"/>
          </a:xfrm>
        </p:spPr>
        <p:txBody>
          <a:bodyPr anchor="ctr">
            <a:normAutofit/>
          </a:bodyPr>
          <a:lstStyle>
            <a:lvl1pPr algn="r">
              <a:lnSpc>
                <a:spcPct val="150000"/>
              </a:lnSpc>
              <a:defRPr sz="1800" baseline="0">
                <a:solidFill>
                  <a:schemeClr val="accent3"/>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76" name="Текст 7"/>
          <p:cNvSpPr>
            <a:spLocks noGrp="1"/>
          </p:cNvSpPr>
          <p:nvPr>
            <p:ph type="body" sz="quarter" idx="76"/>
          </p:nvPr>
        </p:nvSpPr>
        <p:spPr>
          <a:xfrm>
            <a:off x="4900374" y="1808086"/>
            <a:ext cx="329932" cy="185334"/>
          </a:xfrm>
        </p:spPr>
        <p:txBody>
          <a:bodyPr anchor="ctr">
            <a:noAutofit/>
          </a:bodyPr>
          <a:lstStyle>
            <a:lvl1pPr marL="0" marR="0" indent="0" algn="ctr" defTabSz="685739" rtl="0" eaLnBrk="1" fontAlgn="auto" latinLnBrk="0" hangingPunct="1">
              <a:lnSpc>
                <a:spcPct val="145000"/>
              </a:lnSpc>
              <a:spcBef>
                <a:spcPts val="0"/>
              </a:spcBef>
              <a:spcAft>
                <a:spcPts val="0"/>
              </a:spcAft>
              <a:buClrTx/>
              <a:buSzTx/>
              <a:buFont typeface="Arial" panose="020B0604020202020204" pitchFamily="34" charset="0"/>
              <a:buNone/>
              <a:tabLst/>
              <a:defRPr sz="788" b="0" baseline="0">
                <a:solidFill>
                  <a:schemeClr val="accent3"/>
                </a:solidFill>
                <a:latin typeface="+mj-lt"/>
              </a:defRPr>
            </a:lvl1pPr>
            <a:lvl2pPr algn="ctr">
              <a:defRPr/>
            </a:lvl2pPr>
            <a:lvl3pPr algn="ctr">
              <a:defRPr/>
            </a:lvl3pPr>
            <a:lvl4pPr algn="ctr">
              <a:lnSpc>
                <a:spcPct val="150000"/>
              </a:lnSpc>
              <a:defRPr/>
            </a:lvl4pPr>
            <a:lvl5pPr algn="ctr">
              <a:defRPr/>
            </a:lvl5pPr>
          </a:lstStyle>
          <a:p>
            <a:pPr lvl="0"/>
            <a:r>
              <a:rPr lang="en-US"/>
              <a:t>Click to edit Master text styles</a:t>
            </a:r>
          </a:p>
        </p:txBody>
      </p:sp>
      <p:sp>
        <p:nvSpPr>
          <p:cNvPr id="78" name="Текст 7"/>
          <p:cNvSpPr>
            <a:spLocks noGrp="1"/>
          </p:cNvSpPr>
          <p:nvPr>
            <p:ph type="body" sz="quarter" idx="77"/>
          </p:nvPr>
        </p:nvSpPr>
        <p:spPr>
          <a:xfrm>
            <a:off x="0" y="2177244"/>
            <a:ext cx="3683318" cy="502592"/>
          </a:xfrm>
        </p:spPr>
        <p:txBody>
          <a:bodyPr anchor="ctr">
            <a:normAutofit/>
          </a:bodyPr>
          <a:lstStyle>
            <a:lvl1pPr algn="r">
              <a:lnSpc>
                <a:spcPct val="150000"/>
              </a:lnSpc>
              <a:defRPr sz="1800" baseline="0">
                <a:solidFill>
                  <a:schemeClr val="accent3"/>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80" name="Текст 7"/>
          <p:cNvSpPr>
            <a:spLocks noGrp="1"/>
          </p:cNvSpPr>
          <p:nvPr>
            <p:ph type="body" sz="quarter" idx="78"/>
          </p:nvPr>
        </p:nvSpPr>
        <p:spPr>
          <a:xfrm>
            <a:off x="4900374" y="2325428"/>
            <a:ext cx="329932" cy="185334"/>
          </a:xfrm>
        </p:spPr>
        <p:txBody>
          <a:bodyPr anchor="ctr">
            <a:noAutofit/>
          </a:bodyPr>
          <a:lstStyle>
            <a:lvl1pPr marL="0" marR="0" indent="0" algn="ctr" defTabSz="685739" rtl="0" eaLnBrk="1" fontAlgn="auto" latinLnBrk="0" hangingPunct="1">
              <a:lnSpc>
                <a:spcPct val="145000"/>
              </a:lnSpc>
              <a:spcBef>
                <a:spcPts val="0"/>
              </a:spcBef>
              <a:spcAft>
                <a:spcPts val="0"/>
              </a:spcAft>
              <a:buClrTx/>
              <a:buSzTx/>
              <a:buFont typeface="Arial" panose="020B0604020202020204" pitchFamily="34" charset="0"/>
              <a:buNone/>
              <a:tabLst/>
              <a:defRPr sz="788" b="0" baseline="0">
                <a:solidFill>
                  <a:schemeClr val="accent3"/>
                </a:solidFill>
                <a:latin typeface="+mj-lt"/>
              </a:defRPr>
            </a:lvl1pPr>
            <a:lvl2pPr algn="ctr">
              <a:defRPr/>
            </a:lvl2pPr>
            <a:lvl3pPr algn="ctr">
              <a:defRPr/>
            </a:lvl3pPr>
            <a:lvl4pPr algn="ctr">
              <a:lnSpc>
                <a:spcPct val="150000"/>
              </a:lnSpc>
              <a:defRPr/>
            </a:lvl4pPr>
            <a:lvl5pPr algn="ctr">
              <a:defRPr/>
            </a:lvl5pPr>
          </a:lstStyle>
          <a:p>
            <a:pPr lvl="0"/>
            <a:r>
              <a:rPr lang="en-US"/>
              <a:t>Click to edit Master text styles</a:t>
            </a:r>
          </a:p>
        </p:txBody>
      </p:sp>
      <p:sp>
        <p:nvSpPr>
          <p:cNvPr id="82" name="Текст 7"/>
          <p:cNvSpPr>
            <a:spLocks noGrp="1"/>
          </p:cNvSpPr>
          <p:nvPr>
            <p:ph type="body" sz="quarter" idx="79"/>
          </p:nvPr>
        </p:nvSpPr>
        <p:spPr>
          <a:xfrm>
            <a:off x="0" y="2690388"/>
            <a:ext cx="3683318" cy="502592"/>
          </a:xfrm>
        </p:spPr>
        <p:txBody>
          <a:bodyPr anchor="ctr">
            <a:normAutofit/>
          </a:bodyPr>
          <a:lstStyle>
            <a:lvl1pPr algn="r">
              <a:lnSpc>
                <a:spcPct val="150000"/>
              </a:lnSpc>
              <a:defRPr sz="1800" baseline="0">
                <a:solidFill>
                  <a:schemeClr val="accent3"/>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84" name="Текст 7"/>
          <p:cNvSpPr>
            <a:spLocks noGrp="1"/>
          </p:cNvSpPr>
          <p:nvPr>
            <p:ph type="body" sz="quarter" idx="80"/>
          </p:nvPr>
        </p:nvSpPr>
        <p:spPr>
          <a:xfrm>
            <a:off x="4900374" y="2838572"/>
            <a:ext cx="329932" cy="185334"/>
          </a:xfrm>
        </p:spPr>
        <p:txBody>
          <a:bodyPr anchor="ctr">
            <a:noAutofit/>
          </a:bodyPr>
          <a:lstStyle>
            <a:lvl1pPr marL="0" marR="0" indent="0" algn="ctr" defTabSz="685739" rtl="0" eaLnBrk="1" fontAlgn="auto" latinLnBrk="0" hangingPunct="1">
              <a:lnSpc>
                <a:spcPct val="145000"/>
              </a:lnSpc>
              <a:spcBef>
                <a:spcPts val="0"/>
              </a:spcBef>
              <a:spcAft>
                <a:spcPts val="0"/>
              </a:spcAft>
              <a:buClrTx/>
              <a:buSzTx/>
              <a:buFont typeface="Arial" panose="020B0604020202020204" pitchFamily="34" charset="0"/>
              <a:buNone/>
              <a:tabLst/>
              <a:defRPr sz="788" b="0" baseline="0">
                <a:solidFill>
                  <a:schemeClr val="accent3"/>
                </a:solidFill>
                <a:latin typeface="+mj-lt"/>
              </a:defRPr>
            </a:lvl1pPr>
            <a:lvl2pPr algn="ctr">
              <a:defRPr/>
            </a:lvl2pPr>
            <a:lvl3pPr algn="ctr">
              <a:defRPr/>
            </a:lvl3pPr>
            <a:lvl4pPr algn="ctr">
              <a:lnSpc>
                <a:spcPct val="150000"/>
              </a:lnSpc>
              <a:defRPr/>
            </a:lvl4pPr>
            <a:lvl5pPr algn="ctr">
              <a:defRPr/>
            </a:lvl5pPr>
          </a:lstStyle>
          <a:p>
            <a:pPr lvl="0"/>
            <a:r>
              <a:rPr lang="en-US"/>
              <a:t>Click to edit Master text styles</a:t>
            </a:r>
          </a:p>
        </p:txBody>
      </p:sp>
      <p:sp>
        <p:nvSpPr>
          <p:cNvPr id="86" name="Текст 7"/>
          <p:cNvSpPr>
            <a:spLocks noGrp="1"/>
          </p:cNvSpPr>
          <p:nvPr>
            <p:ph type="body" sz="quarter" idx="81"/>
          </p:nvPr>
        </p:nvSpPr>
        <p:spPr>
          <a:xfrm>
            <a:off x="0" y="3203995"/>
            <a:ext cx="3683318" cy="502592"/>
          </a:xfrm>
        </p:spPr>
        <p:txBody>
          <a:bodyPr anchor="ctr">
            <a:normAutofit/>
          </a:bodyPr>
          <a:lstStyle>
            <a:lvl1pPr algn="r">
              <a:lnSpc>
                <a:spcPct val="150000"/>
              </a:lnSpc>
              <a:defRPr sz="1800" baseline="0">
                <a:solidFill>
                  <a:schemeClr val="accent3"/>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88" name="Текст 7"/>
          <p:cNvSpPr>
            <a:spLocks noGrp="1"/>
          </p:cNvSpPr>
          <p:nvPr>
            <p:ph type="body" sz="quarter" idx="82"/>
          </p:nvPr>
        </p:nvSpPr>
        <p:spPr>
          <a:xfrm>
            <a:off x="4900374" y="3352180"/>
            <a:ext cx="329932" cy="185334"/>
          </a:xfrm>
        </p:spPr>
        <p:txBody>
          <a:bodyPr anchor="ctr">
            <a:noAutofit/>
          </a:bodyPr>
          <a:lstStyle>
            <a:lvl1pPr marL="0" marR="0" indent="0" algn="ctr" defTabSz="685739" rtl="0" eaLnBrk="1" fontAlgn="auto" latinLnBrk="0" hangingPunct="1">
              <a:lnSpc>
                <a:spcPct val="145000"/>
              </a:lnSpc>
              <a:spcBef>
                <a:spcPts val="0"/>
              </a:spcBef>
              <a:spcAft>
                <a:spcPts val="0"/>
              </a:spcAft>
              <a:buClrTx/>
              <a:buSzTx/>
              <a:buFont typeface="Arial" panose="020B0604020202020204" pitchFamily="34" charset="0"/>
              <a:buNone/>
              <a:tabLst/>
              <a:defRPr sz="788" b="0" baseline="0">
                <a:solidFill>
                  <a:schemeClr val="accent3"/>
                </a:solidFill>
                <a:latin typeface="+mj-lt"/>
              </a:defRPr>
            </a:lvl1pPr>
            <a:lvl2pPr algn="ctr">
              <a:defRPr/>
            </a:lvl2pPr>
            <a:lvl3pPr algn="ctr">
              <a:defRPr/>
            </a:lvl3pPr>
            <a:lvl4pPr algn="ctr">
              <a:lnSpc>
                <a:spcPct val="150000"/>
              </a:lnSpc>
              <a:defRPr/>
            </a:lvl4pPr>
            <a:lvl5pPr algn="ctr">
              <a:defRPr/>
            </a:lvl5pPr>
          </a:lstStyle>
          <a:p>
            <a:pPr lvl="0"/>
            <a:r>
              <a:rPr lang="en-US"/>
              <a:t>Click to edit Master text styles</a:t>
            </a:r>
          </a:p>
        </p:txBody>
      </p:sp>
      <p:sp>
        <p:nvSpPr>
          <p:cNvPr id="4" name="Text Placeholder 3"/>
          <p:cNvSpPr>
            <a:spLocks noGrp="1"/>
          </p:cNvSpPr>
          <p:nvPr>
            <p:ph type="body" sz="quarter" idx="85" hasCustomPrompt="1"/>
          </p:nvPr>
        </p:nvSpPr>
        <p:spPr>
          <a:xfrm rot="16200000">
            <a:off x="5910434" y="1131094"/>
            <a:ext cx="2996803" cy="734616"/>
          </a:xfrm>
        </p:spPr>
        <p:txBody>
          <a:bodyPr/>
          <a:lstStyle>
            <a:lvl1pPr>
              <a:lnSpc>
                <a:spcPts val="3210"/>
              </a:lnSpc>
              <a:defRPr sz="3300">
                <a:solidFill>
                  <a:schemeClr val="accent3"/>
                </a:solidFill>
              </a:defRPr>
            </a:lvl1pPr>
          </a:lstStyle>
          <a:p>
            <a:pPr lvl="0"/>
            <a:r>
              <a:rPr lang="en-US"/>
              <a:t>CLICK TO EDIT MASTER TEXT STYLES</a:t>
            </a:r>
          </a:p>
        </p:txBody>
      </p:sp>
      <p:cxnSp>
        <p:nvCxnSpPr>
          <p:cNvPr id="24" name="Прямая соединительная линия 5">
            <a:extLst>
              <a:ext uri="{FF2B5EF4-FFF2-40B4-BE49-F238E27FC236}">
                <a16:creationId xmlns:a16="http://schemas.microsoft.com/office/drawing/2014/main" id="{0BFD291F-362E-F14E-84E0-229F57AC4772}"/>
              </a:ext>
            </a:extLst>
          </p:cNvPr>
          <p:cNvCxnSpPr>
            <a:cxnSpLocks/>
          </p:cNvCxnSpPr>
          <p:nvPr userDrawn="1"/>
        </p:nvCxnSpPr>
        <p:spPr>
          <a:xfrm>
            <a:off x="7042547" y="114300"/>
            <a:ext cx="0" cy="3009900"/>
          </a:xfrm>
          <a:prstGeom prst="line">
            <a:avLst/>
          </a:prstGeom>
          <a:ln>
            <a:solidFill>
              <a:schemeClr val="accent3">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774604"/>
      </p:ext>
    </p:extLst>
  </p:cSld>
  <p:clrMapOvr>
    <a:masterClrMapping/>
  </p:clrMapOvr>
  <p:transition spd="slow">
    <p:push dir="u"/>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Agenda 2_06">
    <p:spTree>
      <p:nvGrpSpPr>
        <p:cNvPr id="1" name=""/>
        <p:cNvGrpSpPr/>
        <p:nvPr/>
      </p:nvGrpSpPr>
      <p:grpSpPr>
        <a:xfrm>
          <a:off x="0" y="0"/>
          <a:ext cx="0" cy="0"/>
          <a:chOff x="0" y="0"/>
          <a:chExt cx="0" cy="0"/>
        </a:xfrm>
      </p:grpSpPr>
      <p:cxnSp>
        <p:nvCxnSpPr>
          <p:cNvPr id="15" name="Прямая соединительная линия 5">
            <a:extLst>
              <a:ext uri="{FF2B5EF4-FFF2-40B4-BE49-F238E27FC236}">
                <a16:creationId xmlns:a16="http://schemas.microsoft.com/office/drawing/2014/main" id="{F2FEAED6-2CC6-F245-8C10-B9B1F99F53BB}"/>
              </a:ext>
            </a:extLst>
          </p:cNvPr>
          <p:cNvCxnSpPr/>
          <p:nvPr/>
        </p:nvCxnSpPr>
        <p:spPr>
          <a:xfrm>
            <a:off x="3821907" y="1401366"/>
            <a:ext cx="921544" cy="0"/>
          </a:xfrm>
          <a:prstGeom prst="line">
            <a:avLst/>
          </a:prstGeom>
          <a:ln>
            <a:solidFill>
              <a:schemeClr val="accent3">
                <a:alpha val="30000"/>
              </a:schemeClr>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76">
            <a:extLst>
              <a:ext uri="{FF2B5EF4-FFF2-40B4-BE49-F238E27FC236}">
                <a16:creationId xmlns:a16="http://schemas.microsoft.com/office/drawing/2014/main" id="{651764A6-65A6-9F48-92E0-29C86A48A5BF}"/>
              </a:ext>
            </a:extLst>
          </p:cNvPr>
          <p:cNvCxnSpPr/>
          <p:nvPr/>
        </p:nvCxnSpPr>
        <p:spPr>
          <a:xfrm>
            <a:off x="3821907" y="1914525"/>
            <a:ext cx="921544" cy="0"/>
          </a:xfrm>
          <a:prstGeom prst="line">
            <a:avLst/>
          </a:prstGeom>
          <a:ln>
            <a:solidFill>
              <a:schemeClr val="accent3">
                <a:alpha val="30000"/>
              </a:schemeClr>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80">
            <a:extLst>
              <a:ext uri="{FF2B5EF4-FFF2-40B4-BE49-F238E27FC236}">
                <a16:creationId xmlns:a16="http://schemas.microsoft.com/office/drawing/2014/main" id="{96F6115C-21B2-6947-A4A0-9AEEEA075118}"/>
              </a:ext>
            </a:extLst>
          </p:cNvPr>
          <p:cNvCxnSpPr/>
          <p:nvPr/>
        </p:nvCxnSpPr>
        <p:spPr>
          <a:xfrm>
            <a:off x="3821907" y="2432447"/>
            <a:ext cx="921544" cy="0"/>
          </a:xfrm>
          <a:prstGeom prst="line">
            <a:avLst/>
          </a:prstGeom>
          <a:ln>
            <a:solidFill>
              <a:schemeClr val="accent3">
                <a:alpha val="30000"/>
              </a:schemeClr>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84">
            <a:extLst>
              <a:ext uri="{FF2B5EF4-FFF2-40B4-BE49-F238E27FC236}">
                <a16:creationId xmlns:a16="http://schemas.microsoft.com/office/drawing/2014/main" id="{F5759236-3518-7347-96BC-BA9BDEFABA83}"/>
              </a:ext>
            </a:extLst>
          </p:cNvPr>
          <p:cNvCxnSpPr/>
          <p:nvPr/>
        </p:nvCxnSpPr>
        <p:spPr>
          <a:xfrm>
            <a:off x="3821907" y="2945606"/>
            <a:ext cx="921544" cy="0"/>
          </a:xfrm>
          <a:prstGeom prst="line">
            <a:avLst/>
          </a:prstGeom>
          <a:ln>
            <a:solidFill>
              <a:schemeClr val="accent3">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88">
            <a:extLst>
              <a:ext uri="{FF2B5EF4-FFF2-40B4-BE49-F238E27FC236}">
                <a16:creationId xmlns:a16="http://schemas.microsoft.com/office/drawing/2014/main" id="{A8FE1EBB-9690-2E44-A7DC-FEC2662424CB}"/>
              </a:ext>
            </a:extLst>
          </p:cNvPr>
          <p:cNvCxnSpPr/>
          <p:nvPr/>
        </p:nvCxnSpPr>
        <p:spPr>
          <a:xfrm>
            <a:off x="3821907" y="3458766"/>
            <a:ext cx="921544" cy="0"/>
          </a:xfrm>
          <a:prstGeom prst="line">
            <a:avLst/>
          </a:prstGeom>
          <a:ln>
            <a:solidFill>
              <a:schemeClr val="accent3">
                <a:alpha val="30000"/>
              </a:schemeClr>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92">
            <a:extLst>
              <a:ext uri="{FF2B5EF4-FFF2-40B4-BE49-F238E27FC236}">
                <a16:creationId xmlns:a16="http://schemas.microsoft.com/office/drawing/2014/main" id="{C2158A9E-4AF5-854D-A52A-4EFDBAE0C7AE}"/>
              </a:ext>
            </a:extLst>
          </p:cNvPr>
          <p:cNvCxnSpPr/>
          <p:nvPr/>
        </p:nvCxnSpPr>
        <p:spPr>
          <a:xfrm>
            <a:off x="3821907" y="3974306"/>
            <a:ext cx="921544" cy="0"/>
          </a:xfrm>
          <a:prstGeom prst="line">
            <a:avLst/>
          </a:prstGeom>
          <a:ln>
            <a:solidFill>
              <a:schemeClr val="accent3">
                <a:alpha val="30000"/>
              </a:schemeClr>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DAFC69E-A823-7149-B08D-6C1504929273}"/>
              </a:ext>
            </a:extLst>
          </p:cNvPr>
          <p:cNvSpPr/>
          <p:nvPr/>
        </p:nvSpPr>
        <p:spPr>
          <a:xfrm>
            <a:off x="4867275" y="1209675"/>
            <a:ext cx="389335" cy="389335"/>
          </a:xfrm>
          <a:prstGeom prst="ellipse">
            <a:avLst/>
          </a:prstGeom>
          <a:noFill/>
          <a:ln w="3175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normAutofit fontScale="85000" lnSpcReduction="20000"/>
          </a:bodyPr>
          <a:lstStyle/>
          <a:p>
            <a:pPr algn="ctr" defTabSz="685748" eaLnBrk="1" fontAlgn="auto" hangingPunct="1">
              <a:spcBef>
                <a:spcPts val="0"/>
              </a:spcBef>
              <a:spcAft>
                <a:spcPts val="0"/>
              </a:spcAft>
              <a:defRPr/>
            </a:pPr>
            <a:endParaRPr lang="en-US" sz="1800"/>
          </a:p>
        </p:txBody>
      </p:sp>
      <p:sp>
        <p:nvSpPr>
          <p:cNvPr id="22" name="Oval 21">
            <a:extLst>
              <a:ext uri="{FF2B5EF4-FFF2-40B4-BE49-F238E27FC236}">
                <a16:creationId xmlns:a16="http://schemas.microsoft.com/office/drawing/2014/main" id="{81F46629-3E96-0A47-B083-908F85716421}"/>
              </a:ext>
            </a:extLst>
          </p:cNvPr>
          <p:cNvSpPr/>
          <p:nvPr/>
        </p:nvSpPr>
        <p:spPr>
          <a:xfrm>
            <a:off x="4867275" y="1715691"/>
            <a:ext cx="389335" cy="389334"/>
          </a:xfrm>
          <a:prstGeom prst="ellipse">
            <a:avLst/>
          </a:prstGeom>
          <a:noFill/>
          <a:ln w="3175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normAutofit fontScale="85000" lnSpcReduction="20000"/>
          </a:bodyPr>
          <a:lstStyle/>
          <a:p>
            <a:pPr algn="ctr" defTabSz="685748" eaLnBrk="1" fontAlgn="auto" hangingPunct="1">
              <a:spcBef>
                <a:spcPts val="0"/>
              </a:spcBef>
              <a:spcAft>
                <a:spcPts val="0"/>
              </a:spcAft>
              <a:defRPr/>
            </a:pPr>
            <a:endParaRPr lang="en-US" sz="1800"/>
          </a:p>
        </p:txBody>
      </p:sp>
      <p:sp>
        <p:nvSpPr>
          <p:cNvPr id="23" name="Oval 22">
            <a:extLst>
              <a:ext uri="{FF2B5EF4-FFF2-40B4-BE49-F238E27FC236}">
                <a16:creationId xmlns:a16="http://schemas.microsoft.com/office/drawing/2014/main" id="{AF974679-3276-3F4D-B439-759FFA60CA98}"/>
              </a:ext>
            </a:extLst>
          </p:cNvPr>
          <p:cNvSpPr/>
          <p:nvPr/>
        </p:nvSpPr>
        <p:spPr>
          <a:xfrm>
            <a:off x="4867275" y="2240756"/>
            <a:ext cx="389335" cy="390525"/>
          </a:xfrm>
          <a:prstGeom prst="ellipse">
            <a:avLst/>
          </a:prstGeom>
          <a:noFill/>
          <a:ln w="3175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normAutofit fontScale="85000" lnSpcReduction="20000"/>
          </a:bodyPr>
          <a:lstStyle/>
          <a:p>
            <a:pPr algn="ctr" defTabSz="685748" eaLnBrk="1" fontAlgn="auto" hangingPunct="1">
              <a:spcBef>
                <a:spcPts val="0"/>
              </a:spcBef>
              <a:spcAft>
                <a:spcPts val="0"/>
              </a:spcAft>
              <a:defRPr/>
            </a:pPr>
            <a:endParaRPr lang="en-US" sz="1800"/>
          </a:p>
        </p:txBody>
      </p:sp>
      <p:sp>
        <p:nvSpPr>
          <p:cNvPr id="24" name="Oval 23">
            <a:extLst>
              <a:ext uri="{FF2B5EF4-FFF2-40B4-BE49-F238E27FC236}">
                <a16:creationId xmlns:a16="http://schemas.microsoft.com/office/drawing/2014/main" id="{B59E1315-455F-1248-945C-57EBC0D40248}"/>
              </a:ext>
            </a:extLst>
          </p:cNvPr>
          <p:cNvSpPr/>
          <p:nvPr/>
        </p:nvSpPr>
        <p:spPr>
          <a:xfrm>
            <a:off x="4867275" y="2746772"/>
            <a:ext cx="389335" cy="389334"/>
          </a:xfrm>
          <a:prstGeom prst="ellipse">
            <a:avLst/>
          </a:prstGeom>
          <a:noFill/>
          <a:ln w="3175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normAutofit fontScale="85000" lnSpcReduction="20000"/>
          </a:bodyPr>
          <a:lstStyle/>
          <a:p>
            <a:pPr algn="ctr" defTabSz="685748" eaLnBrk="1" fontAlgn="auto" hangingPunct="1">
              <a:spcBef>
                <a:spcPts val="0"/>
              </a:spcBef>
              <a:spcAft>
                <a:spcPts val="0"/>
              </a:spcAft>
              <a:defRPr/>
            </a:pPr>
            <a:endParaRPr lang="en-US" sz="1800"/>
          </a:p>
        </p:txBody>
      </p:sp>
      <p:sp>
        <p:nvSpPr>
          <p:cNvPr id="25" name="Oval 24">
            <a:extLst>
              <a:ext uri="{FF2B5EF4-FFF2-40B4-BE49-F238E27FC236}">
                <a16:creationId xmlns:a16="http://schemas.microsoft.com/office/drawing/2014/main" id="{88B2A445-4D85-314D-8C55-F2D4288DD036}"/>
              </a:ext>
            </a:extLst>
          </p:cNvPr>
          <p:cNvSpPr/>
          <p:nvPr/>
        </p:nvSpPr>
        <p:spPr>
          <a:xfrm>
            <a:off x="4867275" y="3263504"/>
            <a:ext cx="389335" cy="390525"/>
          </a:xfrm>
          <a:prstGeom prst="ellipse">
            <a:avLst/>
          </a:prstGeom>
          <a:noFill/>
          <a:ln w="3175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normAutofit fontScale="85000" lnSpcReduction="20000"/>
          </a:bodyPr>
          <a:lstStyle/>
          <a:p>
            <a:pPr algn="ctr" defTabSz="685748" eaLnBrk="1" fontAlgn="auto" hangingPunct="1">
              <a:spcBef>
                <a:spcPts val="0"/>
              </a:spcBef>
              <a:spcAft>
                <a:spcPts val="0"/>
              </a:spcAft>
              <a:defRPr/>
            </a:pPr>
            <a:endParaRPr lang="en-US" sz="1800"/>
          </a:p>
        </p:txBody>
      </p:sp>
      <p:sp>
        <p:nvSpPr>
          <p:cNvPr id="26" name="Oval 25">
            <a:extLst>
              <a:ext uri="{FF2B5EF4-FFF2-40B4-BE49-F238E27FC236}">
                <a16:creationId xmlns:a16="http://schemas.microsoft.com/office/drawing/2014/main" id="{EB521C2D-5A12-9A41-89EF-91F0BA0D3C51}"/>
              </a:ext>
            </a:extLst>
          </p:cNvPr>
          <p:cNvSpPr/>
          <p:nvPr/>
        </p:nvSpPr>
        <p:spPr>
          <a:xfrm>
            <a:off x="4867275" y="3769519"/>
            <a:ext cx="389335" cy="389335"/>
          </a:xfrm>
          <a:prstGeom prst="ellipse">
            <a:avLst/>
          </a:prstGeom>
          <a:noFill/>
          <a:ln w="3175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normAutofit fontScale="85000" lnSpcReduction="20000"/>
          </a:bodyPr>
          <a:lstStyle/>
          <a:p>
            <a:pPr algn="ctr" defTabSz="685748" eaLnBrk="1" fontAlgn="auto" hangingPunct="1">
              <a:spcBef>
                <a:spcPts val="0"/>
              </a:spcBef>
              <a:spcAft>
                <a:spcPts val="0"/>
              </a:spcAft>
              <a:defRPr/>
            </a:pPr>
            <a:endParaRPr lang="en-US" sz="1800"/>
          </a:p>
        </p:txBody>
      </p:sp>
      <p:sp>
        <p:nvSpPr>
          <p:cNvPr id="72" name="Текст 7"/>
          <p:cNvSpPr>
            <a:spLocks noGrp="1"/>
          </p:cNvSpPr>
          <p:nvPr>
            <p:ph type="body" sz="quarter" idx="42"/>
          </p:nvPr>
        </p:nvSpPr>
        <p:spPr>
          <a:xfrm>
            <a:off x="0" y="1145552"/>
            <a:ext cx="3683318" cy="503634"/>
          </a:xfrm>
        </p:spPr>
        <p:txBody>
          <a:bodyPr anchor="ctr">
            <a:normAutofit/>
          </a:bodyPr>
          <a:lstStyle>
            <a:lvl1pPr algn="r">
              <a:lnSpc>
                <a:spcPct val="150000"/>
              </a:lnSpc>
              <a:defRPr sz="1800" baseline="0">
                <a:solidFill>
                  <a:schemeClr val="accent3"/>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127" name="Текст 7"/>
          <p:cNvSpPr>
            <a:spLocks noGrp="1"/>
          </p:cNvSpPr>
          <p:nvPr>
            <p:ph type="body" sz="quarter" idx="74"/>
          </p:nvPr>
        </p:nvSpPr>
        <p:spPr>
          <a:xfrm>
            <a:off x="4900374" y="1294778"/>
            <a:ext cx="329932" cy="185334"/>
          </a:xfrm>
        </p:spPr>
        <p:txBody>
          <a:bodyPr anchor="ctr">
            <a:noAutofit/>
          </a:bodyPr>
          <a:lstStyle>
            <a:lvl1pPr marL="0" marR="0" indent="0" algn="ctr" defTabSz="685739" rtl="0" eaLnBrk="1" fontAlgn="auto" latinLnBrk="0" hangingPunct="1">
              <a:lnSpc>
                <a:spcPct val="145000"/>
              </a:lnSpc>
              <a:spcBef>
                <a:spcPts val="0"/>
              </a:spcBef>
              <a:spcAft>
                <a:spcPts val="0"/>
              </a:spcAft>
              <a:buClrTx/>
              <a:buSzTx/>
              <a:buFont typeface="Arial" panose="020B0604020202020204" pitchFamily="34" charset="0"/>
              <a:buNone/>
              <a:tabLst/>
              <a:defRPr sz="788" b="0" baseline="0">
                <a:solidFill>
                  <a:schemeClr val="accent3"/>
                </a:solidFill>
                <a:latin typeface="+mj-lt"/>
              </a:defRPr>
            </a:lvl1pPr>
            <a:lvl2pPr algn="ctr">
              <a:defRPr/>
            </a:lvl2pPr>
            <a:lvl3pPr algn="ctr">
              <a:defRPr/>
            </a:lvl3pPr>
            <a:lvl4pPr algn="ctr">
              <a:lnSpc>
                <a:spcPct val="150000"/>
              </a:lnSpc>
              <a:defRPr/>
            </a:lvl4pPr>
            <a:lvl5pPr algn="ctr">
              <a:defRPr/>
            </a:lvl5pPr>
          </a:lstStyle>
          <a:p>
            <a:pPr lvl="0"/>
            <a:r>
              <a:rPr lang="en-US"/>
              <a:t>Click to edit Master text styles</a:t>
            </a:r>
          </a:p>
        </p:txBody>
      </p:sp>
      <p:sp>
        <p:nvSpPr>
          <p:cNvPr id="74" name="Текст 7"/>
          <p:cNvSpPr>
            <a:spLocks noGrp="1"/>
          </p:cNvSpPr>
          <p:nvPr>
            <p:ph type="body" sz="quarter" idx="75"/>
          </p:nvPr>
        </p:nvSpPr>
        <p:spPr>
          <a:xfrm>
            <a:off x="0" y="1659901"/>
            <a:ext cx="3683318" cy="502592"/>
          </a:xfrm>
        </p:spPr>
        <p:txBody>
          <a:bodyPr anchor="ctr">
            <a:normAutofit/>
          </a:bodyPr>
          <a:lstStyle>
            <a:lvl1pPr algn="r">
              <a:lnSpc>
                <a:spcPct val="150000"/>
              </a:lnSpc>
              <a:defRPr sz="1800" baseline="0">
                <a:solidFill>
                  <a:schemeClr val="accent3"/>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76" name="Текст 7"/>
          <p:cNvSpPr>
            <a:spLocks noGrp="1"/>
          </p:cNvSpPr>
          <p:nvPr>
            <p:ph type="body" sz="quarter" idx="76"/>
          </p:nvPr>
        </p:nvSpPr>
        <p:spPr>
          <a:xfrm>
            <a:off x="4900374" y="1808086"/>
            <a:ext cx="329932" cy="185334"/>
          </a:xfrm>
        </p:spPr>
        <p:txBody>
          <a:bodyPr anchor="ctr">
            <a:noAutofit/>
          </a:bodyPr>
          <a:lstStyle>
            <a:lvl1pPr marL="0" marR="0" indent="0" algn="ctr" defTabSz="685739" rtl="0" eaLnBrk="1" fontAlgn="auto" latinLnBrk="0" hangingPunct="1">
              <a:lnSpc>
                <a:spcPct val="145000"/>
              </a:lnSpc>
              <a:spcBef>
                <a:spcPts val="0"/>
              </a:spcBef>
              <a:spcAft>
                <a:spcPts val="0"/>
              </a:spcAft>
              <a:buClrTx/>
              <a:buSzTx/>
              <a:buFont typeface="Arial" panose="020B0604020202020204" pitchFamily="34" charset="0"/>
              <a:buNone/>
              <a:tabLst/>
              <a:defRPr sz="788" b="0" baseline="0">
                <a:solidFill>
                  <a:schemeClr val="accent3"/>
                </a:solidFill>
                <a:latin typeface="+mj-lt"/>
              </a:defRPr>
            </a:lvl1pPr>
            <a:lvl2pPr algn="ctr">
              <a:defRPr/>
            </a:lvl2pPr>
            <a:lvl3pPr algn="ctr">
              <a:defRPr/>
            </a:lvl3pPr>
            <a:lvl4pPr algn="ctr">
              <a:lnSpc>
                <a:spcPct val="150000"/>
              </a:lnSpc>
              <a:defRPr/>
            </a:lvl4pPr>
            <a:lvl5pPr algn="ctr">
              <a:defRPr/>
            </a:lvl5pPr>
          </a:lstStyle>
          <a:p>
            <a:pPr lvl="0"/>
            <a:r>
              <a:rPr lang="en-US"/>
              <a:t>Click to edit Master text styles</a:t>
            </a:r>
          </a:p>
        </p:txBody>
      </p:sp>
      <p:sp>
        <p:nvSpPr>
          <p:cNvPr id="78" name="Текст 7"/>
          <p:cNvSpPr>
            <a:spLocks noGrp="1"/>
          </p:cNvSpPr>
          <p:nvPr>
            <p:ph type="body" sz="quarter" idx="77"/>
          </p:nvPr>
        </p:nvSpPr>
        <p:spPr>
          <a:xfrm>
            <a:off x="0" y="2177244"/>
            <a:ext cx="3683318" cy="502592"/>
          </a:xfrm>
        </p:spPr>
        <p:txBody>
          <a:bodyPr anchor="ctr">
            <a:normAutofit/>
          </a:bodyPr>
          <a:lstStyle>
            <a:lvl1pPr algn="r">
              <a:lnSpc>
                <a:spcPct val="150000"/>
              </a:lnSpc>
              <a:defRPr sz="1800" baseline="0">
                <a:solidFill>
                  <a:schemeClr val="accent3"/>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80" name="Текст 7"/>
          <p:cNvSpPr>
            <a:spLocks noGrp="1"/>
          </p:cNvSpPr>
          <p:nvPr>
            <p:ph type="body" sz="quarter" idx="78"/>
          </p:nvPr>
        </p:nvSpPr>
        <p:spPr>
          <a:xfrm>
            <a:off x="4900374" y="2325428"/>
            <a:ext cx="329932" cy="185334"/>
          </a:xfrm>
        </p:spPr>
        <p:txBody>
          <a:bodyPr anchor="ctr">
            <a:noAutofit/>
          </a:bodyPr>
          <a:lstStyle>
            <a:lvl1pPr marL="0" marR="0" indent="0" algn="ctr" defTabSz="685739" rtl="0" eaLnBrk="1" fontAlgn="auto" latinLnBrk="0" hangingPunct="1">
              <a:lnSpc>
                <a:spcPct val="145000"/>
              </a:lnSpc>
              <a:spcBef>
                <a:spcPts val="0"/>
              </a:spcBef>
              <a:spcAft>
                <a:spcPts val="0"/>
              </a:spcAft>
              <a:buClrTx/>
              <a:buSzTx/>
              <a:buFont typeface="Arial" panose="020B0604020202020204" pitchFamily="34" charset="0"/>
              <a:buNone/>
              <a:tabLst/>
              <a:defRPr sz="788" b="0" baseline="0">
                <a:solidFill>
                  <a:schemeClr val="accent3"/>
                </a:solidFill>
                <a:latin typeface="+mj-lt"/>
              </a:defRPr>
            </a:lvl1pPr>
            <a:lvl2pPr algn="ctr">
              <a:defRPr/>
            </a:lvl2pPr>
            <a:lvl3pPr algn="ctr">
              <a:defRPr/>
            </a:lvl3pPr>
            <a:lvl4pPr algn="ctr">
              <a:lnSpc>
                <a:spcPct val="150000"/>
              </a:lnSpc>
              <a:defRPr/>
            </a:lvl4pPr>
            <a:lvl5pPr algn="ctr">
              <a:defRPr/>
            </a:lvl5pPr>
          </a:lstStyle>
          <a:p>
            <a:pPr lvl="0"/>
            <a:r>
              <a:rPr lang="en-US"/>
              <a:t>Click to edit Master text styles</a:t>
            </a:r>
          </a:p>
        </p:txBody>
      </p:sp>
      <p:sp>
        <p:nvSpPr>
          <p:cNvPr id="82" name="Текст 7"/>
          <p:cNvSpPr>
            <a:spLocks noGrp="1"/>
          </p:cNvSpPr>
          <p:nvPr>
            <p:ph type="body" sz="quarter" idx="79"/>
          </p:nvPr>
        </p:nvSpPr>
        <p:spPr>
          <a:xfrm>
            <a:off x="0" y="2690388"/>
            <a:ext cx="3683318" cy="502592"/>
          </a:xfrm>
        </p:spPr>
        <p:txBody>
          <a:bodyPr anchor="ctr">
            <a:normAutofit/>
          </a:bodyPr>
          <a:lstStyle>
            <a:lvl1pPr algn="r">
              <a:lnSpc>
                <a:spcPct val="150000"/>
              </a:lnSpc>
              <a:defRPr sz="1800" baseline="0">
                <a:solidFill>
                  <a:schemeClr val="accent3"/>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84" name="Текст 7"/>
          <p:cNvSpPr>
            <a:spLocks noGrp="1"/>
          </p:cNvSpPr>
          <p:nvPr>
            <p:ph type="body" sz="quarter" idx="80"/>
          </p:nvPr>
        </p:nvSpPr>
        <p:spPr>
          <a:xfrm>
            <a:off x="4900374" y="2838572"/>
            <a:ext cx="329932" cy="185334"/>
          </a:xfrm>
        </p:spPr>
        <p:txBody>
          <a:bodyPr anchor="ctr">
            <a:noAutofit/>
          </a:bodyPr>
          <a:lstStyle>
            <a:lvl1pPr marL="0" marR="0" indent="0" algn="ctr" defTabSz="685739" rtl="0" eaLnBrk="1" fontAlgn="auto" latinLnBrk="0" hangingPunct="1">
              <a:lnSpc>
                <a:spcPct val="145000"/>
              </a:lnSpc>
              <a:spcBef>
                <a:spcPts val="0"/>
              </a:spcBef>
              <a:spcAft>
                <a:spcPts val="0"/>
              </a:spcAft>
              <a:buClrTx/>
              <a:buSzTx/>
              <a:buFont typeface="Arial" panose="020B0604020202020204" pitchFamily="34" charset="0"/>
              <a:buNone/>
              <a:tabLst/>
              <a:defRPr sz="788" b="0" baseline="0">
                <a:solidFill>
                  <a:schemeClr val="accent3"/>
                </a:solidFill>
                <a:latin typeface="+mj-lt"/>
              </a:defRPr>
            </a:lvl1pPr>
            <a:lvl2pPr algn="ctr">
              <a:defRPr/>
            </a:lvl2pPr>
            <a:lvl3pPr algn="ctr">
              <a:defRPr/>
            </a:lvl3pPr>
            <a:lvl4pPr algn="ctr">
              <a:lnSpc>
                <a:spcPct val="150000"/>
              </a:lnSpc>
              <a:defRPr/>
            </a:lvl4pPr>
            <a:lvl5pPr algn="ctr">
              <a:defRPr/>
            </a:lvl5pPr>
          </a:lstStyle>
          <a:p>
            <a:pPr lvl="0"/>
            <a:r>
              <a:rPr lang="en-US"/>
              <a:t>Click to edit Master text styles</a:t>
            </a:r>
          </a:p>
        </p:txBody>
      </p:sp>
      <p:sp>
        <p:nvSpPr>
          <p:cNvPr id="86" name="Текст 7"/>
          <p:cNvSpPr>
            <a:spLocks noGrp="1"/>
          </p:cNvSpPr>
          <p:nvPr>
            <p:ph type="body" sz="quarter" idx="81"/>
          </p:nvPr>
        </p:nvSpPr>
        <p:spPr>
          <a:xfrm>
            <a:off x="0" y="3203995"/>
            <a:ext cx="3683318" cy="502592"/>
          </a:xfrm>
        </p:spPr>
        <p:txBody>
          <a:bodyPr anchor="ctr">
            <a:normAutofit/>
          </a:bodyPr>
          <a:lstStyle>
            <a:lvl1pPr algn="r">
              <a:lnSpc>
                <a:spcPct val="150000"/>
              </a:lnSpc>
              <a:defRPr sz="1800" baseline="0">
                <a:solidFill>
                  <a:schemeClr val="accent3"/>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88" name="Текст 7"/>
          <p:cNvSpPr>
            <a:spLocks noGrp="1"/>
          </p:cNvSpPr>
          <p:nvPr>
            <p:ph type="body" sz="quarter" idx="82"/>
          </p:nvPr>
        </p:nvSpPr>
        <p:spPr>
          <a:xfrm>
            <a:off x="4900374" y="3352180"/>
            <a:ext cx="329932" cy="185334"/>
          </a:xfrm>
        </p:spPr>
        <p:txBody>
          <a:bodyPr anchor="ctr">
            <a:noAutofit/>
          </a:bodyPr>
          <a:lstStyle>
            <a:lvl1pPr marL="0" marR="0" indent="0" algn="ctr" defTabSz="685739" rtl="0" eaLnBrk="1" fontAlgn="auto" latinLnBrk="0" hangingPunct="1">
              <a:lnSpc>
                <a:spcPct val="145000"/>
              </a:lnSpc>
              <a:spcBef>
                <a:spcPts val="0"/>
              </a:spcBef>
              <a:spcAft>
                <a:spcPts val="0"/>
              </a:spcAft>
              <a:buClrTx/>
              <a:buSzTx/>
              <a:buFont typeface="Arial" panose="020B0604020202020204" pitchFamily="34" charset="0"/>
              <a:buNone/>
              <a:tabLst/>
              <a:defRPr sz="788" b="0" baseline="0">
                <a:solidFill>
                  <a:schemeClr val="accent3"/>
                </a:solidFill>
                <a:latin typeface="+mj-lt"/>
              </a:defRPr>
            </a:lvl1pPr>
            <a:lvl2pPr algn="ctr">
              <a:defRPr/>
            </a:lvl2pPr>
            <a:lvl3pPr algn="ctr">
              <a:defRPr/>
            </a:lvl3pPr>
            <a:lvl4pPr algn="ctr">
              <a:lnSpc>
                <a:spcPct val="150000"/>
              </a:lnSpc>
              <a:defRPr/>
            </a:lvl4pPr>
            <a:lvl5pPr algn="ctr">
              <a:defRPr/>
            </a:lvl5pPr>
          </a:lstStyle>
          <a:p>
            <a:pPr lvl="0"/>
            <a:r>
              <a:rPr lang="en-US"/>
              <a:t>Click to edit Master text styles</a:t>
            </a:r>
          </a:p>
        </p:txBody>
      </p:sp>
      <p:sp>
        <p:nvSpPr>
          <p:cNvPr id="90" name="Текст 7"/>
          <p:cNvSpPr>
            <a:spLocks noGrp="1"/>
          </p:cNvSpPr>
          <p:nvPr>
            <p:ph type="body" sz="quarter" idx="83"/>
          </p:nvPr>
        </p:nvSpPr>
        <p:spPr>
          <a:xfrm>
            <a:off x="0" y="3719088"/>
            <a:ext cx="3683318" cy="502592"/>
          </a:xfrm>
        </p:spPr>
        <p:txBody>
          <a:bodyPr anchor="ctr">
            <a:normAutofit/>
          </a:bodyPr>
          <a:lstStyle>
            <a:lvl1pPr algn="r">
              <a:lnSpc>
                <a:spcPct val="150000"/>
              </a:lnSpc>
              <a:defRPr sz="1800" baseline="0">
                <a:solidFill>
                  <a:schemeClr val="accent3"/>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92" name="Текст 7"/>
          <p:cNvSpPr>
            <a:spLocks noGrp="1"/>
          </p:cNvSpPr>
          <p:nvPr>
            <p:ph type="body" sz="quarter" idx="84"/>
          </p:nvPr>
        </p:nvSpPr>
        <p:spPr>
          <a:xfrm>
            <a:off x="4900374" y="3867272"/>
            <a:ext cx="329932" cy="185334"/>
          </a:xfrm>
        </p:spPr>
        <p:txBody>
          <a:bodyPr anchor="ctr">
            <a:noAutofit/>
          </a:bodyPr>
          <a:lstStyle>
            <a:lvl1pPr marL="0" marR="0" indent="0" algn="ctr" defTabSz="685739" rtl="0" eaLnBrk="1" fontAlgn="auto" latinLnBrk="0" hangingPunct="1">
              <a:lnSpc>
                <a:spcPct val="145000"/>
              </a:lnSpc>
              <a:spcBef>
                <a:spcPts val="0"/>
              </a:spcBef>
              <a:spcAft>
                <a:spcPts val="0"/>
              </a:spcAft>
              <a:buClrTx/>
              <a:buSzTx/>
              <a:buFont typeface="Arial" panose="020B0604020202020204" pitchFamily="34" charset="0"/>
              <a:buNone/>
              <a:tabLst/>
              <a:defRPr sz="788" b="0" baseline="0">
                <a:solidFill>
                  <a:schemeClr val="accent3"/>
                </a:solidFill>
                <a:latin typeface="+mj-lt"/>
              </a:defRPr>
            </a:lvl1pPr>
            <a:lvl2pPr algn="ctr">
              <a:defRPr/>
            </a:lvl2pPr>
            <a:lvl3pPr algn="ctr">
              <a:defRPr/>
            </a:lvl3pPr>
            <a:lvl4pPr algn="ctr">
              <a:lnSpc>
                <a:spcPct val="150000"/>
              </a:lnSpc>
              <a:defRPr/>
            </a:lvl4pPr>
            <a:lvl5pPr algn="ctr">
              <a:defRPr/>
            </a:lvl5pPr>
          </a:lstStyle>
          <a:p>
            <a:pPr lvl="0"/>
            <a:r>
              <a:rPr lang="en-US"/>
              <a:t>Click to edit Master text styles</a:t>
            </a:r>
          </a:p>
        </p:txBody>
      </p:sp>
      <p:sp>
        <p:nvSpPr>
          <p:cNvPr id="4" name="Text Placeholder 3"/>
          <p:cNvSpPr>
            <a:spLocks noGrp="1"/>
          </p:cNvSpPr>
          <p:nvPr>
            <p:ph type="body" sz="quarter" idx="85" hasCustomPrompt="1"/>
          </p:nvPr>
        </p:nvSpPr>
        <p:spPr>
          <a:xfrm rot="16200000">
            <a:off x="5910434" y="1131094"/>
            <a:ext cx="2996803" cy="734616"/>
          </a:xfrm>
        </p:spPr>
        <p:txBody>
          <a:bodyPr/>
          <a:lstStyle>
            <a:lvl1pPr>
              <a:lnSpc>
                <a:spcPts val="3210"/>
              </a:lnSpc>
              <a:defRPr sz="3300">
                <a:solidFill>
                  <a:schemeClr val="accent3"/>
                </a:solidFill>
              </a:defRPr>
            </a:lvl1pPr>
          </a:lstStyle>
          <a:p>
            <a:pPr lvl="0"/>
            <a:r>
              <a:rPr lang="en-US"/>
              <a:t>CLICK TO EDIT MASTER TEXT STYLES</a:t>
            </a:r>
          </a:p>
        </p:txBody>
      </p:sp>
      <p:cxnSp>
        <p:nvCxnSpPr>
          <p:cNvPr id="28" name="Прямая соединительная линия 5">
            <a:extLst>
              <a:ext uri="{FF2B5EF4-FFF2-40B4-BE49-F238E27FC236}">
                <a16:creationId xmlns:a16="http://schemas.microsoft.com/office/drawing/2014/main" id="{A770A9E0-6AEA-204B-8B05-21DA438EB94E}"/>
              </a:ext>
            </a:extLst>
          </p:cNvPr>
          <p:cNvCxnSpPr>
            <a:cxnSpLocks/>
          </p:cNvCxnSpPr>
          <p:nvPr userDrawn="1"/>
        </p:nvCxnSpPr>
        <p:spPr>
          <a:xfrm>
            <a:off x="7042547" y="114300"/>
            <a:ext cx="0" cy="3009900"/>
          </a:xfrm>
          <a:prstGeom prst="line">
            <a:avLst/>
          </a:prstGeom>
          <a:ln>
            <a:solidFill>
              <a:schemeClr val="accent3">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374174"/>
      </p:ext>
    </p:extLst>
  </p:cSld>
  <p:clrMapOvr>
    <a:masterClrMapping/>
  </p:clrMapOvr>
  <p:transition spd="slow">
    <p:push dir="u"/>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1_Agenda 2_06">
    <p:spTree>
      <p:nvGrpSpPr>
        <p:cNvPr id="1" name=""/>
        <p:cNvGrpSpPr/>
        <p:nvPr/>
      </p:nvGrpSpPr>
      <p:grpSpPr>
        <a:xfrm>
          <a:off x="0" y="0"/>
          <a:ext cx="0" cy="0"/>
          <a:chOff x="0" y="0"/>
          <a:chExt cx="0" cy="0"/>
        </a:xfrm>
      </p:grpSpPr>
      <p:sp>
        <p:nvSpPr>
          <p:cNvPr id="72" name="Текст 7"/>
          <p:cNvSpPr>
            <a:spLocks noGrp="1"/>
          </p:cNvSpPr>
          <p:nvPr>
            <p:ph type="body" sz="quarter" idx="42" hasCustomPrompt="1"/>
          </p:nvPr>
        </p:nvSpPr>
        <p:spPr>
          <a:xfrm>
            <a:off x="0" y="1145552"/>
            <a:ext cx="3683318" cy="2996797"/>
          </a:xfrm>
        </p:spPr>
        <p:txBody>
          <a:bodyPr anchor="ctr">
            <a:normAutofit/>
          </a:bodyPr>
          <a:lstStyle>
            <a:lvl1pPr algn="r">
              <a:lnSpc>
                <a:spcPct val="150000"/>
              </a:lnSpc>
              <a:defRPr sz="1800" baseline="0">
                <a:solidFill>
                  <a:schemeClr val="accent3"/>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4" name="Text Placeholder 3"/>
          <p:cNvSpPr>
            <a:spLocks noGrp="1"/>
          </p:cNvSpPr>
          <p:nvPr>
            <p:ph type="body" sz="quarter" idx="85" hasCustomPrompt="1"/>
          </p:nvPr>
        </p:nvSpPr>
        <p:spPr>
          <a:xfrm rot="16200000">
            <a:off x="5910434" y="1131094"/>
            <a:ext cx="2996803" cy="734616"/>
          </a:xfrm>
        </p:spPr>
        <p:txBody>
          <a:bodyPr/>
          <a:lstStyle>
            <a:lvl1pPr>
              <a:lnSpc>
                <a:spcPts val="3210"/>
              </a:lnSpc>
              <a:defRPr sz="3300">
                <a:solidFill>
                  <a:schemeClr val="accent3"/>
                </a:solidFill>
              </a:defRPr>
            </a:lvl1pPr>
          </a:lstStyle>
          <a:p>
            <a:pPr lvl="0"/>
            <a:r>
              <a:rPr lang="en-US"/>
              <a:t>CLICK TO EDIT MASTER TEXT STYLES</a:t>
            </a:r>
          </a:p>
        </p:txBody>
      </p:sp>
      <p:sp>
        <p:nvSpPr>
          <p:cNvPr id="2" name="Текст 7">
            <a:extLst>
              <a:ext uri="{FF2B5EF4-FFF2-40B4-BE49-F238E27FC236}">
                <a16:creationId xmlns:a16="http://schemas.microsoft.com/office/drawing/2014/main" id="{F8202ED4-DA9E-7578-0BE2-EEAF91509822}"/>
              </a:ext>
            </a:extLst>
          </p:cNvPr>
          <p:cNvSpPr>
            <a:spLocks noGrp="1"/>
          </p:cNvSpPr>
          <p:nvPr>
            <p:ph type="body" sz="quarter" idx="86" hasCustomPrompt="1"/>
          </p:nvPr>
        </p:nvSpPr>
        <p:spPr>
          <a:xfrm>
            <a:off x="4457701" y="1145552"/>
            <a:ext cx="1095980" cy="2996797"/>
          </a:xfrm>
        </p:spPr>
        <p:txBody>
          <a:bodyPr anchor="ctr">
            <a:normAutofit/>
          </a:bodyPr>
          <a:lstStyle>
            <a:lvl1pPr marL="0" indent="0" algn="l">
              <a:lnSpc>
                <a:spcPct val="150000"/>
              </a:lnSpc>
              <a:buSzPct val="200000"/>
              <a:buFontTx/>
              <a:buNone/>
              <a:defRPr sz="1800" baseline="0">
                <a:solidFill>
                  <a:schemeClr val="accent3"/>
                </a:solidFill>
                <a:latin typeface="+mj-lt"/>
              </a:defRPr>
            </a:lvl1pPr>
            <a:lvl2pPr algn="ctr">
              <a:defRPr/>
            </a:lvl2pPr>
            <a:lvl3pPr algn="ctr">
              <a:defRPr/>
            </a:lvl3pPr>
            <a:lvl4pPr algn="ctr">
              <a:defRPr/>
            </a:lvl4pPr>
            <a:lvl5pPr algn="ctr">
              <a:defRPr/>
            </a:lvl5pPr>
          </a:lstStyle>
          <a:p>
            <a:pPr lvl="0"/>
            <a:r>
              <a:rPr lang="en-US"/>
              <a:t>1 </a:t>
            </a:r>
          </a:p>
        </p:txBody>
      </p:sp>
    </p:spTree>
    <p:extLst>
      <p:ext uri="{BB962C8B-B14F-4D97-AF65-F5344CB8AC3E}">
        <p14:creationId xmlns:p14="http://schemas.microsoft.com/office/powerpoint/2010/main" val="597301147"/>
      </p:ext>
    </p:extLst>
  </p:cSld>
  <p:clrMapOvr>
    <a:masterClrMapping/>
  </p:clrMapOvr>
  <p:transition spd="slow">
    <p:push dir="u"/>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cxnSp>
        <p:nvCxnSpPr>
          <p:cNvPr id="4" name="Connettore 1 7">
            <a:extLst>
              <a:ext uri="{FF2B5EF4-FFF2-40B4-BE49-F238E27FC236}">
                <a16:creationId xmlns:a16="http://schemas.microsoft.com/office/drawing/2014/main" id="{11B86647-D755-4C45-91FA-7B92F56499A3}"/>
              </a:ext>
            </a:extLst>
          </p:cNvPr>
          <p:cNvCxnSpPr>
            <a:cxnSpLocks/>
          </p:cNvCxnSpPr>
          <p:nvPr/>
        </p:nvCxnSpPr>
        <p:spPr>
          <a:xfrm flipH="1">
            <a:off x="0" y="1054894"/>
            <a:ext cx="1398985"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28651" y="69432"/>
            <a:ext cx="7529699" cy="821156"/>
          </a:xfrm>
        </p:spPr>
        <p:txBody>
          <a:bodyPr/>
          <a:lstStyle/>
          <a:p>
            <a:r>
              <a:rPr lang="en-US"/>
              <a:t>Click to edit Master title style</a:t>
            </a:r>
          </a:p>
        </p:txBody>
      </p:sp>
      <p:sp>
        <p:nvSpPr>
          <p:cNvPr id="3" name="Content Placeholder 2"/>
          <p:cNvSpPr>
            <a:spLocks noGrp="1"/>
          </p:cNvSpPr>
          <p:nvPr>
            <p:ph idx="1"/>
          </p:nvPr>
        </p:nvSpPr>
        <p:spPr>
          <a:xfrm>
            <a:off x="628650" y="1257301"/>
            <a:ext cx="7783492" cy="3176939"/>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B4101E83-6A64-CB5E-0B88-14E6A6FB48A4}"/>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91917894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1_Title Subtitle and Content">
    <p:spTree>
      <p:nvGrpSpPr>
        <p:cNvPr id="1" name=""/>
        <p:cNvGrpSpPr/>
        <p:nvPr/>
      </p:nvGrpSpPr>
      <p:grpSpPr>
        <a:xfrm>
          <a:off x="0" y="0"/>
          <a:ext cx="0" cy="0"/>
          <a:chOff x="0" y="0"/>
          <a:chExt cx="0" cy="0"/>
        </a:xfrm>
      </p:grpSpPr>
      <p:cxnSp>
        <p:nvCxnSpPr>
          <p:cNvPr id="6" name="Connettore 1 7">
            <a:extLst>
              <a:ext uri="{FF2B5EF4-FFF2-40B4-BE49-F238E27FC236}">
                <a16:creationId xmlns:a16="http://schemas.microsoft.com/office/drawing/2014/main" id="{1DD5A4C7-9115-F044-ADE1-A5C6FA6A5827}"/>
              </a:ext>
            </a:extLst>
          </p:cNvPr>
          <p:cNvCxnSpPr>
            <a:cxnSpLocks/>
          </p:cNvCxnSpPr>
          <p:nvPr/>
        </p:nvCxnSpPr>
        <p:spPr>
          <a:xfrm flipH="1">
            <a:off x="0" y="1054894"/>
            <a:ext cx="1398985"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42938" y="117308"/>
            <a:ext cx="7515412" cy="767013"/>
          </a:xfrm>
        </p:spPr>
        <p:txBody>
          <a:bodyPr/>
          <a:lstStyle/>
          <a:p>
            <a:r>
              <a:rPr lang="en-US"/>
              <a:t>Click to edit Master title style</a:t>
            </a:r>
          </a:p>
        </p:txBody>
      </p:sp>
      <p:sp>
        <p:nvSpPr>
          <p:cNvPr id="3" name="Content Placeholder 2"/>
          <p:cNvSpPr>
            <a:spLocks noGrp="1"/>
          </p:cNvSpPr>
          <p:nvPr>
            <p:ph idx="1"/>
          </p:nvPr>
        </p:nvSpPr>
        <p:spPr>
          <a:xfrm>
            <a:off x="633914" y="1263316"/>
            <a:ext cx="7756421" cy="3296672"/>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p:nvPr>
        </p:nvSpPr>
        <p:spPr>
          <a:xfrm>
            <a:off x="1709737" y="974501"/>
            <a:ext cx="6448613" cy="187863"/>
          </a:xfrm>
        </p:spPr>
        <p:txBody>
          <a:bodyPr anchor="ctr"/>
          <a:lstStyle>
            <a:lvl1pPr marL="0" indent="0" algn="l">
              <a:lnSpc>
                <a:spcPct val="86000"/>
              </a:lnSpc>
              <a:spcBef>
                <a:spcPts val="0"/>
              </a:spcBef>
              <a:buNone/>
              <a:defRPr sz="1350" baseline="0"/>
            </a:lvl1pPr>
          </a:lstStyle>
          <a:p>
            <a:pPr lvl="0"/>
            <a:r>
              <a:rPr lang="en-US"/>
              <a:t>Click to edit Master text styles</a:t>
            </a:r>
          </a:p>
        </p:txBody>
      </p:sp>
      <p:sp>
        <p:nvSpPr>
          <p:cNvPr id="7" name="Footer Placeholder 3">
            <a:extLst>
              <a:ext uri="{FF2B5EF4-FFF2-40B4-BE49-F238E27FC236}">
                <a16:creationId xmlns:a16="http://schemas.microsoft.com/office/drawing/2014/main" id="{43B15956-CD45-5E43-816C-BF99C73DBC33}"/>
              </a:ext>
            </a:extLst>
          </p:cNvPr>
          <p:cNvSpPr>
            <a:spLocks noGrp="1"/>
          </p:cNvSpPr>
          <p:nvPr>
            <p:ph type="ftr" sz="quarter" idx="11"/>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4" name="Picture Placeholder 2">
            <a:extLst>
              <a:ext uri="{FF2B5EF4-FFF2-40B4-BE49-F238E27FC236}">
                <a16:creationId xmlns:a16="http://schemas.microsoft.com/office/drawing/2014/main" id="{A6E39E8D-B272-60B6-9B79-691E1B6BB836}"/>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266020553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Two column text no subtitle">
    <p:spTree>
      <p:nvGrpSpPr>
        <p:cNvPr id="1" name=""/>
        <p:cNvGrpSpPr/>
        <p:nvPr/>
      </p:nvGrpSpPr>
      <p:grpSpPr>
        <a:xfrm>
          <a:off x="0" y="0"/>
          <a:ext cx="0" cy="0"/>
          <a:chOff x="0" y="0"/>
          <a:chExt cx="0" cy="0"/>
        </a:xfrm>
      </p:grpSpPr>
      <p:cxnSp>
        <p:nvCxnSpPr>
          <p:cNvPr id="4" name="Connettore 1 7">
            <a:extLst>
              <a:ext uri="{FF2B5EF4-FFF2-40B4-BE49-F238E27FC236}">
                <a16:creationId xmlns:a16="http://schemas.microsoft.com/office/drawing/2014/main" id="{9F38CFE8-98F1-9F40-96B2-8306DD27EDC7}"/>
              </a:ext>
            </a:extLst>
          </p:cNvPr>
          <p:cNvCxnSpPr>
            <a:cxnSpLocks/>
          </p:cNvCxnSpPr>
          <p:nvPr/>
        </p:nvCxnSpPr>
        <p:spPr>
          <a:xfrm flipH="1">
            <a:off x="0" y="1054894"/>
            <a:ext cx="1398985"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28650" y="101558"/>
            <a:ext cx="7529700" cy="782241"/>
          </a:xfrm>
        </p:spPr>
        <p:txBody>
          <a:bodyPr/>
          <a:lstStyle/>
          <a:p>
            <a:r>
              <a:rPr lang="en-US"/>
              <a:t>Click to edit Master title style</a:t>
            </a:r>
          </a:p>
        </p:txBody>
      </p:sp>
      <p:sp>
        <p:nvSpPr>
          <p:cNvPr id="3" name="Content Placeholder 2"/>
          <p:cNvSpPr>
            <a:spLocks noGrp="1"/>
          </p:cNvSpPr>
          <p:nvPr>
            <p:ph idx="1"/>
          </p:nvPr>
        </p:nvSpPr>
        <p:spPr>
          <a:xfrm>
            <a:off x="628650" y="1257301"/>
            <a:ext cx="7790260" cy="3176939"/>
          </a:xfrm>
        </p:spPr>
        <p:txBody>
          <a:bodyPr numCol="2" spcCol="274320"/>
          <a:lstStyle>
            <a:lvl1pPr marL="0" indent="0">
              <a:spcBef>
                <a:spcPts val="900"/>
              </a:spcBef>
              <a:buNone/>
              <a:defRPr sz="1200"/>
            </a:lvl1pPr>
            <a:lvl2pPr marL="171446" indent="-171446">
              <a:spcBef>
                <a:spcPts val="900"/>
              </a:spcBef>
              <a:buFont typeface="Arial" panose="020B0604020202020204" pitchFamily="34" charset="0"/>
              <a:buChar char="•"/>
              <a:defRPr sz="1200"/>
            </a:lvl2pPr>
            <a:lvl3pPr marL="357179" indent="-185733">
              <a:spcBef>
                <a:spcPts val="900"/>
              </a:spcBef>
              <a:buFont typeface="Open Sans Light" panose="020B0306030504020204" pitchFamily="34" charset="0"/>
              <a:buChar char="–"/>
              <a:defRPr sz="1200"/>
            </a:lvl3pPr>
            <a:lvl4pPr marL="514337" indent="-171446">
              <a:spcBef>
                <a:spcPts val="900"/>
              </a:spcBef>
              <a:buFont typeface="Arial" panose="020B0604020202020204" pitchFamily="34" charset="0"/>
              <a:buChar char="•"/>
              <a:defRPr sz="1200"/>
            </a:lvl4pPr>
            <a:lvl5pPr marL="685783" indent="-171446">
              <a:spcBef>
                <a:spcPts val="900"/>
              </a:spcBef>
              <a:buFont typeface="Open Sans Light" panose="020B0306030504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A745FC4-4DE6-FD49-BF10-BF1FEAA6763C}"/>
              </a:ext>
            </a:extLst>
          </p:cNvPr>
          <p:cNvSpPr>
            <a:spLocks noGrp="1"/>
          </p:cNvSpPr>
          <p:nvPr>
            <p:ph type="ftr" sz="quarter" idx="10"/>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6" name="Picture Placeholder 2">
            <a:extLst>
              <a:ext uri="{FF2B5EF4-FFF2-40B4-BE49-F238E27FC236}">
                <a16:creationId xmlns:a16="http://schemas.microsoft.com/office/drawing/2014/main" id="{0F94C0A9-2736-EBDB-4B0E-E75E4A2229F7}"/>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90886608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Two column text with subtitle">
    <p:spTree>
      <p:nvGrpSpPr>
        <p:cNvPr id="1" name=""/>
        <p:cNvGrpSpPr/>
        <p:nvPr/>
      </p:nvGrpSpPr>
      <p:grpSpPr>
        <a:xfrm>
          <a:off x="0" y="0"/>
          <a:ext cx="0" cy="0"/>
          <a:chOff x="0" y="0"/>
          <a:chExt cx="0" cy="0"/>
        </a:xfrm>
      </p:grpSpPr>
      <p:cxnSp>
        <p:nvCxnSpPr>
          <p:cNvPr id="6" name="Connettore 1 7">
            <a:extLst>
              <a:ext uri="{FF2B5EF4-FFF2-40B4-BE49-F238E27FC236}">
                <a16:creationId xmlns:a16="http://schemas.microsoft.com/office/drawing/2014/main" id="{35CEBFDA-3D0F-3C46-8C39-765F4B111223}"/>
              </a:ext>
            </a:extLst>
          </p:cNvPr>
          <p:cNvCxnSpPr>
            <a:cxnSpLocks/>
          </p:cNvCxnSpPr>
          <p:nvPr/>
        </p:nvCxnSpPr>
        <p:spPr>
          <a:xfrm flipH="1">
            <a:off x="0" y="1054894"/>
            <a:ext cx="1398985"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33551" y="86533"/>
            <a:ext cx="7524799" cy="793212"/>
          </a:xfrm>
        </p:spPr>
        <p:txBody>
          <a:bodyPr/>
          <a:lstStyle/>
          <a:p>
            <a:r>
              <a:rPr lang="en-US"/>
              <a:t>Click to edit Master title style</a:t>
            </a:r>
          </a:p>
        </p:txBody>
      </p:sp>
      <p:sp>
        <p:nvSpPr>
          <p:cNvPr id="3" name="Content Placeholder 2"/>
          <p:cNvSpPr>
            <a:spLocks noGrp="1"/>
          </p:cNvSpPr>
          <p:nvPr>
            <p:ph idx="1"/>
          </p:nvPr>
        </p:nvSpPr>
        <p:spPr>
          <a:xfrm>
            <a:off x="633551" y="1264596"/>
            <a:ext cx="7725966" cy="3316975"/>
          </a:xfrm>
        </p:spPr>
        <p:txBody>
          <a:bodyPr numCol="2" spcCol="274320"/>
          <a:lstStyle>
            <a:lvl1pPr marL="0" indent="0">
              <a:spcBef>
                <a:spcPts val="900"/>
              </a:spcBef>
              <a:buNone/>
              <a:defRPr sz="1200"/>
            </a:lvl1pPr>
            <a:lvl2pPr marL="171446" indent="-171446">
              <a:spcBef>
                <a:spcPts val="900"/>
              </a:spcBef>
              <a:buFont typeface="Arial" panose="020B0604020202020204" pitchFamily="34" charset="0"/>
              <a:buChar char="•"/>
              <a:defRPr sz="1200"/>
            </a:lvl2pPr>
            <a:lvl3pPr marL="342892" indent="-171446">
              <a:spcBef>
                <a:spcPts val="900"/>
              </a:spcBef>
              <a:buFont typeface="Open Sans Light" panose="020B0306030504020204" pitchFamily="34" charset="0"/>
              <a:buChar char="–"/>
              <a:defRPr sz="1200"/>
            </a:lvl3pPr>
            <a:lvl4pPr marL="514337" indent="-171446">
              <a:spcBef>
                <a:spcPts val="900"/>
              </a:spcBef>
              <a:buFont typeface="Arial" panose="020B0604020202020204" pitchFamily="34" charset="0"/>
              <a:buChar char="•"/>
              <a:defRPr sz="1200"/>
            </a:lvl4pPr>
            <a:lvl5pPr marL="685783" indent="-171446">
              <a:spcBef>
                <a:spcPts val="900"/>
              </a:spcBef>
              <a:buFont typeface="Open Sans Light" panose="020B0306030504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p:nvPr>
        </p:nvSpPr>
        <p:spPr>
          <a:xfrm>
            <a:off x="1709738" y="972766"/>
            <a:ext cx="6448612" cy="198809"/>
          </a:xfrm>
        </p:spPr>
        <p:txBody>
          <a:bodyPr anchor="ctr"/>
          <a:lstStyle>
            <a:lvl1pPr marL="0" indent="0" algn="l">
              <a:lnSpc>
                <a:spcPct val="86000"/>
              </a:lnSpc>
              <a:spcBef>
                <a:spcPts val="0"/>
              </a:spcBef>
              <a:buNone/>
              <a:defRPr sz="1350" baseline="0"/>
            </a:lvl1pPr>
          </a:lstStyle>
          <a:p>
            <a:pPr lvl="0"/>
            <a:r>
              <a:rPr lang="en-US"/>
              <a:t>Click to edit Master text styles</a:t>
            </a:r>
          </a:p>
        </p:txBody>
      </p:sp>
      <p:sp>
        <p:nvSpPr>
          <p:cNvPr id="7" name="Footer Placeholder 3">
            <a:extLst>
              <a:ext uri="{FF2B5EF4-FFF2-40B4-BE49-F238E27FC236}">
                <a16:creationId xmlns:a16="http://schemas.microsoft.com/office/drawing/2014/main" id="{836F169D-EB3C-6341-9798-8D75217B1904}"/>
              </a:ext>
            </a:extLst>
          </p:cNvPr>
          <p:cNvSpPr>
            <a:spLocks noGrp="1"/>
          </p:cNvSpPr>
          <p:nvPr>
            <p:ph type="ftr" sz="quarter" idx="11"/>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4" name="Picture Placeholder 2">
            <a:extLst>
              <a:ext uri="{FF2B5EF4-FFF2-40B4-BE49-F238E27FC236}">
                <a16:creationId xmlns:a16="http://schemas.microsoft.com/office/drawing/2014/main" id="{A3AD74C6-0DCE-D6F0-D8A4-B351C7AF4E86}"/>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240285613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Two Content with Subtitle">
    <p:spTree>
      <p:nvGrpSpPr>
        <p:cNvPr id="1" name=""/>
        <p:cNvGrpSpPr/>
        <p:nvPr/>
      </p:nvGrpSpPr>
      <p:grpSpPr>
        <a:xfrm>
          <a:off x="0" y="0"/>
          <a:ext cx="0" cy="0"/>
          <a:chOff x="0" y="0"/>
          <a:chExt cx="0" cy="0"/>
        </a:xfrm>
      </p:grpSpPr>
      <p:cxnSp>
        <p:nvCxnSpPr>
          <p:cNvPr id="7" name="Connettore 1 7">
            <a:extLst>
              <a:ext uri="{FF2B5EF4-FFF2-40B4-BE49-F238E27FC236}">
                <a16:creationId xmlns:a16="http://schemas.microsoft.com/office/drawing/2014/main" id="{0F6CB655-2921-5740-B852-27E6C50133AF}"/>
              </a:ext>
            </a:extLst>
          </p:cNvPr>
          <p:cNvCxnSpPr>
            <a:cxnSpLocks/>
          </p:cNvCxnSpPr>
          <p:nvPr/>
        </p:nvCxnSpPr>
        <p:spPr>
          <a:xfrm flipH="1">
            <a:off x="0" y="1054894"/>
            <a:ext cx="1398985"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44458" y="131325"/>
            <a:ext cx="7555835" cy="759263"/>
          </a:xfrm>
        </p:spPr>
        <p:txBody>
          <a:bodyPr/>
          <a:lstStyle/>
          <a:p>
            <a:r>
              <a:rPr lang="en-US"/>
              <a:t>Click to edit Master title style</a:t>
            </a:r>
          </a:p>
        </p:txBody>
      </p:sp>
      <p:sp>
        <p:nvSpPr>
          <p:cNvPr id="3" name="Content Placeholder 2"/>
          <p:cNvSpPr>
            <a:spLocks noGrp="1"/>
          </p:cNvSpPr>
          <p:nvPr>
            <p:ph sz="half" idx="1"/>
          </p:nvPr>
        </p:nvSpPr>
        <p:spPr>
          <a:xfrm>
            <a:off x="644458" y="1264597"/>
            <a:ext cx="3868010" cy="3226487"/>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29292" y="1264597"/>
            <a:ext cx="3837267" cy="3226487"/>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p:cNvSpPr>
            <a:spLocks noGrp="1"/>
          </p:cNvSpPr>
          <p:nvPr>
            <p:ph type="body" sz="quarter" idx="10"/>
          </p:nvPr>
        </p:nvSpPr>
        <p:spPr>
          <a:xfrm>
            <a:off x="1709738" y="971551"/>
            <a:ext cx="6550218" cy="200025"/>
          </a:xfrm>
        </p:spPr>
        <p:txBody>
          <a:bodyPr anchor="ctr"/>
          <a:lstStyle>
            <a:lvl1pPr marL="0" indent="0" algn="l">
              <a:lnSpc>
                <a:spcPct val="86000"/>
              </a:lnSpc>
              <a:spcBef>
                <a:spcPts val="0"/>
              </a:spcBef>
              <a:buNone/>
              <a:defRPr sz="1350" baseline="0"/>
            </a:lvl1pPr>
          </a:lstStyle>
          <a:p>
            <a:pPr lvl="0"/>
            <a:r>
              <a:rPr lang="en-US"/>
              <a:t>Click to edit Master text styles</a:t>
            </a:r>
          </a:p>
        </p:txBody>
      </p:sp>
      <p:sp>
        <p:nvSpPr>
          <p:cNvPr id="8" name="Footer Placeholder 4">
            <a:extLst>
              <a:ext uri="{FF2B5EF4-FFF2-40B4-BE49-F238E27FC236}">
                <a16:creationId xmlns:a16="http://schemas.microsoft.com/office/drawing/2014/main" id="{E7936CFD-57ED-9C4A-A05E-B8EF2FA261C7}"/>
              </a:ext>
            </a:extLst>
          </p:cNvPr>
          <p:cNvSpPr>
            <a:spLocks noGrp="1"/>
          </p:cNvSpPr>
          <p:nvPr>
            <p:ph type="ftr" sz="quarter" idx="11"/>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5" name="Picture Placeholder 2">
            <a:extLst>
              <a:ext uri="{FF2B5EF4-FFF2-40B4-BE49-F238E27FC236}">
                <a16:creationId xmlns:a16="http://schemas.microsoft.com/office/drawing/2014/main" id="{40CE7AB3-1246-3B27-BD30-093C9DBA1F9E}"/>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14511167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9_cover">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68516EFC-F24C-2AE9-C93D-13D62AB21043}"/>
              </a:ext>
            </a:extLst>
          </p:cNvPr>
          <p:cNvSpPr>
            <a:spLocks noGrp="1"/>
          </p:cNvSpPr>
          <p:nvPr>
            <p:ph type="subTitle" idx="1"/>
          </p:nvPr>
        </p:nvSpPr>
        <p:spPr>
          <a:xfrm>
            <a:off x="251447" y="4552004"/>
            <a:ext cx="2700345" cy="127288"/>
          </a:xfrm>
          <a:prstGeom prst="rect">
            <a:avLst/>
          </a:prstGeom>
        </p:spPr>
        <p:txBody>
          <a:bodyPr lIns="0" tIns="0" rIns="0" bIns="0" anchor="b">
            <a:noAutofit/>
          </a:bodyPr>
          <a:lstStyle>
            <a:lvl1pPr marL="0" indent="0" algn="l">
              <a:buNone/>
              <a:defRPr sz="800" cap="all" baseline="0">
                <a:solidFill>
                  <a:schemeClr val="bg1"/>
                </a:solidFill>
                <a:latin typeface="Arial" panose="020B0604020202020204" pitchFamily="34" charset="0"/>
                <a:cs typeface="Arial" panose="020B0604020202020204" pitchFamily="34" charset="0"/>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fr-FR"/>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3851909" y="951544"/>
            <a:ext cx="3420437" cy="2700345"/>
          </a:xfrm>
          <a:prstGeom prst="rect">
            <a:avLst/>
          </a:prstGeom>
          <a:solidFill>
            <a:srgbClr val="4298D3">
              <a:alpha val="75000"/>
            </a:srgbClr>
          </a:solidFill>
        </p:spPr>
        <p:txBody>
          <a:bodyPr vert="horz" lIns="360000" tIns="360000" rIns="360000" bIns="360000" rtlCol="0" anchor="t" anchorCtr="0">
            <a:noAutofit/>
          </a:bodyPr>
          <a:lstStyle>
            <a:lvl1pPr algn="l">
              <a:defRPr sz="3300" b="0" cap="all" baseline="0">
                <a:solidFill>
                  <a:schemeClr val="bg1"/>
                </a:solidFill>
              </a:defRPr>
            </a:lvl1pPr>
          </a:lstStyle>
          <a:p>
            <a:r>
              <a:rPr lang="en-US"/>
              <a:t>Click to edit Master title style</a:t>
            </a:r>
            <a:endParaRPr lang="fr-FR"/>
          </a:p>
        </p:txBody>
      </p:sp>
      <p:sp>
        <p:nvSpPr>
          <p:cNvPr id="6" name="Espace réservé du texte 3">
            <a:extLst>
              <a:ext uri="{FF2B5EF4-FFF2-40B4-BE49-F238E27FC236}">
                <a16:creationId xmlns:a16="http://schemas.microsoft.com/office/drawing/2014/main" id="{6F57F5BE-AC8E-09B2-8BFC-30ADAD1FC791}"/>
              </a:ext>
            </a:extLst>
          </p:cNvPr>
          <p:cNvSpPr>
            <a:spLocks noGrp="1"/>
          </p:cNvSpPr>
          <p:nvPr>
            <p:ph type="body" sz="half" idx="10"/>
          </p:nvPr>
        </p:nvSpPr>
        <p:spPr>
          <a:xfrm>
            <a:off x="7272346" y="951544"/>
            <a:ext cx="1620207" cy="1260161"/>
          </a:xfrm>
          <a:prstGeom prst="rect">
            <a:avLst/>
          </a:prstGeom>
          <a:solidFill>
            <a:schemeClr val="tx2">
              <a:lumMod val="20000"/>
              <a:lumOff val="80000"/>
            </a:schemeClr>
          </a:solidFill>
        </p:spPr>
        <p:txBody>
          <a:bodyPr wrap="square" lIns="180000" tIns="180000" rIns="360000" bIns="360000" anchor="t" anchorCtr="0">
            <a:noAutofit/>
          </a:bodyPr>
          <a:lstStyle>
            <a:lvl1pPr marL="0" indent="0">
              <a:buNone/>
              <a:defRPr sz="150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 name="Forme libre 8">
            <a:extLst>
              <a:ext uri="{FF2B5EF4-FFF2-40B4-BE49-F238E27FC236}">
                <a16:creationId xmlns:a16="http://schemas.microsoft.com/office/drawing/2014/main" id="{51FB0637-BFF6-7D08-F7A6-3873B9A35798}"/>
              </a:ext>
            </a:extLst>
          </p:cNvPr>
          <p:cNvSpPr/>
          <p:nvPr/>
        </p:nvSpPr>
        <p:spPr>
          <a:xfrm>
            <a:off x="0" y="2"/>
            <a:ext cx="9144000" cy="5143499"/>
          </a:xfrm>
          <a:custGeom>
            <a:avLst/>
            <a:gdLst>
              <a:gd name="connsiteX0" fmla="*/ 8892552 w 9144000"/>
              <a:gd name="connsiteY0" fmla="*/ 0 h 5143499"/>
              <a:gd name="connsiteX1" fmla="*/ 9144000 w 9144000"/>
              <a:gd name="connsiteY1" fmla="*/ 0 h 5143499"/>
              <a:gd name="connsiteX2" fmla="*/ 9144000 w 9144000"/>
              <a:gd name="connsiteY2" fmla="*/ 1 h 5143499"/>
              <a:gd name="connsiteX3" fmla="*/ 9144000 w 9144000"/>
              <a:gd name="connsiteY3" fmla="*/ 231451 h 5143499"/>
              <a:gd name="connsiteX4" fmla="*/ 9144000 w 9144000"/>
              <a:gd name="connsiteY4" fmla="*/ 4912049 h 5143499"/>
              <a:gd name="connsiteX5" fmla="*/ 9144000 w 9144000"/>
              <a:gd name="connsiteY5" fmla="*/ 5143499 h 5143499"/>
              <a:gd name="connsiteX6" fmla="*/ 8892552 w 9144000"/>
              <a:gd name="connsiteY6" fmla="*/ 5143499 h 5143499"/>
              <a:gd name="connsiteX7" fmla="*/ 0 w 9144000"/>
              <a:gd name="connsiteY7" fmla="*/ 5143499 h 5143499"/>
              <a:gd name="connsiteX8" fmla="*/ 0 w 9144000"/>
              <a:gd name="connsiteY8" fmla="*/ 4912049 h 5143499"/>
              <a:gd name="connsiteX9" fmla="*/ 8892552 w 9144000"/>
              <a:gd name="connsiteY9" fmla="*/ 4912049 h 5143499"/>
              <a:gd name="connsiteX10" fmla="*/ 8892552 w 9144000"/>
              <a:gd name="connsiteY10" fmla="*/ 231451 h 5143499"/>
              <a:gd name="connsiteX11" fmla="*/ 0 w 9144000"/>
              <a:gd name="connsiteY11" fmla="*/ 231451 h 5143499"/>
              <a:gd name="connsiteX12" fmla="*/ 0 w 9144000"/>
              <a:gd name="connsiteY12" fmla="*/ 1 h 5143499"/>
              <a:gd name="connsiteX13" fmla="*/ 8892552 w 9144000"/>
              <a:gd name="connsiteY13" fmla="*/ 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5143499">
                <a:moveTo>
                  <a:pt x="8892552" y="0"/>
                </a:moveTo>
                <a:lnTo>
                  <a:pt x="9144000" y="0"/>
                </a:lnTo>
                <a:lnTo>
                  <a:pt x="9144000" y="1"/>
                </a:lnTo>
                <a:lnTo>
                  <a:pt x="9144000" y="231451"/>
                </a:lnTo>
                <a:lnTo>
                  <a:pt x="9144000" y="4912049"/>
                </a:lnTo>
                <a:lnTo>
                  <a:pt x="9144000" y="5143499"/>
                </a:lnTo>
                <a:lnTo>
                  <a:pt x="8892552" y="5143499"/>
                </a:lnTo>
                <a:lnTo>
                  <a:pt x="0" y="5143499"/>
                </a:lnTo>
                <a:lnTo>
                  <a:pt x="0" y="4912049"/>
                </a:lnTo>
                <a:lnTo>
                  <a:pt x="8892552" y="4912049"/>
                </a:lnTo>
                <a:lnTo>
                  <a:pt x="8892552" y="231451"/>
                </a:lnTo>
                <a:lnTo>
                  <a:pt x="0" y="231451"/>
                </a:lnTo>
                <a:lnTo>
                  <a:pt x="0" y="1"/>
                </a:lnTo>
                <a:lnTo>
                  <a:pt x="8892552"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0"/>
          </a:p>
        </p:txBody>
      </p:sp>
      <p:sp>
        <p:nvSpPr>
          <p:cNvPr id="4" name="Forme libre 8">
            <a:extLst>
              <a:ext uri="{FF2B5EF4-FFF2-40B4-BE49-F238E27FC236}">
                <a16:creationId xmlns:a16="http://schemas.microsoft.com/office/drawing/2014/main" id="{94A5D005-1D85-7AC0-ED95-317137FD7A6C}"/>
              </a:ext>
            </a:extLst>
          </p:cNvPr>
          <p:cNvSpPr/>
          <p:nvPr userDrawn="1"/>
        </p:nvSpPr>
        <p:spPr>
          <a:xfrm>
            <a:off x="0" y="2"/>
            <a:ext cx="9144000" cy="5143499"/>
          </a:xfrm>
          <a:custGeom>
            <a:avLst/>
            <a:gdLst>
              <a:gd name="connsiteX0" fmla="*/ 8892552 w 9144000"/>
              <a:gd name="connsiteY0" fmla="*/ 0 h 5143499"/>
              <a:gd name="connsiteX1" fmla="*/ 9144000 w 9144000"/>
              <a:gd name="connsiteY1" fmla="*/ 0 h 5143499"/>
              <a:gd name="connsiteX2" fmla="*/ 9144000 w 9144000"/>
              <a:gd name="connsiteY2" fmla="*/ 1 h 5143499"/>
              <a:gd name="connsiteX3" fmla="*/ 9144000 w 9144000"/>
              <a:gd name="connsiteY3" fmla="*/ 231451 h 5143499"/>
              <a:gd name="connsiteX4" fmla="*/ 9144000 w 9144000"/>
              <a:gd name="connsiteY4" fmla="*/ 4912049 h 5143499"/>
              <a:gd name="connsiteX5" fmla="*/ 9144000 w 9144000"/>
              <a:gd name="connsiteY5" fmla="*/ 5143499 h 5143499"/>
              <a:gd name="connsiteX6" fmla="*/ 8892552 w 9144000"/>
              <a:gd name="connsiteY6" fmla="*/ 5143499 h 5143499"/>
              <a:gd name="connsiteX7" fmla="*/ 0 w 9144000"/>
              <a:gd name="connsiteY7" fmla="*/ 5143499 h 5143499"/>
              <a:gd name="connsiteX8" fmla="*/ 0 w 9144000"/>
              <a:gd name="connsiteY8" fmla="*/ 4912049 h 5143499"/>
              <a:gd name="connsiteX9" fmla="*/ 8892552 w 9144000"/>
              <a:gd name="connsiteY9" fmla="*/ 4912049 h 5143499"/>
              <a:gd name="connsiteX10" fmla="*/ 8892552 w 9144000"/>
              <a:gd name="connsiteY10" fmla="*/ 231451 h 5143499"/>
              <a:gd name="connsiteX11" fmla="*/ 0 w 9144000"/>
              <a:gd name="connsiteY11" fmla="*/ 231451 h 5143499"/>
              <a:gd name="connsiteX12" fmla="*/ 0 w 9144000"/>
              <a:gd name="connsiteY12" fmla="*/ 1 h 5143499"/>
              <a:gd name="connsiteX13" fmla="*/ 8892552 w 9144000"/>
              <a:gd name="connsiteY13" fmla="*/ 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5143499">
                <a:moveTo>
                  <a:pt x="8892552" y="0"/>
                </a:moveTo>
                <a:lnTo>
                  <a:pt x="9144000" y="0"/>
                </a:lnTo>
                <a:lnTo>
                  <a:pt x="9144000" y="1"/>
                </a:lnTo>
                <a:lnTo>
                  <a:pt x="9144000" y="231451"/>
                </a:lnTo>
                <a:lnTo>
                  <a:pt x="9144000" y="4912049"/>
                </a:lnTo>
                <a:lnTo>
                  <a:pt x="9144000" y="5143499"/>
                </a:lnTo>
                <a:lnTo>
                  <a:pt x="8892552" y="5143499"/>
                </a:lnTo>
                <a:lnTo>
                  <a:pt x="0" y="5143499"/>
                </a:lnTo>
                <a:lnTo>
                  <a:pt x="0" y="4912049"/>
                </a:lnTo>
                <a:lnTo>
                  <a:pt x="8892552" y="4912049"/>
                </a:lnTo>
                <a:lnTo>
                  <a:pt x="8892552" y="231451"/>
                </a:lnTo>
                <a:lnTo>
                  <a:pt x="0" y="231451"/>
                </a:lnTo>
                <a:lnTo>
                  <a:pt x="0" y="1"/>
                </a:lnTo>
                <a:lnTo>
                  <a:pt x="8892552"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0"/>
          </a:p>
        </p:txBody>
      </p:sp>
      <p:pic>
        <p:nvPicPr>
          <p:cNvPr id="5" name="Image 4">
            <a:extLst>
              <a:ext uri="{FF2B5EF4-FFF2-40B4-BE49-F238E27FC236}">
                <a16:creationId xmlns:a16="http://schemas.microsoft.com/office/drawing/2014/main" id="{0E28F78A-BB53-7597-F8B2-C6C5C88FCEF3}"/>
              </a:ext>
            </a:extLst>
          </p:cNvPr>
          <p:cNvPicPr>
            <a:picLocks noChangeAspect="1"/>
          </p:cNvPicPr>
          <p:nvPr userDrawn="1"/>
        </p:nvPicPr>
        <p:blipFill>
          <a:blip r:embed="rId2"/>
          <a:stretch>
            <a:fillRect/>
          </a:stretch>
        </p:blipFill>
        <p:spPr>
          <a:xfrm>
            <a:off x="7233189" y="4557031"/>
            <a:ext cx="706894" cy="175434"/>
          </a:xfrm>
          <a:prstGeom prst="rect">
            <a:avLst/>
          </a:prstGeom>
        </p:spPr>
      </p:pic>
      <p:sp>
        <p:nvSpPr>
          <p:cNvPr id="10" name="Slide Number Placeholder 5">
            <a:extLst>
              <a:ext uri="{FF2B5EF4-FFF2-40B4-BE49-F238E27FC236}">
                <a16:creationId xmlns:a16="http://schemas.microsoft.com/office/drawing/2014/main" id="{FBCB0702-7B17-723B-60DE-4E57FD22A968}"/>
              </a:ext>
            </a:extLst>
          </p:cNvPr>
          <p:cNvSpPr txBox="1">
            <a:spLocks/>
          </p:cNvSpPr>
          <p:nvPr userDrawn="1"/>
        </p:nvSpPr>
        <p:spPr>
          <a:xfrm>
            <a:off x="8218830" y="4581224"/>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bg1"/>
                </a:solidFill>
                <a:latin typeface="Arial" panose="020B0604020202020204" pitchFamily="34" charset="0"/>
                <a:cs typeface="Arial" panose="020B0604020202020204" pitchFamily="34" charset="0"/>
              </a:rPr>
              <a:pPr algn="ctr"/>
              <a:t>‹#›</a:t>
            </a:fld>
            <a:endParaRPr lang="en-US" sz="700" b="1">
              <a:solidFill>
                <a:schemeClr val="bg1"/>
              </a:solidFill>
              <a:latin typeface="Arial" panose="020B0604020202020204" pitchFamily="34" charset="0"/>
              <a:cs typeface="Arial" panose="020B0604020202020204" pitchFamily="34" charset="0"/>
            </a:endParaRPr>
          </a:p>
        </p:txBody>
      </p:sp>
      <p:sp>
        <p:nvSpPr>
          <p:cNvPr id="11" name="Rectangle 9">
            <a:extLst>
              <a:ext uri="{FF2B5EF4-FFF2-40B4-BE49-F238E27FC236}">
                <a16:creationId xmlns:a16="http://schemas.microsoft.com/office/drawing/2014/main" id="{12E72230-5EAF-C6F7-1957-FC9078D6ED50}"/>
              </a:ext>
            </a:extLst>
          </p:cNvPr>
          <p:cNvSpPr/>
          <p:nvPr userDrawn="1"/>
        </p:nvSpPr>
        <p:spPr>
          <a:xfrm rot="2700000">
            <a:off x="8177868" y="4603629"/>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19C2553A-6329-6E7E-FD28-4F7E367DC9A8}"/>
              </a:ext>
            </a:extLst>
          </p:cNvPr>
          <p:cNvSpPr/>
          <p:nvPr userDrawn="1"/>
        </p:nvSpPr>
        <p:spPr>
          <a:xfrm rot="13500000">
            <a:off x="8571788" y="4603629"/>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Tree>
    <p:extLst>
      <p:ext uri="{BB962C8B-B14F-4D97-AF65-F5344CB8AC3E}">
        <p14:creationId xmlns:p14="http://schemas.microsoft.com/office/powerpoint/2010/main" val="261818738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cxnSp>
        <p:nvCxnSpPr>
          <p:cNvPr id="5" name="Connettore 1 7">
            <a:extLst>
              <a:ext uri="{FF2B5EF4-FFF2-40B4-BE49-F238E27FC236}">
                <a16:creationId xmlns:a16="http://schemas.microsoft.com/office/drawing/2014/main" id="{045A922E-3C55-7948-9BA0-731913EDBBD9}"/>
              </a:ext>
            </a:extLst>
          </p:cNvPr>
          <p:cNvCxnSpPr>
            <a:cxnSpLocks/>
          </p:cNvCxnSpPr>
          <p:nvPr/>
        </p:nvCxnSpPr>
        <p:spPr>
          <a:xfrm flipH="1">
            <a:off x="0" y="1054894"/>
            <a:ext cx="1398985"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28651" y="131324"/>
            <a:ext cx="7529699" cy="759264"/>
          </a:xfrm>
        </p:spPr>
        <p:txBody>
          <a:bodyPr/>
          <a:lstStyle/>
          <a:p>
            <a:r>
              <a:rPr lang="en-US"/>
              <a:t>Click to edit Master title style</a:t>
            </a:r>
          </a:p>
        </p:txBody>
      </p:sp>
      <p:sp>
        <p:nvSpPr>
          <p:cNvPr id="3" name="Content Placeholder 2"/>
          <p:cNvSpPr>
            <a:spLocks noGrp="1"/>
          </p:cNvSpPr>
          <p:nvPr>
            <p:ph sz="half" idx="1"/>
          </p:nvPr>
        </p:nvSpPr>
        <p:spPr>
          <a:xfrm>
            <a:off x="628650" y="1264597"/>
            <a:ext cx="3883819" cy="3051572"/>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13610" y="1264597"/>
            <a:ext cx="3852949" cy="3051572"/>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70C4E33-EA8F-F349-A6FE-564144E6B39B}"/>
              </a:ext>
            </a:extLst>
          </p:cNvPr>
          <p:cNvSpPr>
            <a:spLocks noGrp="1"/>
          </p:cNvSpPr>
          <p:nvPr>
            <p:ph type="ftr" sz="quarter" idx="10"/>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7" name="Picture Placeholder 2">
            <a:extLst>
              <a:ext uri="{FF2B5EF4-FFF2-40B4-BE49-F238E27FC236}">
                <a16:creationId xmlns:a16="http://schemas.microsoft.com/office/drawing/2014/main" id="{F1E4A39C-C6BB-2486-3DA8-2BC6CF628FE6}"/>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365674894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cxnSp>
        <p:nvCxnSpPr>
          <p:cNvPr id="7" name="Connettore 1 7">
            <a:extLst>
              <a:ext uri="{FF2B5EF4-FFF2-40B4-BE49-F238E27FC236}">
                <a16:creationId xmlns:a16="http://schemas.microsoft.com/office/drawing/2014/main" id="{FCF634EE-8F9A-7E4A-8E24-753425B31A8B}"/>
              </a:ext>
            </a:extLst>
          </p:cNvPr>
          <p:cNvCxnSpPr>
            <a:cxnSpLocks/>
          </p:cNvCxnSpPr>
          <p:nvPr/>
        </p:nvCxnSpPr>
        <p:spPr>
          <a:xfrm flipH="1">
            <a:off x="0" y="1054894"/>
            <a:ext cx="1398985"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35947" y="138619"/>
            <a:ext cx="7522403" cy="75196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35945" y="1264596"/>
            <a:ext cx="3876524" cy="230832"/>
          </a:xfrm>
        </p:spPr>
        <p:txBody>
          <a:bodyPr wrap="square" anchor="b">
            <a:spAutoFit/>
          </a:bodyPr>
          <a:lstStyle>
            <a:lvl1pPr marL="0" indent="0">
              <a:spcBef>
                <a:spcPts val="0"/>
              </a:spcBef>
              <a:buNone/>
              <a:defRPr sz="15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35946" y="1614792"/>
            <a:ext cx="3876523" cy="3082224"/>
          </a:xfrm>
        </p:spPr>
        <p:txBody>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20848" y="1264596"/>
            <a:ext cx="3845710" cy="230832"/>
          </a:xfrm>
        </p:spPr>
        <p:txBody>
          <a:bodyPr wrap="square" anchor="b">
            <a:spAutoFit/>
          </a:bodyPr>
          <a:lstStyle>
            <a:lvl1pPr marL="0" indent="0">
              <a:spcBef>
                <a:spcPts val="0"/>
              </a:spcBef>
              <a:buNone/>
              <a:defRPr sz="15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0849" y="1614792"/>
            <a:ext cx="3845710" cy="3082224"/>
          </a:xfrm>
        </p:spPr>
        <p:txBody>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A94C53C-A366-5B4A-A907-00A7098E3530}"/>
              </a:ext>
            </a:extLst>
          </p:cNvPr>
          <p:cNvSpPr>
            <a:spLocks noGrp="1"/>
          </p:cNvSpPr>
          <p:nvPr>
            <p:ph type="ftr" sz="quarter" idx="10"/>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9" name="Picture Placeholder 2">
            <a:extLst>
              <a:ext uri="{FF2B5EF4-FFF2-40B4-BE49-F238E27FC236}">
                <a16:creationId xmlns:a16="http://schemas.microsoft.com/office/drawing/2014/main" id="{9B7DAE9C-59D9-131E-FA54-A30D35D7DC25}"/>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347678263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1_Comparison Subtitle">
    <p:spTree>
      <p:nvGrpSpPr>
        <p:cNvPr id="1" name=""/>
        <p:cNvGrpSpPr/>
        <p:nvPr/>
      </p:nvGrpSpPr>
      <p:grpSpPr>
        <a:xfrm>
          <a:off x="0" y="0"/>
          <a:ext cx="0" cy="0"/>
          <a:chOff x="0" y="0"/>
          <a:chExt cx="0" cy="0"/>
        </a:xfrm>
      </p:grpSpPr>
      <p:cxnSp>
        <p:nvCxnSpPr>
          <p:cNvPr id="8" name="Connettore 1 7">
            <a:extLst>
              <a:ext uri="{FF2B5EF4-FFF2-40B4-BE49-F238E27FC236}">
                <a16:creationId xmlns:a16="http://schemas.microsoft.com/office/drawing/2014/main" id="{2DB8148C-1F11-4648-B893-D62DBFB54126}"/>
              </a:ext>
            </a:extLst>
          </p:cNvPr>
          <p:cNvCxnSpPr>
            <a:cxnSpLocks/>
          </p:cNvCxnSpPr>
          <p:nvPr/>
        </p:nvCxnSpPr>
        <p:spPr>
          <a:xfrm flipH="1">
            <a:off x="0" y="1054894"/>
            <a:ext cx="1398985"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35947" y="109437"/>
            <a:ext cx="7522403" cy="77936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28650" y="1261616"/>
            <a:ext cx="3883820" cy="230832"/>
          </a:xfrm>
        </p:spPr>
        <p:txBody>
          <a:bodyPr wrap="square" anchor="b">
            <a:spAutoFit/>
          </a:bodyPr>
          <a:lstStyle>
            <a:lvl1pPr marL="0" indent="0">
              <a:spcBef>
                <a:spcPts val="0"/>
              </a:spcBef>
              <a:buNone/>
              <a:defRPr sz="15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8650" y="1600200"/>
            <a:ext cx="3883819" cy="2995551"/>
          </a:xfrm>
        </p:spPr>
        <p:txBody>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13610" y="1261616"/>
            <a:ext cx="3852950" cy="230832"/>
          </a:xfrm>
        </p:spPr>
        <p:txBody>
          <a:bodyPr wrap="square" anchor="b">
            <a:spAutoFit/>
          </a:bodyPr>
          <a:lstStyle>
            <a:lvl1pPr marL="0" indent="0">
              <a:spcBef>
                <a:spcPts val="0"/>
              </a:spcBef>
              <a:buNone/>
              <a:defRPr sz="15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13610" y="1600200"/>
            <a:ext cx="3852950" cy="2995551"/>
          </a:xfrm>
        </p:spPr>
        <p:txBody>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p:cNvSpPr>
            <a:spLocks noGrp="1"/>
          </p:cNvSpPr>
          <p:nvPr>
            <p:ph type="body" sz="quarter" idx="10"/>
          </p:nvPr>
        </p:nvSpPr>
        <p:spPr>
          <a:xfrm>
            <a:off x="1709738" y="978846"/>
            <a:ext cx="6448612" cy="192729"/>
          </a:xfrm>
        </p:spPr>
        <p:txBody>
          <a:bodyPr anchor="ctr"/>
          <a:lstStyle>
            <a:lvl1pPr marL="0" indent="0" algn="l">
              <a:lnSpc>
                <a:spcPct val="86000"/>
              </a:lnSpc>
              <a:spcBef>
                <a:spcPts val="0"/>
              </a:spcBef>
              <a:buNone/>
              <a:defRPr sz="1350" baseline="0"/>
            </a:lvl1pPr>
          </a:lstStyle>
          <a:p>
            <a:pPr lvl="0"/>
            <a:r>
              <a:rPr lang="en-US"/>
              <a:t>Click to edit Master text styles</a:t>
            </a:r>
          </a:p>
        </p:txBody>
      </p:sp>
      <p:sp>
        <p:nvSpPr>
          <p:cNvPr id="9" name="Footer Placeholder 8">
            <a:extLst>
              <a:ext uri="{FF2B5EF4-FFF2-40B4-BE49-F238E27FC236}">
                <a16:creationId xmlns:a16="http://schemas.microsoft.com/office/drawing/2014/main" id="{80F68328-304E-D843-B1DF-4C889C4EC892}"/>
              </a:ext>
            </a:extLst>
          </p:cNvPr>
          <p:cNvSpPr>
            <a:spLocks noGrp="1"/>
          </p:cNvSpPr>
          <p:nvPr>
            <p:ph type="ftr" sz="quarter" idx="11"/>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10" name="Picture Placeholder 2">
            <a:extLst>
              <a:ext uri="{FF2B5EF4-FFF2-40B4-BE49-F238E27FC236}">
                <a16:creationId xmlns:a16="http://schemas.microsoft.com/office/drawing/2014/main" id="{D2EB69FC-604A-83B5-AE5F-42AEA966CA21}"/>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276552327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cxnSp>
        <p:nvCxnSpPr>
          <p:cNvPr id="3" name="Connettore 1 7">
            <a:extLst>
              <a:ext uri="{FF2B5EF4-FFF2-40B4-BE49-F238E27FC236}">
                <a16:creationId xmlns:a16="http://schemas.microsoft.com/office/drawing/2014/main" id="{1F6E400D-BF68-DB48-9B8E-149EE5084EC1}"/>
              </a:ext>
            </a:extLst>
          </p:cNvPr>
          <p:cNvCxnSpPr>
            <a:cxnSpLocks/>
          </p:cNvCxnSpPr>
          <p:nvPr/>
        </p:nvCxnSpPr>
        <p:spPr>
          <a:xfrm flipH="1">
            <a:off x="0" y="1054894"/>
            <a:ext cx="1398985"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28651" y="91443"/>
            <a:ext cx="7529699" cy="795743"/>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E65098EA-17BE-FA4E-9E2B-165CEE78A671}"/>
              </a:ext>
            </a:extLst>
          </p:cNvPr>
          <p:cNvSpPr>
            <a:spLocks noGrp="1"/>
          </p:cNvSpPr>
          <p:nvPr>
            <p:ph type="ftr" sz="quarter" idx="10"/>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5" name="Picture Placeholder 2">
            <a:extLst>
              <a:ext uri="{FF2B5EF4-FFF2-40B4-BE49-F238E27FC236}">
                <a16:creationId xmlns:a16="http://schemas.microsoft.com/office/drawing/2014/main" id="{6FDFA6B4-1AD4-2F31-88E0-EEF4CD4840D8}"/>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341226267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1_Title Subtitle Only">
    <p:spTree>
      <p:nvGrpSpPr>
        <p:cNvPr id="1" name=""/>
        <p:cNvGrpSpPr/>
        <p:nvPr/>
      </p:nvGrpSpPr>
      <p:grpSpPr>
        <a:xfrm>
          <a:off x="0" y="0"/>
          <a:ext cx="0" cy="0"/>
          <a:chOff x="0" y="0"/>
          <a:chExt cx="0" cy="0"/>
        </a:xfrm>
      </p:grpSpPr>
      <p:cxnSp>
        <p:nvCxnSpPr>
          <p:cNvPr id="4" name="Connettore 1 7">
            <a:extLst>
              <a:ext uri="{FF2B5EF4-FFF2-40B4-BE49-F238E27FC236}">
                <a16:creationId xmlns:a16="http://schemas.microsoft.com/office/drawing/2014/main" id="{D9A4A29E-622F-B742-A5A4-27AFC0AF8E78}"/>
              </a:ext>
            </a:extLst>
          </p:cNvPr>
          <p:cNvCxnSpPr>
            <a:cxnSpLocks/>
          </p:cNvCxnSpPr>
          <p:nvPr/>
        </p:nvCxnSpPr>
        <p:spPr>
          <a:xfrm flipH="1">
            <a:off x="0" y="1054894"/>
            <a:ext cx="1398985"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31544" y="117194"/>
            <a:ext cx="7526806" cy="773394"/>
          </a:xfrm>
        </p:spPr>
        <p:txBody>
          <a:bodyPr/>
          <a:lstStyle/>
          <a:p>
            <a:r>
              <a:rPr lang="en-US"/>
              <a:t>Click to edit Master title style</a:t>
            </a:r>
          </a:p>
        </p:txBody>
      </p:sp>
      <p:sp>
        <p:nvSpPr>
          <p:cNvPr id="3" name="Text Placeholder 4"/>
          <p:cNvSpPr>
            <a:spLocks noGrp="1"/>
          </p:cNvSpPr>
          <p:nvPr>
            <p:ph type="body" sz="quarter" idx="10"/>
          </p:nvPr>
        </p:nvSpPr>
        <p:spPr>
          <a:xfrm>
            <a:off x="1709738" y="971550"/>
            <a:ext cx="6448612" cy="200025"/>
          </a:xfrm>
        </p:spPr>
        <p:txBody>
          <a:bodyPr anchor="ctr"/>
          <a:lstStyle>
            <a:lvl1pPr marL="0" indent="0" algn="l">
              <a:lnSpc>
                <a:spcPct val="86000"/>
              </a:lnSpc>
              <a:spcBef>
                <a:spcPts val="0"/>
              </a:spcBef>
              <a:buNone/>
              <a:defRPr sz="1350" baseline="0"/>
            </a:lvl1pPr>
          </a:lstStyle>
          <a:p>
            <a:pPr lvl="0"/>
            <a:r>
              <a:rPr lang="en-US"/>
              <a:t>Click to edit Master text styles</a:t>
            </a:r>
          </a:p>
        </p:txBody>
      </p:sp>
      <p:sp>
        <p:nvSpPr>
          <p:cNvPr id="5" name="Footer Placeholder 4">
            <a:extLst>
              <a:ext uri="{FF2B5EF4-FFF2-40B4-BE49-F238E27FC236}">
                <a16:creationId xmlns:a16="http://schemas.microsoft.com/office/drawing/2014/main" id="{1B8D8031-8BD0-3445-A738-B3F79AA1179F}"/>
              </a:ext>
            </a:extLst>
          </p:cNvPr>
          <p:cNvSpPr>
            <a:spLocks noGrp="1"/>
          </p:cNvSpPr>
          <p:nvPr>
            <p:ph type="ftr" sz="quarter" idx="11"/>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6" name="Picture Placeholder 2">
            <a:extLst>
              <a:ext uri="{FF2B5EF4-FFF2-40B4-BE49-F238E27FC236}">
                <a16:creationId xmlns:a16="http://schemas.microsoft.com/office/drawing/2014/main" id="{76255AF9-6117-C023-4508-A9580166197C}"/>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188807660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1107C87-5D55-F421-69C6-58645AF9782E}"/>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96658371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182880" tIns="91440" rIns="182880" bIns="91440"/>
          <a:lstStyle>
            <a:lvl1pPr marL="0" indent="0">
              <a:buFontTx/>
              <a:buNone/>
              <a:defRPr/>
            </a:lvl1pPr>
          </a:lstStyle>
          <a:p>
            <a:pPr lvl="0"/>
            <a:endParaRPr lang="en-US" noProof="0"/>
          </a:p>
        </p:txBody>
      </p:sp>
      <p:sp>
        <p:nvSpPr>
          <p:cNvPr id="7" name="Picture Placeholder 3"/>
          <p:cNvSpPr>
            <a:spLocks noGrp="1"/>
          </p:cNvSpPr>
          <p:nvPr>
            <p:ph type="pic" sz="quarter" idx="11"/>
          </p:nvPr>
        </p:nvSpPr>
        <p:spPr>
          <a:xfrm>
            <a:off x="2286762" y="0"/>
            <a:ext cx="2297430" cy="2578608"/>
          </a:xfrm>
        </p:spPr>
        <p:txBody>
          <a:bodyPr lIns="182880" tIns="91440" rIns="182880" bIns="91440"/>
          <a:lstStyle>
            <a:lvl1pPr marL="0" indent="0">
              <a:buFontTx/>
              <a:buNone/>
              <a:defRPr/>
            </a:lvl1pPr>
          </a:lstStyle>
          <a:p>
            <a:pPr lvl="0"/>
            <a:endParaRPr lang="en-US" noProof="0"/>
          </a:p>
        </p:txBody>
      </p:sp>
      <p:sp>
        <p:nvSpPr>
          <p:cNvPr id="12" name="Picture Placeholder 3"/>
          <p:cNvSpPr>
            <a:spLocks noGrp="1"/>
          </p:cNvSpPr>
          <p:nvPr>
            <p:ph type="pic" sz="quarter" idx="12"/>
          </p:nvPr>
        </p:nvSpPr>
        <p:spPr>
          <a:xfrm>
            <a:off x="4573524" y="0"/>
            <a:ext cx="2297430" cy="2578608"/>
          </a:xfrm>
        </p:spPr>
        <p:txBody>
          <a:bodyPr lIns="182880" tIns="91440" rIns="182880" bIns="91440"/>
          <a:lstStyle>
            <a:lvl1pPr marL="0" indent="0">
              <a:buFontTx/>
              <a:buNone/>
              <a:defRPr/>
            </a:lvl1pPr>
          </a:lstStyle>
          <a:p>
            <a:pPr lvl="0"/>
            <a:endParaRPr lang="en-US" noProof="0"/>
          </a:p>
        </p:txBody>
      </p:sp>
      <p:sp>
        <p:nvSpPr>
          <p:cNvPr id="13" name="Picture Placeholder 3"/>
          <p:cNvSpPr>
            <a:spLocks noGrp="1"/>
          </p:cNvSpPr>
          <p:nvPr>
            <p:ph type="pic" sz="quarter" idx="13"/>
          </p:nvPr>
        </p:nvSpPr>
        <p:spPr>
          <a:xfrm>
            <a:off x="6860286" y="0"/>
            <a:ext cx="2297430" cy="2578608"/>
          </a:xfrm>
        </p:spPr>
        <p:txBody>
          <a:bodyPr lIns="182880" tIns="91440" rIns="182880" bIns="91440"/>
          <a:lstStyle>
            <a:lvl1pPr marL="0" indent="0">
              <a:buFontTx/>
              <a:buNone/>
              <a:defRPr/>
            </a:lvl1pPr>
          </a:lstStyle>
          <a:p>
            <a:pPr lvl="0"/>
            <a:endParaRPr lang="en-US" noProof="0"/>
          </a:p>
        </p:txBody>
      </p:sp>
      <p:sp>
        <p:nvSpPr>
          <p:cNvPr id="15" name="Picture Placeholder 3"/>
          <p:cNvSpPr>
            <a:spLocks noGrp="1"/>
          </p:cNvSpPr>
          <p:nvPr>
            <p:ph type="pic" sz="quarter" idx="15"/>
          </p:nvPr>
        </p:nvSpPr>
        <p:spPr>
          <a:xfrm>
            <a:off x="0" y="2564892"/>
            <a:ext cx="2297430" cy="2578608"/>
          </a:xfrm>
        </p:spPr>
        <p:txBody>
          <a:bodyPr lIns="182880" tIns="91440" rIns="182880" bIns="91440"/>
          <a:lstStyle>
            <a:lvl1pPr marL="0" indent="0">
              <a:buFontTx/>
              <a:buNone/>
              <a:defRPr/>
            </a:lvl1pPr>
          </a:lstStyle>
          <a:p>
            <a:pPr lvl="0"/>
            <a:endParaRPr lang="en-US" noProof="0"/>
          </a:p>
        </p:txBody>
      </p:sp>
      <p:sp>
        <p:nvSpPr>
          <p:cNvPr id="16" name="Picture Placeholder 3"/>
          <p:cNvSpPr>
            <a:spLocks noGrp="1"/>
          </p:cNvSpPr>
          <p:nvPr>
            <p:ph type="pic" sz="quarter" idx="16"/>
          </p:nvPr>
        </p:nvSpPr>
        <p:spPr>
          <a:xfrm>
            <a:off x="2286762" y="2564892"/>
            <a:ext cx="2297430" cy="2578608"/>
          </a:xfrm>
        </p:spPr>
        <p:txBody>
          <a:bodyPr lIns="182880" tIns="91440" rIns="182880" bIns="91440"/>
          <a:lstStyle>
            <a:lvl1pPr marL="0" indent="0">
              <a:buFontTx/>
              <a:buNone/>
              <a:defRPr/>
            </a:lvl1pPr>
          </a:lstStyle>
          <a:p>
            <a:pPr lvl="0"/>
            <a:endParaRPr lang="en-US" noProof="0"/>
          </a:p>
        </p:txBody>
      </p:sp>
      <p:sp>
        <p:nvSpPr>
          <p:cNvPr id="17" name="Picture Placeholder 3"/>
          <p:cNvSpPr>
            <a:spLocks noGrp="1"/>
          </p:cNvSpPr>
          <p:nvPr>
            <p:ph type="pic" sz="quarter" idx="17"/>
          </p:nvPr>
        </p:nvSpPr>
        <p:spPr>
          <a:xfrm>
            <a:off x="4573524" y="2564892"/>
            <a:ext cx="2297430" cy="2578608"/>
          </a:xfrm>
        </p:spPr>
        <p:txBody>
          <a:bodyPr lIns="182880" tIns="91440" rIns="182880" bIns="91440"/>
          <a:lstStyle>
            <a:lvl1pPr marL="0" indent="0">
              <a:buFontTx/>
              <a:buNone/>
              <a:defRPr/>
            </a:lvl1pPr>
          </a:lstStyle>
          <a:p>
            <a:pPr lvl="0"/>
            <a:endParaRPr lang="en-US" noProof="0"/>
          </a:p>
        </p:txBody>
      </p:sp>
      <p:sp>
        <p:nvSpPr>
          <p:cNvPr id="18" name="Picture Placeholder 3"/>
          <p:cNvSpPr>
            <a:spLocks noGrp="1"/>
          </p:cNvSpPr>
          <p:nvPr>
            <p:ph type="pic" sz="quarter" idx="18"/>
          </p:nvPr>
        </p:nvSpPr>
        <p:spPr>
          <a:xfrm>
            <a:off x="6860286" y="2564892"/>
            <a:ext cx="2297430" cy="2578608"/>
          </a:xfrm>
        </p:spPr>
        <p:txBody>
          <a:bodyPr lIns="182880" tIns="91440" rIns="182880" bIns="91440"/>
          <a:lstStyle>
            <a:lvl1pPr marL="0" indent="0">
              <a:buFontTx/>
              <a:buNone/>
              <a:defRPr/>
            </a:lvl1pPr>
          </a:lstStyle>
          <a:p>
            <a:pPr lvl="0"/>
            <a:endParaRPr lang="en-US" noProof="0"/>
          </a:p>
        </p:txBody>
      </p:sp>
      <p:sp>
        <p:nvSpPr>
          <p:cNvPr id="10" name="Footer Placeholder 1">
            <a:extLst>
              <a:ext uri="{FF2B5EF4-FFF2-40B4-BE49-F238E27FC236}">
                <a16:creationId xmlns:a16="http://schemas.microsoft.com/office/drawing/2014/main" id="{4CDD8635-9601-9C45-8218-EAC7F571B7E1}"/>
              </a:ext>
            </a:extLst>
          </p:cNvPr>
          <p:cNvSpPr>
            <a:spLocks noGrp="1"/>
          </p:cNvSpPr>
          <p:nvPr>
            <p:ph type="ftr" sz="quarter" idx="19"/>
          </p:nvPr>
        </p:nvSpPr>
        <p:spPr>
          <a:xfrm>
            <a:off x="4842272" y="4707732"/>
            <a:ext cx="3086100" cy="273844"/>
          </a:xfrm>
          <a:prstGeom prst="rect">
            <a:avLst/>
          </a:prstGeom>
        </p:spPr>
        <p:txBody>
          <a:bodyPr/>
          <a:lstStyle>
            <a:lvl1pPr>
              <a:defRPr/>
            </a:lvl1pPr>
          </a:lstStyle>
          <a:p>
            <a:pPr>
              <a:defRPr/>
            </a:pPr>
            <a:r>
              <a:rPr lang="en-US"/>
              <a:t>AV BRANDS OF LEGRAND</a:t>
            </a:r>
          </a:p>
        </p:txBody>
      </p:sp>
    </p:spTree>
    <p:extLst>
      <p:ext uri="{BB962C8B-B14F-4D97-AF65-F5344CB8AC3E}">
        <p14:creationId xmlns:p14="http://schemas.microsoft.com/office/powerpoint/2010/main" val="55029900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831086" cy="1721358"/>
          </a:xfrm>
        </p:spPr>
        <p:txBody>
          <a:bodyPr lIns="182880" tIns="91440" rIns="182880" bIns="91440"/>
          <a:lstStyle>
            <a:lvl1pPr marL="0" indent="0">
              <a:buFontTx/>
              <a:buNone/>
              <a:defRPr/>
            </a:lvl1pPr>
          </a:lstStyle>
          <a:p>
            <a:pPr lvl="0"/>
            <a:endParaRPr lang="en-US" noProof="0"/>
          </a:p>
        </p:txBody>
      </p:sp>
      <p:sp>
        <p:nvSpPr>
          <p:cNvPr id="7" name="Picture Placeholder 3"/>
          <p:cNvSpPr>
            <a:spLocks noGrp="1"/>
          </p:cNvSpPr>
          <p:nvPr>
            <p:ph type="pic" sz="quarter" idx="11"/>
          </p:nvPr>
        </p:nvSpPr>
        <p:spPr>
          <a:xfrm>
            <a:off x="1828229" y="0"/>
            <a:ext cx="1831086" cy="1721358"/>
          </a:xfrm>
        </p:spPr>
        <p:txBody>
          <a:bodyPr lIns="182880" tIns="91440" rIns="182880" bIns="91440"/>
          <a:lstStyle>
            <a:lvl1pPr marL="0" indent="0">
              <a:buFontTx/>
              <a:buNone/>
              <a:defRPr/>
            </a:lvl1pPr>
          </a:lstStyle>
          <a:p>
            <a:pPr lvl="0"/>
            <a:endParaRPr lang="en-US" noProof="0"/>
          </a:p>
        </p:txBody>
      </p:sp>
      <p:sp>
        <p:nvSpPr>
          <p:cNvPr id="12" name="Picture Placeholder 3"/>
          <p:cNvSpPr>
            <a:spLocks noGrp="1"/>
          </p:cNvSpPr>
          <p:nvPr>
            <p:ph type="pic" sz="quarter" idx="12"/>
          </p:nvPr>
        </p:nvSpPr>
        <p:spPr>
          <a:xfrm>
            <a:off x="3656457" y="0"/>
            <a:ext cx="1831086" cy="1721358"/>
          </a:xfrm>
        </p:spPr>
        <p:txBody>
          <a:bodyPr lIns="182880" tIns="91440" rIns="182880" bIns="91440"/>
          <a:lstStyle>
            <a:lvl1pPr marL="0" indent="0">
              <a:buFontTx/>
              <a:buNone/>
              <a:defRPr/>
            </a:lvl1pPr>
          </a:lstStyle>
          <a:p>
            <a:pPr lvl="0"/>
            <a:endParaRPr lang="en-US" noProof="0"/>
          </a:p>
        </p:txBody>
      </p:sp>
      <p:sp>
        <p:nvSpPr>
          <p:cNvPr id="13" name="Picture Placeholder 3"/>
          <p:cNvSpPr>
            <a:spLocks noGrp="1"/>
          </p:cNvSpPr>
          <p:nvPr>
            <p:ph type="pic" sz="quarter" idx="13"/>
          </p:nvPr>
        </p:nvSpPr>
        <p:spPr>
          <a:xfrm>
            <a:off x="5484686" y="0"/>
            <a:ext cx="1831086" cy="1721358"/>
          </a:xfrm>
        </p:spPr>
        <p:txBody>
          <a:bodyPr lIns="182880" tIns="91440" rIns="182880" bIns="91440"/>
          <a:lstStyle>
            <a:lvl1pPr marL="0" indent="0">
              <a:buFontTx/>
              <a:buNone/>
              <a:defRPr/>
            </a:lvl1pPr>
          </a:lstStyle>
          <a:p>
            <a:pPr lvl="0"/>
            <a:endParaRPr lang="en-US" noProof="0"/>
          </a:p>
        </p:txBody>
      </p:sp>
      <p:sp>
        <p:nvSpPr>
          <p:cNvPr id="14" name="Picture Placeholder 3"/>
          <p:cNvSpPr>
            <a:spLocks noGrp="1"/>
          </p:cNvSpPr>
          <p:nvPr>
            <p:ph type="pic" sz="quarter" idx="14"/>
          </p:nvPr>
        </p:nvSpPr>
        <p:spPr>
          <a:xfrm>
            <a:off x="7312914" y="0"/>
            <a:ext cx="1831086" cy="1721358"/>
          </a:xfrm>
        </p:spPr>
        <p:txBody>
          <a:bodyPr lIns="182880" tIns="91440" rIns="182880" bIns="91440"/>
          <a:lstStyle>
            <a:lvl1pPr marL="0" indent="0">
              <a:buFontTx/>
              <a:buNone/>
              <a:defRPr/>
            </a:lvl1pPr>
          </a:lstStyle>
          <a:p>
            <a:pPr lvl="0"/>
            <a:endParaRPr lang="en-US" noProof="0"/>
          </a:p>
        </p:txBody>
      </p:sp>
      <p:sp>
        <p:nvSpPr>
          <p:cNvPr id="15" name="Picture Placeholder 3"/>
          <p:cNvSpPr>
            <a:spLocks noGrp="1"/>
          </p:cNvSpPr>
          <p:nvPr>
            <p:ph type="pic" sz="quarter" idx="15"/>
          </p:nvPr>
        </p:nvSpPr>
        <p:spPr>
          <a:xfrm>
            <a:off x="0" y="1711071"/>
            <a:ext cx="1831086" cy="1721358"/>
          </a:xfrm>
        </p:spPr>
        <p:txBody>
          <a:bodyPr lIns="182880" tIns="91440" rIns="182880" bIns="91440"/>
          <a:lstStyle>
            <a:lvl1pPr marL="0" indent="0">
              <a:buFontTx/>
              <a:buNone/>
              <a:defRPr/>
            </a:lvl1pPr>
          </a:lstStyle>
          <a:p>
            <a:pPr lvl="0"/>
            <a:endParaRPr lang="en-US" noProof="0"/>
          </a:p>
        </p:txBody>
      </p:sp>
      <p:sp>
        <p:nvSpPr>
          <p:cNvPr id="16" name="Picture Placeholder 3"/>
          <p:cNvSpPr>
            <a:spLocks noGrp="1"/>
          </p:cNvSpPr>
          <p:nvPr>
            <p:ph type="pic" sz="quarter" idx="16"/>
          </p:nvPr>
        </p:nvSpPr>
        <p:spPr>
          <a:xfrm>
            <a:off x="1828229" y="1711071"/>
            <a:ext cx="1831086" cy="1721358"/>
          </a:xfrm>
        </p:spPr>
        <p:txBody>
          <a:bodyPr lIns="182880" tIns="91440" rIns="182880" bIns="91440"/>
          <a:lstStyle>
            <a:lvl1pPr marL="0" indent="0">
              <a:buFontTx/>
              <a:buNone/>
              <a:defRPr/>
            </a:lvl1pPr>
          </a:lstStyle>
          <a:p>
            <a:pPr lvl="0"/>
            <a:endParaRPr lang="en-US" noProof="0"/>
          </a:p>
        </p:txBody>
      </p:sp>
      <p:sp>
        <p:nvSpPr>
          <p:cNvPr id="17" name="Picture Placeholder 3"/>
          <p:cNvSpPr>
            <a:spLocks noGrp="1"/>
          </p:cNvSpPr>
          <p:nvPr>
            <p:ph type="pic" sz="quarter" idx="17"/>
          </p:nvPr>
        </p:nvSpPr>
        <p:spPr>
          <a:xfrm>
            <a:off x="3656457" y="1711071"/>
            <a:ext cx="1831086" cy="1721358"/>
          </a:xfrm>
        </p:spPr>
        <p:txBody>
          <a:bodyPr lIns="182880" tIns="91440" rIns="182880" bIns="91440"/>
          <a:lstStyle>
            <a:lvl1pPr marL="0" indent="0">
              <a:buFontTx/>
              <a:buNone/>
              <a:defRPr/>
            </a:lvl1pPr>
          </a:lstStyle>
          <a:p>
            <a:pPr lvl="0"/>
            <a:endParaRPr lang="en-US" noProof="0"/>
          </a:p>
        </p:txBody>
      </p:sp>
      <p:sp>
        <p:nvSpPr>
          <p:cNvPr id="18" name="Picture Placeholder 3"/>
          <p:cNvSpPr>
            <a:spLocks noGrp="1"/>
          </p:cNvSpPr>
          <p:nvPr>
            <p:ph type="pic" sz="quarter" idx="18"/>
          </p:nvPr>
        </p:nvSpPr>
        <p:spPr>
          <a:xfrm>
            <a:off x="5484686" y="1711071"/>
            <a:ext cx="1831086" cy="1721358"/>
          </a:xfrm>
        </p:spPr>
        <p:txBody>
          <a:bodyPr lIns="182880" tIns="91440" rIns="182880" bIns="91440"/>
          <a:lstStyle>
            <a:lvl1pPr marL="0" indent="0">
              <a:buFontTx/>
              <a:buNone/>
              <a:defRPr/>
            </a:lvl1pPr>
          </a:lstStyle>
          <a:p>
            <a:pPr lvl="0"/>
            <a:endParaRPr lang="en-US" noProof="0"/>
          </a:p>
        </p:txBody>
      </p:sp>
      <p:sp>
        <p:nvSpPr>
          <p:cNvPr id="19" name="Picture Placeholder 3"/>
          <p:cNvSpPr>
            <a:spLocks noGrp="1"/>
          </p:cNvSpPr>
          <p:nvPr>
            <p:ph type="pic" sz="quarter" idx="19"/>
          </p:nvPr>
        </p:nvSpPr>
        <p:spPr>
          <a:xfrm>
            <a:off x="7312914" y="1711071"/>
            <a:ext cx="1831086" cy="1721358"/>
          </a:xfrm>
        </p:spPr>
        <p:txBody>
          <a:bodyPr lIns="182880" tIns="91440" rIns="182880" bIns="91440"/>
          <a:lstStyle>
            <a:lvl1pPr marL="0" indent="0">
              <a:buFontTx/>
              <a:buNone/>
              <a:defRPr/>
            </a:lvl1pPr>
          </a:lstStyle>
          <a:p>
            <a:pPr lvl="0"/>
            <a:endParaRPr lang="en-US" noProof="0"/>
          </a:p>
        </p:txBody>
      </p:sp>
      <p:sp>
        <p:nvSpPr>
          <p:cNvPr id="20" name="Picture Placeholder 3"/>
          <p:cNvSpPr>
            <a:spLocks noGrp="1"/>
          </p:cNvSpPr>
          <p:nvPr>
            <p:ph type="pic" sz="quarter" idx="20"/>
          </p:nvPr>
        </p:nvSpPr>
        <p:spPr>
          <a:xfrm>
            <a:off x="0" y="3422142"/>
            <a:ext cx="1831086" cy="1721358"/>
          </a:xfrm>
        </p:spPr>
        <p:txBody>
          <a:bodyPr lIns="182880" tIns="91440" rIns="182880" bIns="91440"/>
          <a:lstStyle>
            <a:lvl1pPr marL="0" indent="0">
              <a:buFontTx/>
              <a:buNone/>
              <a:defRPr/>
            </a:lvl1pPr>
          </a:lstStyle>
          <a:p>
            <a:pPr lvl="0"/>
            <a:endParaRPr lang="en-US" noProof="0"/>
          </a:p>
        </p:txBody>
      </p:sp>
      <p:sp>
        <p:nvSpPr>
          <p:cNvPr id="21" name="Picture Placeholder 3"/>
          <p:cNvSpPr>
            <a:spLocks noGrp="1"/>
          </p:cNvSpPr>
          <p:nvPr>
            <p:ph type="pic" sz="quarter" idx="21"/>
          </p:nvPr>
        </p:nvSpPr>
        <p:spPr>
          <a:xfrm>
            <a:off x="1835087" y="3422142"/>
            <a:ext cx="1831086" cy="1721358"/>
          </a:xfrm>
        </p:spPr>
        <p:txBody>
          <a:bodyPr lIns="182880" tIns="91440" rIns="182880" bIns="91440"/>
          <a:lstStyle>
            <a:lvl1pPr marL="0" indent="0">
              <a:buFontTx/>
              <a:buNone/>
              <a:defRPr/>
            </a:lvl1pPr>
          </a:lstStyle>
          <a:p>
            <a:pPr lvl="0"/>
            <a:endParaRPr lang="en-US" noProof="0"/>
          </a:p>
        </p:txBody>
      </p:sp>
      <p:sp>
        <p:nvSpPr>
          <p:cNvPr id="22" name="Picture Placeholder 3"/>
          <p:cNvSpPr>
            <a:spLocks noGrp="1"/>
          </p:cNvSpPr>
          <p:nvPr>
            <p:ph type="pic" sz="quarter" idx="22"/>
          </p:nvPr>
        </p:nvSpPr>
        <p:spPr>
          <a:xfrm>
            <a:off x="3663315" y="3422142"/>
            <a:ext cx="1831086" cy="1721358"/>
          </a:xfrm>
        </p:spPr>
        <p:txBody>
          <a:bodyPr lIns="182880" tIns="91440" rIns="182880" bIns="91440"/>
          <a:lstStyle>
            <a:lvl1pPr marL="0" indent="0">
              <a:buFontTx/>
              <a:buNone/>
              <a:defRPr/>
            </a:lvl1pPr>
          </a:lstStyle>
          <a:p>
            <a:pPr lvl="0"/>
            <a:endParaRPr lang="en-US" noProof="0"/>
          </a:p>
        </p:txBody>
      </p:sp>
      <p:sp>
        <p:nvSpPr>
          <p:cNvPr id="23" name="Picture Placeholder 3"/>
          <p:cNvSpPr>
            <a:spLocks noGrp="1"/>
          </p:cNvSpPr>
          <p:nvPr>
            <p:ph type="pic" sz="quarter" idx="23"/>
          </p:nvPr>
        </p:nvSpPr>
        <p:spPr>
          <a:xfrm>
            <a:off x="5491544" y="3422142"/>
            <a:ext cx="1831086" cy="1721358"/>
          </a:xfrm>
        </p:spPr>
        <p:txBody>
          <a:bodyPr lIns="182880" tIns="91440" rIns="182880" bIns="91440"/>
          <a:lstStyle>
            <a:lvl1pPr marL="0" indent="0">
              <a:buFontTx/>
              <a:buNone/>
              <a:defRPr/>
            </a:lvl1pPr>
          </a:lstStyle>
          <a:p>
            <a:pPr lvl="0"/>
            <a:endParaRPr lang="en-US" noProof="0"/>
          </a:p>
        </p:txBody>
      </p:sp>
      <p:sp>
        <p:nvSpPr>
          <p:cNvPr id="24" name="Picture Placeholder 3"/>
          <p:cNvSpPr>
            <a:spLocks noGrp="1"/>
          </p:cNvSpPr>
          <p:nvPr>
            <p:ph type="pic" sz="quarter" idx="24"/>
          </p:nvPr>
        </p:nvSpPr>
        <p:spPr>
          <a:xfrm>
            <a:off x="7312914" y="3422142"/>
            <a:ext cx="1831086" cy="1721358"/>
          </a:xfrm>
        </p:spPr>
        <p:txBody>
          <a:bodyPr lIns="182880" tIns="91440" rIns="182880" bIns="91440"/>
          <a:lstStyle>
            <a:lvl1pPr marL="0" indent="0">
              <a:buFontTx/>
              <a:buNone/>
              <a:defRPr/>
            </a:lvl1pPr>
          </a:lstStyle>
          <a:p>
            <a:pPr lvl="0"/>
            <a:endParaRPr lang="en-US" noProof="0"/>
          </a:p>
        </p:txBody>
      </p:sp>
      <p:sp>
        <p:nvSpPr>
          <p:cNvPr id="25" name="Footer Placeholder 1">
            <a:extLst>
              <a:ext uri="{FF2B5EF4-FFF2-40B4-BE49-F238E27FC236}">
                <a16:creationId xmlns:a16="http://schemas.microsoft.com/office/drawing/2014/main" id="{EF434A01-F748-2E46-9241-5F259EA920FE}"/>
              </a:ext>
            </a:extLst>
          </p:cNvPr>
          <p:cNvSpPr>
            <a:spLocks noGrp="1"/>
          </p:cNvSpPr>
          <p:nvPr>
            <p:ph type="ftr" sz="quarter" idx="25"/>
          </p:nvPr>
        </p:nvSpPr>
        <p:spPr>
          <a:xfrm>
            <a:off x="4842272" y="4707732"/>
            <a:ext cx="3086100" cy="273844"/>
          </a:xfrm>
          <a:prstGeom prst="rect">
            <a:avLst/>
          </a:prstGeom>
        </p:spPr>
        <p:txBody>
          <a:bodyPr/>
          <a:lstStyle>
            <a:lvl1pPr>
              <a:defRPr/>
            </a:lvl1pPr>
          </a:lstStyle>
          <a:p>
            <a:pPr>
              <a:defRPr/>
            </a:pPr>
            <a:r>
              <a:rPr lang="en-US"/>
              <a:t>AV BRANDS OF LEGRAND</a:t>
            </a:r>
          </a:p>
        </p:txBody>
      </p:sp>
    </p:spTree>
    <p:extLst>
      <p:ext uri="{BB962C8B-B14F-4D97-AF65-F5344CB8AC3E}">
        <p14:creationId xmlns:p14="http://schemas.microsoft.com/office/powerpoint/2010/main" val="142833761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2" cy="1296162"/>
          </a:xfrm>
        </p:spPr>
        <p:txBody>
          <a:bodyPr lIns="182880" tIns="91440" rIns="182880" bIns="91440"/>
          <a:lstStyle>
            <a:lvl1pPr marL="0" indent="0">
              <a:buFontTx/>
              <a:buNone/>
              <a:defRPr/>
            </a:lvl1pPr>
          </a:lstStyle>
          <a:p>
            <a:pPr lvl="0"/>
            <a:endParaRPr lang="en-US" noProof="0"/>
          </a:p>
        </p:txBody>
      </p:sp>
      <p:sp>
        <p:nvSpPr>
          <p:cNvPr id="7" name="Picture Placeholder 3"/>
          <p:cNvSpPr>
            <a:spLocks noGrp="1"/>
          </p:cNvSpPr>
          <p:nvPr>
            <p:ph type="pic" sz="quarter" idx="11"/>
          </p:nvPr>
        </p:nvSpPr>
        <p:spPr>
          <a:xfrm>
            <a:off x="1521562" y="0"/>
            <a:ext cx="1536192" cy="1296162"/>
          </a:xfrm>
        </p:spPr>
        <p:txBody>
          <a:bodyPr lIns="182880" tIns="91440" rIns="182880" bIns="91440"/>
          <a:lstStyle>
            <a:lvl1pPr marL="0" indent="0">
              <a:buFontTx/>
              <a:buNone/>
              <a:defRPr/>
            </a:lvl1pPr>
          </a:lstStyle>
          <a:p>
            <a:pPr lvl="0"/>
            <a:endParaRPr lang="en-US" noProof="0"/>
          </a:p>
        </p:txBody>
      </p:sp>
      <p:sp>
        <p:nvSpPr>
          <p:cNvPr id="12" name="Picture Placeholder 3"/>
          <p:cNvSpPr>
            <a:spLocks noGrp="1"/>
          </p:cNvSpPr>
          <p:nvPr>
            <p:ph type="pic" sz="quarter" idx="12"/>
          </p:nvPr>
        </p:nvSpPr>
        <p:spPr>
          <a:xfrm>
            <a:off x="3043124" y="0"/>
            <a:ext cx="1536192" cy="1296162"/>
          </a:xfrm>
        </p:spPr>
        <p:txBody>
          <a:bodyPr lIns="182880" tIns="91440" rIns="182880" bIns="91440"/>
          <a:lstStyle>
            <a:lvl1pPr marL="0" indent="0">
              <a:buFontTx/>
              <a:buNone/>
              <a:defRPr/>
            </a:lvl1pPr>
          </a:lstStyle>
          <a:p>
            <a:pPr lvl="0"/>
            <a:endParaRPr lang="en-US" noProof="0"/>
          </a:p>
        </p:txBody>
      </p:sp>
      <p:sp>
        <p:nvSpPr>
          <p:cNvPr id="13" name="Picture Placeholder 3"/>
          <p:cNvSpPr>
            <a:spLocks noGrp="1"/>
          </p:cNvSpPr>
          <p:nvPr>
            <p:ph type="pic" sz="quarter" idx="13"/>
          </p:nvPr>
        </p:nvSpPr>
        <p:spPr>
          <a:xfrm>
            <a:off x="4564685" y="0"/>
            <a:ext cx="1536192" cy="1296162"/>
          </a:xfrm>
        </p:spPr>
        <p:txBody>
          <a:bodyPr lIns="182880" tIns="91440" rIns="182880" bIns="91440"/>
          <a:lstStyle>
            <a:lvl1pPr marL="0" indent="0">
              <a:buFontTx/>
              <a:buNone/>
              <a:defRPr/>
            </a:lvl1pPr>
          </a:lstStyle>
          <a:p>
            <a:pPr lvl="0"/>
            <a:endParaRPr lang="en-US" noProof="0"/>
          </a:p>
        </p:txBody>
      </p:sp>
      <p:sp>
        <p:nvSpPr>
          <p:cNvPr id="14" name="Picture Placeholder 3"/>
          <p:cNvSpPr>
            <a:spLocks noGrp="1"/>
          </p:cNvSpPr>
          <p:nvPr>
            <p:ph type="pic" sz="quarter" idx="14"/>
          </p:nvPr>
        </p:nvSpPr>
        <p:spPr>
          <a:xfrm>
            <a:off x="7607808" y="0"/>
            <a:ext cx="1536192" cy="1296162"/>
          </a:xfrm>
        </p:spPr>
        <p:txBody>
          <a:bodyPr lIns="182880" tIns="91440" rIns="182880" bIns="91440"/>
          <a:lstStyle>
            <a:lvl1pPr marL="0" indent="0">
              <a:buFontTx/>
              <a:buNone/>
              <a:defRPr/>
            </a:lvl1pPr>
          </a:lstStyle>
          <a:p>
            <a:pPr lvl="0"/>
            <a:endParaRPr lang="en-US" noProof="0"/>
          </a:p>
        </p:txBody>
      </p:sp>
      <p:sp>
        <p:nvSpPr>
          <p:cNvPr id="25" name="Picture Placeholder 3"/>
          <p:cNvSpPr>
            <a:spLocks noGrp="1"/>
          </p:cNvSpPr>
          <p:nvPr>
            <p:ph type="pic" sz="quarter" idx="25"/>
          </p:nvPr>
        </p:nvSpPr>
        <p:spPr>
          <a:xfrm>
            <a:off x="6086247" y="0"/>
            <a:ext cx="1536192" cy="1296162"/>
          </a:xfrm>
        </p:spPr>
        <p:txBody>
          <a:bodyPr lIns="182880" tIns="91440" rIns="182880" bIns="91440"/>
          <a:lstStyle>
            <a:lvl1pPr marL="0" indent="0">
              <a:buFontTx/>
              <a:buNone/>
              <a:defRPr/>
            </a:lvl1pPr>
          </a:lstStyle>
          <a:p>
            <a:pPr lvl="0"/>
            <a:endParaRPr lang="en-US" noProof="0"/>
          </a:p>
        </p:txBody>
      </p:sp>
      <p:sp>
        <p:nvSpPr>
          <p:cNvPr id="28" name="Picture Placeholder 3"/>
          <p:cNvSpPr>
            <a:spLocks noGrp="1"/>
          </p:cNvSpPr>
          <p:nvPr>
            <p:ph type="pic" sz="quarter" idx="26"/>
          </p:nvPr>
        </p:nvSpPr>
        <p:spPr>
          <a:xfrm>
            <a:off x="0" y="1282446"/>
            <a:ext cx="1536192" cy="1296162"/>
          </a:xfrm>
        </p:spPr>
        <p:txBody>
          <a:bodyPr lIns="182880" tIns="91440" rIns="182880" bIns="91440"/>
          <a:lstStyle>
            <a:lvl1pPr marL="0" indent="0">
              <a:buFontTx/>
              <a:buNone/>
              <a:defRPr/>
            </a:lvl1pPr>
          </a:lstStyle>
          <a:p>
            <a:pPr lvl="0"/>
            <a:endParaRPr lang="en-US" noProof="0"/>
          </a:p>
        </p:txBody>
      </p:sp>
      <p:sp>
        <p:nvSpPr>
          <p:cNvPr id="29" name="Picture Placeholder 3"/>
          <p:cNvSpPr>
            <a:spLocks noGrp="1"/>
          </p:cNvSpPr>
          <p:nvPr>
            <p:ph type="pic" sz="quarter" idx="27"/>
          </p:nvPr>
        </p:nvSpPr>
        <p:spPr>
          <a:xfrm>
            <a:off x="1521562" y="1282446"/>
            <a:ext cx="1536192" cy="1296162"/>
          </a:xfrm>
        </p:spPr>
        <p:txBody>
          <a:bodyPr lIns="182880" tIns="91440" rIns="182880" bIns="91440"/>
          <a:lstStyle>
            <a:lvl1pPr marL="0" indent="0">
              <a:buFontTx/>
              <a:buNone/>
              <a:defRPr/>
            </a:lvl1pPr>
          </a:lstStyle>
          <a:p>
            <a:pPr lvl="0"/>
            <a:endParaRPr lang="en-US" noProof="0"/>
          </a:p>
        </p:txBody>
      </p:sp>
      <p:sp>
        <p:nvSpPr>
          <p:cNvPr id="30" name="Picture Placeholder 3"/>
          <p:cNvSpPr>
            <a:spLocks noGrp="1"/>
          </p:cNvSpPr>
          <p:nvPr>
            <p:ph type="pic" sz="quarter" idx="28"/>
          </p:nvPr>
        </p:nvSpPr>
        <p:spPr>
          <a:xfrm>
            <a:off x="3043124" y="1282446"/>
            <a:ext cx="1536192" cy="1296162"/>
          </a:xfrm>
        </p:spPr>
        <p:txBody>
          <a:bodyPr lIns="182880" tIns="91440" rIns="182880" bIns="91440"/>
          <a:lstStyle>
            <a:lvl1pPr marL="0" indent="0">
              <a:buFontTx/>
              <a:buNone/>
              <a:defRPr/>
            </a:lvl1pPr>
          </a:lstStyle>
          <a:p>
            <a:pPr lvl="0"/>
            <a:endParaRPr lang="en-US" noProof="0"/>
          </a:p>
        </p:txBody>
      </p:sp>
      <p:sp>
        <p:nvSpPr>
          <p:cNvPr id="31" name="Picture Placeholder 3"/>
          <p:cNvSpPr>
            <a:spLocks noGrp="1"/>
          </p:cNvSpPr>
          <p:nvPr>
            <p:ph type="pic" sz="quarter" idx="29"/>
          </p:nvPr>
        </p:nvSpPr>
        <p:spPr>
          <a:xfrm>
            <a:off x="4564685" y="1282446"/>
            <a:ext cx="1536192" cy="1296162"/>
          </a:xfrm>
        </p:spPr>
        <p:txBody>
          <a:bodyPr lIns="182880" tIns="91440" rIns="182880" bIns="91440"/>
          <a:lstStyle>
            <a:lvl1pPr marL="0" indent="0">
              <a:buFontTx/>
              <a:buNone/>
              <a:defRPr/>
            </a:lvl1pPr>
          </a:lstStyle>
          <a:p>
            <a:pPr lvl="0"/>
            <a:endParaRPr lang="en-US" noProof="0"/>
          </a:p>
        </p:txBody>
      </p:sp>
      <p:sp>
        <p:nvSpPr>
          <p:cNvPr id="32" name="Picture Placeholder 3"/>
          <p:cNvSpPr>
            <a:spLocks noGrp="1"/>
          </p:cNvSpPr>
          <p:nvPr>
            <p:ph type="pic" sz="quarter" idx="30"/>
          </p:nvPr>
        </p:nvSpPr>
        <p:spPr>
          <a:xfrm>
            <a:off x="7607808" y="1282446"/>
            <a:ext cx="1536192" cy="1296162"/>
          </a:xfrm>
        </p:spPr>
        <p:txBody>
          <a:bodyPr lIns="182880" tIns="91440" rIns="182880" bIns="91440"/>
          <a:lstStyle>
            <a:lvl1pPr marL="0" indent="0">
              <a:buFontTx/>
              <a:buNone/>
              <a:defRPr/>
            </a:lvl1pPr>
          </a:lstStyle>
          <a:p>
            <a:pPr lvl="0"/>
            <a:endParaRPr lang="en-US" noProof="0"/>
          </a:p>
        </p:txBody>
      </p:sp>
      <p:sp>
        <p:nvSpPr>
          <p:cNvPr id="33" name="Picture Placeholder 3"/>
          <p:cNvSpPr>
            <a:spLocks noGrp="1"/>
          </p:cNvSpPr>
          <p:nvPr>
            <p:ph type="pic" sz="quarter" idx="31"/>
          </p:nvPr>
        </p:nvSpPr>
        <p:spPr>
          <a:xfrm>
            <a:off x="6086247" y="1282446"/>
            <a:ext cx="1536192" cy="1296162"/>
          </a:xfrm>
        </p:spPr>
        <p:txBody>
          <a:bodyPr lIns="182880" tIns="91440" rIns="182880" bIns="91440"/>
          <a:lstStyle>
            <a:lvl1pPr marL="0" indent="0">
              <a:buFontTx/>
              <a:buNone/>
              <a:defRPr/>
            </a:lvl1pPr>
          </a:lstStyle>
          <a:p>
            <a:pPr lvl="0"/>
            <a:endParaRPr lang="en-US" noProof="0"/>
          </a:p>
        </p:txBody>
      </p:sp>
      <p:sp>
        <p:nvSpPr>
          <p:cNvPr id="34" name="Picture Placeholder 3"/>
          <p:cNvSpPr>
            <a:spLocks noGrp="1"/>
          </p:cNvSpPr>
          <p:nvPr>
            <p:ph type="pic" sz="quarter" idx="32"/>
          </p:nvPr>
        </p:nvSpPr>
        <p:spPr>
          <a:xfrm>
            <a:off x="0" y="2564892"/>
            <a:ext cx="1536192" cy="1296162"/>
          </a:xfrm>
        </p:spPr>
        <p:txBody>
          <a:bodyPr lIns="182880" tIns="91440" rIns="182880" bIns="91440"/>
          <a:lstStyle>
            <a:lvl1pPr marL="0" indent="0">
              <a:buFontTx/>
              <a:buNone/>
              <a:defRPr/>
            </a:lvl1pPr>
          </a:lstStyle>
          <a:p>
            <a:pPr lvl="0"/>
            <a:endParaRPr lang="en-US" noProof="0"/>
          </a:p>
        </p:txBody>
      </p:sp>
      <p:sp>
        <p:nvSpPr>
          <p:cNvPr id="35" name="Picture Placeholder 3"/>
          <p:cNvSpPr>
            <a:spLocks noGrp="1"/>
          </p:cNvSpPr>
          <p:nvPr>
            <p:ph type="pic" sz="quarter" idx="33"/>
          </p:nvPr>
        </p:nvSpPr>
        <p:spPr>
          <a:xfrm>
            <a:off x="1521562" y="2564892"/>
            <a:ext cx="1536192" cy="1296162"/>
          </a:xfrm>
        </p:spPr>
        <p:txBody>
          <a:bodyPr lIns="182880" tIns="91440" rIns="182880" bIns="91440"/>
          <a:lstStyle>
            <a:lvl1pPr marL="0" indent="0">
              <a:buFontTx/>
              <a:buNone/>
              <a:defRPr/>
            </a:lvl1pPr>
          </a:lstStyle>
          <a:p>
            <a:pPr lvl="0"/>
            <a:endParaRPr lang="en-US" noProof="0"/>
          </a:p>
        </p:txBody>
      </p:sp>
      <p:sp>
        <p:nvSpPr>
          <p:cNvPr id="36" name="Picture Placeholder 3"/>
          <p:cNvSpPr>
            <a:spLocks noGrp="1"/>
          </p:cNvSpPr>
          <p:nvPr>
            <p:ph type="pic" sz="quarter" idx="34"/>
          </p:nvPr>
        </p:nvSpPr>
        <p:spPr>
          <a:xfrm>
            <a:off x="3043124" y="2564892"/>
            <a:ext cx="1536192" cy="1296162"/>
          </a:xfrm>
        </p:spPr>
        <p:txBody>
          <a:bodyPr lIns="182880" tIns="91440" rIns="182880" bIns="91440"/>
          <a:lstStyle>
            <a:lvl1pPr marL="0" indent="0">
              <a:buFontTx/>
              <a:buNone/>
              <a:defRPr/>
            </a:lvl1pPr>
          </a:lstStyle>
          <a:p>
            <a:pPr lvl="0"/>
            <a:endParaRPr lang="en-US" noProof="0"/>
          </a:p>
        </p:txBody>
      </p:sp>
      <p:sp>
        <p:nvSpPr>
          <p:cNvPr id="37" name="Picture Placeholder 3"/>
          <p:cNvSpPr>
            <a:spLocks noGrp="1"/>
          </p:cNvSpPr>
          <p:nvPr>
            <p:ph type="pic" sz="quarter" idx="35"/>
          </p:nvPr>
        </p:nvSpPr>
        <p:spPr>
          <a:xfrm>
            <a:off x="4564685" y="2564892"/>
            <a:ext cx="1536192" cy="1296162"/>
          </a:xfrm>
        </p:spPr>
        <p:txBody>
          <a:bodyPr lIns="182880" tIns="91440" rIns="182880" bIns="91440"/>
          <a:lstStyle>
            <a:lvl1pPr marL="0" indent="0">
              <a:buFontTx/>
              <a:buNone/>
              <a:defRPr/>
            </a:lvl1pPr>
          </a:lstStyle>
          <a:p>
            <a:pPr lvl="0"/>
            <a:endParaRPr lang="en-US" noProof="0"/>
          </a:p>
        </p:txBody>
      </p:sp>
      <p:sp>
        <p:nvSpPr>
          <p:cNvPr id="38" name="Picture Placeholder 3"/>
          <p:cNvSpPr>
            <a:spLocks noGrp="1"/>
          </p:cNvSpPr>
          <p:nvPr>
            <p:ph type="pic" sz="quarter" idx="36"/>
          </p:nvPr>
        </p:nvSpPr>
        <p:spPr>
          <a:xfrm>
            <a:off x="7607808" y="2564892"/>
            <a:ext cx="1536192" cy="1296162"/>
          </a:xfrm>
        </p:spPr>
        <p:txBody>
          <a:bodyPr lIns="182880" tIns="91440" rIns="182880" bIns="91440"/>
          <a:lstStyle>
            <a:lvl1pPr marL="0" indent="0">
              <a:buFontTx/>
              <a:buNone/>
              <a:defRPr/>
            </a:lvl1pPr>
          </a:lstStyle>
          <a:p>
            <a:pPr lvl="0"/>
            <a:endParaRPr lang="en-US" noProof="0"/>
          </a:p>
        </p:txBody>
      </p:sp>
      <p:sp>
        <p:nvSpPr>
          <p:cNvPr id="39" name="Picture Placeholder 3"/>
          <p:cNvSpPr>
            <a:spLocks noGrp="1"/>
          </p:cNvSpPr>
          <p:nvPr>
            <p:ph type="pic" sz="quarter" idx="37"/>
          </p:nvPr>
        </p:nvSpPr>
        <p:spPr>
          <a:xfrm>
            <a:off x="6086247" y="2564892"/>
            <a:ext cx="1536192" cy="1296162"/>
          </a:xfrm>
        </p:spPr>
        <p:txBody>
          <a:bodyPr lIns="182880" tIns="91440" rIns="182880" bIns="91440"/>
          <a:lstStyle>
            <a:lvl1pPr marL="0" indent="0">
              <a:buFontTx/>
              <a:buNone/>
              <a:defRPr/>
            </a:lvl1pPr>
          </a:lstStyle>
          <a:p>
            <a:pPr lvl="0"/>
            <a:endParaRPr lang="en-US" noProof="0"/>
          </a:p>
        </p:txBody>
      </p:sp>
      <p:sp>
        <p:nvSpPr>
          <p:cNvPr id="40" name="Picture Placeholder 3"/>
          <p:cNvSpPr>
            <a:spLocks noGrp="1"/>
          </p:cNvSpPr>
          <p:nvPr>
            <p:ph type="pic" sz="quarter" idx="38"/>
          </p:nvPr>
        </p:nvSpPr>
        <p:spPr>
          <a:xfrm>
            <a:off x="0" y="3847338"/>
            <a:ext cx="1536192" cy="1296162"/>
          </a:xfrm>
        </p:spPr>
        <p:txBody>
          <a:bodyPr lIns="182880" tIns="91440" rIns="182880" bIns="91440"/>
          <a:lstStyle>
            <a:lvl1pPr marL="0" indent="0">
              <a:buFontTx/>
              <a:buNone/>
              <a:defRPr/>
            </a:lvl1pPr>
          </a:lstStyle>
          <a:p>
            <a:pPr lvl="0"/>
            <a:endParaRPr lang="en-US" noProof="0"/>
          </a:p>
        </p:txBody>
      </p:sp>
      <p:sp>
        <p:nvSpPr>
          <p:cNvPr id="41" name="Picture Placeholder 3"/>
          <p:cNvSpPr>
            <a:spLocks noGrp="1"/>
          </p:cNvSpPr>
          <p:nvPr>
            <p:ph type="pic" sz="quarter" idx="39"/>
          </p:nvPr>
        </p:nvSpPr>
        <p:spPr>
          <a:xfrm>
            <a:off x="1521562" y="3847338"/>
            <a:ext cx="1536192" cy="1296162"/>
          </a:xfrm>
        </p:spPr>
        <p:txBody>
          <a:bodyPr lIns="182880" tIns="91440" rIns="182880" bIns="91440"/>
          <a:lstStyle>
            <a:lvl1pPr marL="0" indent="0">
              <a:buFontTx/>
              <a:buNone/>
              <a:defRPr/>
            </a:lvl1pPr>
          </a:lstStyle>
          <a:p>
            <a:pPr lvl="0"/>
            <a:endParaRPr lang="en-US" noProof="0"/>
          </a:p>
        </p:txBody>
      </p:sp>
      <p:sp>
        <p:nvSpPr>
          <p:cNvPr id="42" name="Picture Placeholder 3"/>
          <p:cNvSpPr>
            <a:spLocks noGrp="1"/>
          </p:cNvSpPr>
          <p:nvPr>
            <p:ph type="pic" sz="quarter" idx="40"/>
          </p:nvPr>
        </p:nvSpPr>
        <p:spPr>
          <a:xfrm>
            <a:off x="3043124" y="3847338"/>
            <a:ext cx="1536192" cy="1296162"/>
          </a:xfrm>
        </p:spPr>
        <p:txBody>
          <a:bodyPr lIns="182880" tIns="91440" rIns="182880" bIns="91440"/>
          <a:lstStyle>
            <a:lvl1pPr marL="0" indent="0">
              <a:buFontTx/>
              <a:buNone/>
              <a:defRPr/>
            </a:lvl1pPr>
          </a:lstStyle>
          <a:p>
            <a:pPr lvl="0"/>
            <a:endParaRPr lang="en-US" noProof="0"/>
          </a:p>
        </p:txBody>
      </p:sp>
      <p:sp>
        <p:nvSpPr>
          <p:cNvPr id="43" name="Picture Placeholder 3"/>
          <p:cNvSpPr>
            <a:spLocks noGrp="1"/>
          </p:cNvSpPr>
          <p:nvPr>
            <p:ph type="pic" sz="quarter" idx="41"/>
          </p:nvPr>
        </p:nvSpPr>
        <p:spPr>
          <a:xfrm>
            <a:off x="4564685" y="3847338"/>
            <a:ext cx="1536192" cy="1296162"/>
          </a:xfrm>
        </p:spPr>
        <p:txBody>
          <a:bodyPr lIns="182880" tIns="91440" rIns="182880" bIns="91440"/>
          <a:lstStyle>
            <a:lvl1pPr marL="0" indent="0">
              <a:buFontTx/>
              <a:buNone/>
              <a:defRPr/>
            </a:lvl1pPr>
          </a:lstStyle>
          <a:p>
            <a:pPr lvl="0"/>
            <a:endParaRPr lang="en-US" noProof="0"/>
          </a:p>
        </p:txBody>
      </p:sp>
      <p:sp>
        <p:nvSpPr>
          <p:cNvPr id="44" name="Picture Placeholder 3"/>
          <p:cNvSpPr>
            <a:spLocks noGrp="1"/>
          </p:cNvSpPr>
          <p:nvPr>
            <p:ph type="pic" sz="quarter" idx="42"/>
          </p:nvPr>
        </p:nvSpPr>
        <p:spPr>
          <a:xfrm>
            <a:off x="7607808" y="3847338"/>
            <a:ext cx="1536192" cy="1296162"/>
          </a:xfrm>
        </p:spPr>
        <p:txBody>
          <a:bodyPr lIns="182880" tIns="91440" rIns="182880" bIns="91440"/>
          <a:lstStyle>
            <a:lvl1pPr marL="0" indent="0">
              <a:buFontTx/>
              <a:buNone/>
              <a:defRPr/>
            </a:lvl1pPr>
          </a:lstStyle>
          <a:p>
            <a:pPr lvl="0"/>
            <a:endParaRPr lang="en-US" noProof="0"/>
          </a:p>
        </p:txBody>
      </p:sp>
      <p:sp>
        <p:nvSpPr>
          <p:cNvPr id="45" name="Picture Placeholder 3"/>
          <p:cNvSpPr>
            <a:spLocks noGrp="1"/>
          </p:cNvSpPr>
          <p:nvPr>
            <p:ph type="pic" sz="quarter" idx="43"/>
          </p:nvPr>
        </p:nvSpPr>
        <p:spPr>
          <a:xfrm>
            <a:off x="6086247" y="3847338"/>
            <a:ext cx="1536192" cy="1296162"/>
          </a:xfrm>
        </p:spPr>
        <p:txBody>
          <a:bodyPr lIns="182880" tIns="91440" rIns="182880" bIns="91440"/>
          <a:lstStyle>
            <a:lvl1pPr marL="0" indent="0">
              <a:buFontTx/>
              <a:buNone/>
              <a:defRPr/>
            </a:lvl1pPr>
          </a:lstStyle>
          <a:p>
            <a:pPr lvl="0"/>
            <a:endParaRPr lang="en-US" noProof="0"/>
          </a:p>
        </p:txBody>
      </p:sp>
      <p:sp>
        <p:nvSpPr>
          <p:cNvPr id="26" name="Footer Placeholder 1">
            <a:extLst>
              <a:ext uri="{FF2B5EF4-FFF2-40B4-BE49-F238E27FC236}">
                <a16:creationId xmlns:a16="http://schemas.microsoft.com/office/drawing/2014/main" id="{4748CA49-B939-924E-A74B-262D4D023819}"/>
              </a:ext>
            </a:extLst>
          </p:cNvPr>
          <p:cNvSpPr>
            <a:spLocks noGrp="1"/>
          </p:cNvSpPr>
          <p:nvPr>
            <p:ph type="ftr" sz="quarter" idx="44"/>
          </p:nvPr>
        </p:nvSpPr>
        <p:spPr>
          <a:xfrm>
            <a:off x="4842272" y="4707732"/>
            <a:ext cx="3086100" cy="273844"/>
          </a:xfrm>
          <a:prstGeom prst="rect">
            <a:avLst/>
          </a:prstGeom>
        </p:spPr>
        <p:txBody>
          <a:bodyPr/>
          <a:lstStyle>
            <a:lvl1pPr>
              <a:defRPr/>
            </a:lvl1pPr>
          </a:lstStyle>
          <a:p>
            <a:pPr>
              <a:defRPr/>
            </a:pPr>
            <a:r>
              <a:rPr lang="en-US"/>
              <a:t>AV BRANDS OF LEGRAND</a:t>
            </a:r>
          </a:p>
        </p:txBody>
      </p:sp>
    </p:spTree>
    <p:extLst>
      <p:ext uri="{BB962C8B-B14F-4D97-AF65-F5344CB8AC3E}">
        <p14:creationId xmlns:p14="http://schemas.microsoft.com/office/powerpoint/2010/main" val="177036433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690434" cy="384992"/>
          </a:xfrm>
        </p:spPr>
        <p:txBody>
          <a:bodyPr/>
          <a:lstStyle/>
          <a:p>
            <a:r>
              <a:rPr lang="en-US"/>
              <a:t>Click to edit Master title style</a:t>
            </a:r>
          </a:p>
        </p:txBody>
      </p:sp>
      <p:sp>
        <p:nvSpPr>
          <p:cNvPr id="4" name="Picture Placeholder 3"/>
          <p:cNvSpPr>
            <a:spLocks noGrp="1"/>
          </p:cNvSpPr>
          <p:nvPr>
            <p:ph type="pic" sz="quarter" idx="10"/>
          </p:nvPr>
        </p:nvSpPr>
        <p:spPr>
          <a:xfrm>
            <a:off x="467915" y="1047750"/>
            <a:ext cx="1946672" cy="2555579"/>
          </a:xfrm>
          <a:solidFill>
            <a:schemeClr val="tx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50"/>
            </a:lvl1pPr>
          </a:lstStyle>
          <a:p>
            <a:pPr lvl="0"/>
            <a:endParaRPr lang="en-US" noProof="0"/>
          </a:p>
        </p:txBody>
      </p:sp>
      <p:sp>
        <p:nvSpPr>
          <p:cNvPr id="5" name="Picture Placeholder 3"/>
          <p:cNvSpPr>
            <a:spLocks noGrp="1"/>
          </p:cNvSpPr>
          <p:nvPr>
            <p:ph type="pic" sz="quarter" idx="11"/>
          </p:nvPr>
        </p:nvSpPr>
        <p:spPr>
          <a:xfrm>
            <a:off x="2566987" y="1047750"/>
            <a:ext cx="1946672" cy="2555579"/>
          </a:xfrm>
          <a:solidFill>
            <a:schemeClr val="tx1">
              <a:lumMod val="95000"/>
            </a:schemeClr>
          </a:solidFill>
          <a:ln w="3175">
            <a:solidFill>
              <a:schemeClr val="bg1">
                <a:lumMod val="50000"/>
                <a:alpha val="40000"/>
              </a:schemeClr>
            </a:solidFill>
          </a:ln>
          <a:effectLst>
            <a:outerShdw dist="50800" dir="5400000" algn="t" rotWithShape="0">
              <a:schemeClr val="accent3"/>
            </a:outerShdw>
          </a:effectLst>
        </p:spPr>
        <p:txBody>
          <a:bodyPr anchor="ctr"/>
          <a:lstStyle>
            <a:lvl1pPr marL="0" indent="0" algn="ctr">
              <a:buNone/>
              <a:defRPr lang="en-US" sz="1050"/>
            </a:lvl1pPr>
          </a:lstStyle>
          <a:p>
            <a:pPr lvl="0"/>
            <a:endParaRPr lang="en-US" noProof="0"/>
          </a:p>
        </p:txBody>
      </p:sp>
      <p:sp>
        <p:nvSpPr>
          <p:cNvPr id="6" name="Picture Placeholder 3"/>
          <p:cNvSpPr>
            <a:spLocks noGrp="1"/>
          </p:cNvSpPr>
          <p:nvPr>
            <p:ph type="pic" sz="quarter" idx="12"/>
          </p:nvPr>
        </p:nvSpPr>
        <p:spPr>
          <a:xfrm>
            <a:off x="4657725" y="1047750"/>
            <a:ext cx="1939528" cy="2555579"/>
          </a:xfrm>
          <a:solidFill>
            <a:schemeClr val="tx1">
              <a:lumMod val="95000"/>
            </a:schemeClr>
          </a:solidFill>
          <a:ln w="3175">
            <a:solidFill>
              <a:schemeClr val="bg1">
                <a:lumMod val="50000"/>
                <a:alpha val="40000"/>
              </a:schemeClr>
            </a:solidFill>
          </a:ln>
          <a:effectLst>
            <a:outerShdw dist="50800" dir="5400000" algn="t" rotWithShape="0">
              <a:schemeClr val="accent5"/>
            </a:outerShdw>
          </a:effectLst>
        </p:spPr>
        <p:txBody>
          <a:bodyPr anchor="ctr"/>
          <a:lstStyle>
            <a:lvl1pPr marL="0" indent="0" algn="ctr">
              <a:buNone/>
              <a:defRPr lang="en-US" sz="1050"/>
            </a:lvl1pPr>
          </a:lstStyle>
          <a:p>
            <a:pPr lvl="0"/>
            <a:endParaRPr lang="en-US" noProof="0"/>
          </a:p>
        </p:txBody>
      </p:sp>
      <p:sp>
        <p:nvSpPr>
          <p:cNvPr id="7" name="Picture Placeholder 3"/>
          <p:cNvSpPr>
            <a:spLocks noGrp="1"/>
          </p:cNvSpPr>
          <p:nvPr>
            <p:ph type="pic" sz="quarter" idx="13"/>
          </p:nvPr>
        </p:nvSpPr>
        <p:spPr>
          <a:xfrm>
            <a:off x="6738937" y="1047750"/>
            <a:ext cx="1927622" cy="2555579"/>
          </a:xfrm>
          <a:solidFill>
            <a:schemeClr val="tx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50"/>
            </a:lvl1pPr>
          </a:lstStyle>
          <a:p>
            <a:pPr lvl="0"/>
            <a:endParaRPr lang="en-US" noProof="0"/>
          </a:p>
        </p:txBody>
      </p:sp>
      <p:sp>
        <p:nvSpPr>
          <p:cNvPr id="10" name="Text Placeholder 9"/>
          <p:cNvSpPr>
            <a:spLocks noGrp="1"/>
          </p:cNvSpPr>
          <p:nvPr>
            <p:ph type="body" sz="quarter" idx="14"/>
          </p:nvPr>
        </p:nvSpPr>
        <p:spPr>
          <a:xfrm>
            <a:off x="467917" y="3735424"/>
            <a:ext cx="1946672" cy="719138"/>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9"/>
          <p:cNvSpPr>
            <a:spLocks noGrp="1"/>
          </p:cNvSpPr>
          <p:nvPr>
            <p:ph type="body" sz="quarter" idx="15"/>
          </p:nvPr>
        </p:nvSpPr>
        <p:spPr>
          <a:xfrm>
            <a:off x="2574131" y="3735424"/>
            <a:ext cx="1946672" cy="719138"/>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9"/>
          <p:cNvSpPr>
            <a:spLocks noGrp="1"/>
          </p:cNvSpPr>
          <p:nvPr>
            <p:ph type="body" sz="quarter" idx="16"/>
          </p:nvPr>
        </p:nvSpPr>
        <p:spPr>
          <a:xfrm>
            <a:off x="4657725" y="3735424"/>
            <a:ext cx="1946672" cy="719138"/>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p:cNvSpPr>
            <a:spLocks noGrp="1"/>
          </p:cNvSpPr>
          <p:nvPr>
            <p:ph type="body" sz="quarter" idx="17"/>
          </p:nvPr>
        </p:nvSpPr>
        <p:spPr>
          <a:xfrm>
            <a:off x="6738938" y="3735424"/>
            <a:ext cx="1927621" cy="719138"/>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2">
            <a:extLst>
              <a:ext uri="{FF2B5EF4-FFF2-40B4-BE49-F238E27FC236}">
                <a16:creationId xmlns:a16="http://schemas.microsoft.com/office/drawing/2014/main" id="{29BCB7B9-9A19-F644-81E9-F19AD7DA912F}"/>
              </a:ext>
            </a:extLst>
          </p:cNvPr>
          <p:cNvSpPr>
            <a:spLocks noGrp="1"/>
          </p:cNvSpPr>
          <p:nvPr>
            <p:ph type="ftr" sz="quarter" idx="18"/>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ADC09452-87CD-A7D8-B204-E72876AF282B}"/>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3489297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7_cover">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68516EFC-F24C-2AE9-C93D-13D62AB21043}"/>
              </a:ext>
            </a:extLst>
          </p:cNvPr>
          <p:cNvSpPr>
            <a:spLocks noGrp="1"/>
          </p:cNvSpPr>
          <p:nvPr>
            <p:ph type="subTitle" idx="1"/>
          </p:nvPr>
        </p:nvSpPr>
        <p:spPr>
          <a:xfrm>
            <a:off x="251447" y="4552004"/>
            <a:ext cx="2700345" cy="127288"/>
          </a:xfrm>
          <a:prstGeom prst="rect">
            <a:avLst/>
          </a:prstGeom>
        </p:spPr>
        <p:txBody>
          <a:bodyPr lIns="0" tIns="0" rIns="0" bIns="0" anchor="b">
            <a:noAutofit/>
          </a:bodyPr>
          <a:lstStyle>
            <a:lvl1pPr marL="0" indent="0" algn="l">
              <a:buNone/>
              <a:defRPr sz="800" cap="all" baseline="0">
                <a:solidFill>
                  <a:schemeClr val="bg1"/>
                </a:solidFill>
                <a:latin typeface="Arial" panose="020B0604020202020204" pitchFamily="34" charset="0"/>
                <a:cs typeface="Arial" panose="020B0604020202020204" pitchFamily="34" charset="0"/>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fr-FR"/>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1" y="1131567"/>
            <a:ext cx="3851907" cy="1980253"/>
          </a:xfrm>
          <a:prstGeom prst="rect">
            <a:avLst/>
          </a:prstGeom>
          <a:solidFill>
            <a:srgbClr val="4298D3">
              <a:alpha val="75000"/>
            </a:srgbClr>
          </a:solidFill>
        </p:spPr>
        <p:txBody>
          <a:bodyPr vert="horz" lIns="432000" tIns="0" rIns="360000" bIns="0" rtlCol="0" anchor="ctr">
            <a:noAutofit/>
          </a:bodyPr>
          <a:lstStyle>
            <a:lvl1pPr algn="l">
              <a:defRPr sz="2400" b="1" cap="all" baseline="0">
                <a:solidFill>
                  <a:schemeClr val="bg1"/>
                </a:solidFill>
              </a:defRPr>
            </a:lvl1pPr>
          </a:lstStyle>
          <a:p>
            <a:r>
              <a:rPr lang="en-US"/>
              <a:t>Click to edit Master title style</a:t>
            </a:r>
            <a:endParaRPr lang="fr-FR"/>
          </a:p>
        </p:txBody>
      </p:sp>
      <p:sp>
        <p:nvSpPr>
          <p:cNvPr id="2" name="Espace réservé du texte 3">
            <a:extLst>
              <a:ext uri="{FF2B5EF4-FFF2-40B4-BE49-F238E27FC236}">
                <a16:creationId xmlns:a16="http://schemas.microsoft.com/office/drawing/2014/main" id="{EA145D33-58C5-7379-B9C8-0B19A4B56773}"/>
              </a:ext>
            </a:extLst>
          </p:cNvPr>
          <p:cNvSpPr>
            <a:spLocks noGrp="1"/>
          </p:cNvSpPr>
          <p:nvPr>
            <p:ph type="body" sz="half" idx="2"/>
          </p:nvPr>
        </p:nvSpPr>
        <p:spPr>
          <a:xfrm>
            <a:off x="431471" y="2571751"/>
            <a:ext cx="3420437" cy="720092"/>
          </a:xfrm>
          <a:prstGeom prst="rect">
            <a:avLst/>
          </a:prstGeom>
        </p:spPr>
        <p:txBody>
          <a:bodyPr wrap="square" lIns="0" tIns="0" rIns="360000" bIns="0" anchor="t" anchorCtr="0">
            <a:noAutofit/>
          </a:bodyPr>
          <a:lstStyle>
            <a:lvl1pPr marL="0" indent="0">
              <a:buNone/>
              <a:defRPr sz="140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5" name="Image 4">
            <a:extLst>
              <a:ext uri="{FF2B5EF4-FFF2-40B4-BE49-F238E27FC236}">
                <a16:creationId xmlns:a16="http://schemas.microsoft.com/office/drawing/2014/main" id="{237BA45F-BB65-C34C-76CE-C372614ACE5C}"/>
              </a:ext>
            </a:extLst>
          </p:cNvPr>
          <p:cNvPicPr>
            <a:picLocks noChangeAspect="1"/>
          </p:cNvPicPr>
          <p:nvPr/>
        </p:nvPicPr>
        <p:blipFill>
          <a:blip r:embed="rId2"/>
          <a:stretch>
            <a:fillRect/>
          </a:stretch>
        </p:blipFill>
        <p:spPr>
          <a:xfrm>
            <a:off x="7200531" y="4508046"/>
            <a:ext cx="706894" cy="175434"/>
          </a:xfrm>
          <a:prstGeom prst="rect">
            <a:avLst/>
          </a:prstGeom>
        </p:spPr>
      </p:pic>
      <p:sp>
        <p:nvSpPr>
          <p:cNvPr id="10" name="Forme libre 9">
            <a:extLst>
              <a:ext uri="{FF2B5EF4-FFF2-40B4-BE49-F238E27FC236}">
                <a16:creationId xmlns:a16="http://schemas.microsoft.com/office/drawing/2014/main" id="{13722735-BE5B-6304-1F79-E781F9C5A0B3}"/>
              </a:ext>
            </a:extLst>
          </p:cNvPr>
          <p:cNvSpPr/>
          <p:nvPr/>
        </p:nvSpPr>
        <p:spPr>
          <a:xfrm>
            <a:off x="0" y="2"/>
            <a:ext cx="9144000" cy="5143499"/>
          </a:xfrm>
          <a:custGeom>
            <a:avLst/>
            <a:gdLst>
              <a:gd name="connsiteX0" fmla="*/ 8892552 w 9144000"/>
              <a:gd name="connsiteY0" fmla="*/ 0 h 5143499"/>
              <a:gd name="connsiteX1" fmla="*/ 9144000 w 9144000"/>
              <a:gd name="connsiteY1" fmla="*/ 0 h 5143499"/>
              <a:gd name="connsiteX2" fmla="*/ 9144000 w 9144000"/>
              <a:gd name="connsiteY2" fmla="*/ 1 h 5143499"/>
              <a:gd name="connsiteX3" fmla="*/ 9144000 w 9144000"/>
              <a:gd name="connsiteY3" fmla="*/ 231451 h 5143499"/>
              <a:gd name="connsiteX4" fmla="*/ 9144000 w 9144000"/>
              <a:gd name="connsiteY4" fmla="*/ 4912049 h 5143499"/>
              <a:gd name="connsiteX5" fmla="*/ 9144000 w 9144000"/>
              <a:gd name="connsiteY5" fmla="*/ 5143499 h 5143499"/>
              <a:gd name="connsiteX6" fmla="*/ 8892552 w 9144000"/>
              <a:gd name="connsiteY6" fmla="*/ 5143499 h 5143499"/>
              <a:gd name="connsiteX7" fmla="*/ 0 w 9144000"/>
              <a:gd name="connsiteY7" fmla="*/ 5143499 h 5143499"/>
              <a:gd name="connsiteX8" fmla="*/ 0 w 9144000"/>
              <a:gd name="connsiteY8" fmla="*/ 4912049 h 5143499"/>
              <a:gd name="connsiteX9" fmla="*/ 8892552 w 9144000"/>
              <a:gd name="connsiteY9" fmla="*/ 4912049 h 5143499"/>
              <a:gd name="connsiteX10" fmla="*/ 8892552 w 9144000"/>
              <a:gd name="connsiteY10" fmla="*/ 231451 h 5143499"/>
              <a:gd name="connsiteX11" fmla="*/ 0 w 9144000"/>
              <a:gd name="connsiteY11" fmla="*/ 231451 h 5143499"/>
              <a:gd name="connsiteX12" fmla="*/ 0 w 9144000"/>
              <a:gd name="connsiteY12" fmla="*/ 1 h 5143499"/>
              <a:gd name="connsiteX13" fmla="*/ 8892552 w 9144000"/>
              <a:gd name="connsiteY13" fmla="*/ 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5143499">
                <a:moveTo>
                  <a:pt x="8892552" y="0"/>
                </a:moveTo>
                <a:lnTo>
                  <a:pt x="9144000" y="0"/>
                </a:lnTo>
                <a:lnTo>
                  <a:pt x="9144000" y="1"/>
                </a:lnTo>
                <a:lnTo>
                  <a:pt x="9144000" y="231451"/>
                </a:lnTo>
                <a:lnTo>
                  <a:pt x="9144000" y="4912049"/>
                </a:lnTo>
                <a:lnTo>
                  <a:pt x="9144000" y="5143499"/>
                </a:lnTo>
                <a:lnTo>
                  <a:pt x="8892552" y="5143499"/>
                </a:lnTo>
                <a:lnTo>
                  <a:pt x="0" y="5143499"/>
                </a:lnTo>
                <a:lnTo>
                  <a:pt x="0" y="4912049"/>
                </a:lnTo>
                <a:lnTo>
                  <a:pt x="8892552" y="4912049"/>
                </a:lnTo>
                <a:lnTo>
                  <a:pt x="8892552" y="231451"/>
                </a:lnTo>
                <a:lnTo>
                  <a:pt x="0" y="231451"/>
                </a:lnTo>
                <a:lnTo>
                  <a:pt x="0" y="1"/>
                </a:lnTo>
                <a:lnTo>
                  <a:pt x="8892552"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2400"/>
          </a:p>
        </p:txBody>
      </p:sp>
      <p:sp>
        <p:nvSpPr>
          <p:cNvPr id="6" name="Forme libre 9">
            <a:extLst>
              <a:ext uri="{FF2B5EF4-FFF2-40B4-BE49-F238E27FC236}">
                <a16:creationId xmlns:a16="http://schemas.microsoft.com/office/drawing/2014/main" id="{5C742F7C-E37B-A172-CC87-4C25806FE669}"/>
              </a:ext>
            </a:extLst>
          </p:cNvPr>
          <p:cNvSpPr/>
          <p:nvPr userDrawn="1"/>
        </p:nvSpPr>
        <p:spPr>
          <a:xfrm>
            <a:off x="0" y="149292"/>
            <a:ext cx="9144000" cy="5143499"/>
          </a:xfrm>
          <a:custGeom>
            <a:avLst/>
            <a:gdLst>
              <a:gd name="connsiteX0" fmla="*/ 8892552 w 9144000"/>
              <a:gd name="connsiteY0" fmla="*/ 0 h 5143499"/>
              <a:gd name="connsiteX1" fmla="*/ 9144000 w 9144000"/>
              <a:gd name="connsiteY1" fmla="*/ 0 h 5143499"/>
              <a:gd name="connsiteX2" fmla="*/ 9144000 w 9144000"/>
              <a:gd name="connsiteY2" fmla="*/ 1 h 5143499"/>
              <a:gd name="connsiteX3" fmla="*/ 9144000 w 9144000"/>
              <a:gd name="connsiteY3" fmla="*/ 231451 h 5143499"/>
              <a:gd name="connsiteX4" fmla="*/ 9144000 w 9144000"/>
              <a:gd name="connsiteY4" fmla="*/ 4912049 h 5143499"/>
              <a:gd name="connsiteX5" fmla="*/ 9144000 w 9144000"/>
              <a:gd name="connsiteY5" fmla="*/ 5143499 h 5143499"/>
              <a:gd name="connsiteX6" fmla="*/ 8892552 w 9144000"/>
              <a:gd name="connsiteY6" fmla="*/ 5143499 h 5143499"/>
              <a:gd name="connsiteX7" fmla="*/ 0 w 9144000"/>
              <a:gd name="connsiteY7" fmla="*/ 5143499 h 5143499"/>
              <a:gd name="connsiteX8" fmla="*/ 0 w 9144000"/>
              <a:gd name="connsiteY8" fmla="*/ 4912049 h 5143499"/>
              <a:gd name="connsiteX9" fmla="*/ 8892552 w 9144000"/>
              <a:gd name="connsiteY9" fmla="*/ 4912049 h 5143499"/>
              <a:gd name="connsiteX10" fmla="*/ 8892552 w 9144000"/>
              <a:gd name="connsiteY10" fmla="*/ 231451 h 5143499"/>
              <a:gd name="connsiteX11" fmla="*/ 0 w 9144000"/>
              <a:gd name="connsiteY11" fmla="*/ 231451 h 5143499"/>
              <a:gd name="connsiteX12" fmla="*/ 0 w 9144000"/>
              <a:gd name="connsiteY12" fmla="*/ 1 h 5143499"/>
              <a:gd name="connsiteX13" fmla="*/ 8892552 w 9144000"/>
              <a:gd name="connsiteY13" fmla="*/ 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5143499">
                <a:moveTo>
                  <a:pt x="8892552" y="0"/>
                </a:moveTo>
                <a:lnTo>
                  <a:pt x="9144000" y="0"/>
                </a:lnTo>
                <a:lnTo>
                  <a:pt x="9144000" y="1"/>
                </a:lnTo>
                <a:lnTo>
                  <a:pt x="9144000" y="231451"/>
                </a:lnTo>
                <a:lnTo>
                  <a:pt x="9144000" y="4912049"/>
                </a:lnTo>
                <a:lnTo>
                  <a:pt x="9144000" y="5143499"/>
                </a:lnTo>
                <a:lnTo>
                  <a:pt x="8892552" y="5143499"/>
                </a:lnTo>
                <a:lnTo>
                  <a:pt x="0" y="5143499"/>
                </a:lnTo>
                <a:lnTo>
                  <a:pt x="0" y="4912049"/>
                </a:lnTo>
                <a:lnTo>
                  <a:pt x="8892552" y="4912049"/>
                </a:lnTo>
                <a:lnTo>
                  <a:pt x="8892552" y="231451"/>
                </a:lnTo>
                <a:lnTo>
                  <a:pt x="0" y="231451"/>
                </a:lnTo>
                <a:lnTo>
                  <a:pt x="0" y="1"/>
                </a:lnTo>
                <a:lnTo>
                  <a:pt x="8892552"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2400"/>
          </a:p>
        </p:txBody>
      </p:sp>
      <p:sp>
        <p:nvSpPr>
          <p:cNvPr id="11" name="Slide Number Placeholder 5">
            <a:extLst>
              <a:ext uri="{FF2B5EF4-FFF2-40B4-BE49-F238E27FC236}">
                <a16:creationId xmlns:a16="http://schemas.microsoft.com/office/drawing/2014/main" id="{267C5083-C1A3-7E20-08CC-9F87B10EAEAE}"/>
              </a:ext>
            </a:extLst>
          </p:cNvPr>
          <p:cNvSpPr txBox="1">
            <a:spLocks/>
          </p:cNvSpPr>
          <p:nvPr userDrawn="1"/>
        </p:nvSpPr>
        <p:spPr>
          <a:xfrm>
            <a:off x="8186173" y="4532238"/>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bg1"/>
                </a:solidFill>
                <a:latin typeface="Arial" panose="020B0604020202020204" pitchFamily="34" charset="0"/>
                <a:cs typeface="Arial" panose="020B0604020202020204" pitchFamily="34" charset="0"/>
              </a:rPr>
              <a:pPr algn="ctr"/>
              <a:t>‹#›</a:t>
            </a:fld>
            <a:endParaRPr lang="en-US" sz="700" b="1">
              <a:solidFill>
                <a:schemeClr val="bg1"/>
              </a:solidFill>
              <a:latin typeface="Arial" panose="020B0604020202020204" pitchFamily="34" charset="0"/>
              <a:cs typeface="Arial" panose="020B0604020202020204" pitchFamily="34" charset="0"/>
            </a:endParaRPr>
          </a:p>
        </p:txBody>
      </p:sp>
      <p:sp>
        <p:nvSpPr>
          <p:cNvPr id="16" name="Rectangle 9">
            <a:extLst>
              <a:ext uri="{FF2B5EF4-FFF2-40B4-BE49-F238E27FC236}">
                <a16:creationId xmlns:a16="http://schemas.microsoft.com/office/drawing/2014/main" id="{D0B25333-5226-3FD1-155A-21BB9FCAA9B9}"/>
              </a:ext>
            </a:extLst>
          </p:cNvPr>
          <p:cNvSpPr/>
          <p:nvPr userDrawn="1"/>
        </p:nvSpPr>
        <p:spPr>
          <a:xfrm rot="2700000">
            <a:off x="8145212" y="4554645"/>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7" name="Rectangle 9">
            <a:extLst>
              <a:ext uri="{FF2B5EF4-FFF2-40B4-BE49-F238E27FC236}">
                <a16:creationId xmlns:a16="http://schemas.microsoft.com/office/drawing/2014/main" id="{DDEA2677-2BDC-7AF1-C731-3080B24884E8}"/>
              </a:ext>
            </a:extLst>
          </p:cNvPr>
          <p:cNvSpPr/>
          <p:nvPr userDrawn="1"/>
        </p:nvSpPr>
        <p:spPr>
          <a:xfrm rot="13500000">
            <a:off x="8539131" y="4554645"/>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Tree>
    <p:extLst>
      <p:ext uri="{BB962C8B-B14F-4D97-AF65-F5344CB8AC3E}">
        <p14:creationId xmlns:p14="http://schemas.microsoft.com/office/powerpoint/2010/main" val="163592711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690433" cy="384992"/>
          </a:xfrm>
        </p:spPr>
        <p:txBody>
          <a:bodyPr/>
          <a:lstStyle/>
          <a:p>
            <a:r>
              <a:rPr lang="en-US"/>
              <a:t>Click to edit Master title style</a:t>
            </a:r>
          </a:p>
        </p:txBody>
      </p:sp>
      <p:sp>
        <p:nvSpPr>
          <p:cNvPr id="4" name="Picture Placeholder 3"/>
          <p:cNvSpPr>
            <a:spLocks noGrp="1"/>
          </p:cNvSpPr>
          <p:nvPr>
            <p:ph type="pic" sz="quarter" idx="10"/>
          </p:nvPr>
        </p:nvSpPr>
        <p:spPr>
          <a:xfrm>
            <a:off x="467916" y="1122218"/>
            <a:ext cx="1946672" cy="2481110"/>
          </a:xfrm>
          <a:solidFill>
            <a:schemeClr val="tx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50"/>
            </a:lvl1pPr>
          </a:lstStyle>
          <a:p>
            <a:pPr lvl="0"/>
            <a:endParaRPr lang="en-US" noProof="0"/>
          </a:p>
        </p:txBody>
      </p:sp>
      <p:sp>
        <p:nvSpPr>
          <p:cNvPr id="5" name="Picture Placeholder 3"/>
          <p:cNvSpPr>
            <a:spLocks noGrp="1"/>
          </p:cNvSpPr>
          <p:nvPr>
            <p:ph type="pic" sz="quarter" idx="11"/>
          </p:nvPr>
        </p:nvSpPr>
        <p:spPr>
          <a:xfrm>
            <a:off x="2574132" y="1122218"/>
            <a:ext cx="1938337" cy="2481110"/>
          </a:xfrm>
          <a:solidFill>
            <a:schemeClr val="tx1">
              <a:lumMod val="95000"/>
            </a:schemeClr>
          </a:solidFill>
          <a:ln w="3175">
            <a:solidFill>
              <a:schemeClr val="bg1">
                <a:lumMod val="50000"/>
                <a:alpha val="40000"/>
              </a:schemeClr>
            </a:solidFill>
          </a:ln>
          <a:effectLst>
            <a:outerShdw dist="50800" dir="5400000" algn="t" rotWithShape="0">
              <a:schemeClr val="accent3"/>
            </a:outerShdw>
          </a:effectLst>
        </p:spPr>
        <p:txBody>
          <a:bodyPr anchor="ctr"/>
          <a:lstStyle>
            <a:lvl1pPr marL="0" indent="0" algn="ctr">
              <a:buNone/>
              <a:defRPr lang="en-US" sz="1050"/>
            </a:lvl1pPr>
          </a:lstStyle>
          <a:p>
            <a:pPr lvl="0"/>
            <a:endParaRPr lang="en-US" noProof="0"/>
          </a:p>
        </p:txBody>
      </p:sp>
      <p:sp>
        <p:nvSpPr>
          <p:cNvPr id="6" name="Picture Placeholder 3"/>
          <p:cNvSpPr>
            <a:spLocks noGrp="1"/>
          </p:cNvSpPr>
          <p:nvPr>
            <p:ph type="pic" sz="quarter" idx="12"/>
          </p:nvPr>
        </p:nvSpPr>
        <p:spPr>
          <a:xfrm>
            <a:off x="4669632" y="1122218"/>
            <a:ext cx="1927622" cy="2481110"/>
          </a:xfrm>
          <a:solidFill>
            <a:schemeClr val="tx1">
              <a:lumMod val="95000"/>
            </a:schemeClr>
          </a:solidFill>
          <a:ln w="3175">
            <a:solidFill>
              <a:schemeClr val="bg1">
                <a:lumMod val="50000"/>
                <a:alpha val="40000"/>
              </a:schemeClr>
            </a:solidFill>
          </a:ln>
          <a:effectLst>
            <a:outerShdw dist="50800" dir="5400000" algn="t" rotWithShape="0">
              <a:schemeClr val="accent5"/>
            </a:outerShdw>
          </a:effectLst>
        </p:spPr>
        <p:txBody>
          <a:bodyPr anchor="ctr"/>
          <a:lstStyle>
            <a:lvl1pPr marL="0" indent="0" algn="ctr">
              <a:buNone/>
              <a:defRPr lang="en-US" sz="1050"/>
            </a:lvl1pPr>
          </a:lstStyle>
          <a:p>
            <a:pPr lvl="0"/>
            <a:endParaRPr lang="en-US" noProof="0"/>
          </a:p>
        </p:txBody>
      </p:sp>
      <p:sp>
        <p:nvSpPr>
          <p:cNvPr id="7" name="Picture Placeholder 3"/>
          <p:cNvSpPr>
            <a:spLocks noGrp="1"/>
          </p:cNvSpPr>
          <p:nvPr>
            <p:ph type="pic" sz="quarter" idx="13"/>
          </p:nvPr>
        </p:nvSpPr>
        <p:spPr>
          <a:xfrm>
            <a:off x="6738937" y="1122218"/>
            <a:ext cx="1927622" cy="2481110"/>
          </a:xfrm>
          <a:solidFill>
            <a:schemeClr val="tx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50"/>
            </a:lvl1pPr>
          </a:lstStyle>
          <a:p>
            <a:pPr lvl="0"/>
            <a:endParaRPr lang="en-US" noProof="0"/>
          </a:p>
        </p:txBody>
      </p:sp>
      <p:sp>
        <p:nvSpPr>
          <p:cNvPr id="10" name="Text Placeholder 9"/>
          <p:cNvSpPr>
            <a:spLocks noGrp="1"/>
          </p:cNvSpPr>
          <p:nvPr>
            <p:ph type="body" sz="quarter" idx="14"/>
          </p:nvPr>
        </p:nvSpPr>
        <p:spPr>
          <a:xfrm>
            <a:off x="467916" y="3735424"/>
            <a:ext cx="1946672" cy="719138"/>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9"/>
          <p:cNvSpPr>
            <a:spLocks noGrp="1"/>
          </p:cNvSpPr>
          <p:nvPr>
            <p:ph type="body" sz="quarter" idx="15"/>
          </p:nvPr>
        </p:nvSpPr>
        <p:spPr>
          <a:xfrm>
            <a:off x="2574132" y="3735424"/>
            <a:ext cx="1946671" cy="719138"/>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9"/>
          <p:cNvSpPr>
            <a:spLocks noGrp="1"/>
          </p:cNvSpPr>
          <p:nvPr>
            <p:ph type="body" sz="quarter" idx="16"/>
          </p:nvPr>
        </p:nvSpPr>
        <p:spPr>
          <a:xfrm>
            <a:off x="4654154" y="3735424"/>
            <a:ext cx="1943100" cy="719138"/>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p:cNvSpPr>
            <a:spLocks noGrp="1"/>
          </p:cNvSpPr>
          <p:nvPr>
            <p:ph type="body" sz="quarter" idx="17"/>
          </p:nvPr>
        </p:nvSpPr>
        <p:spPr>
          <a:xfrm>
            <a:off x="6738937" y="3735424"/>
            <a:ext cx="1927622" cy="719138"/>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
          <p:cNvSpPr>
            <a:spLocks noGrp="1"/>
          </p:cNvSpPr>
          <p:nvPr>
            <p:ph type="body" sz="quarter" idx="18"/>
          </p:nvPr>
        </p:nvSpPr>
        <p:spPr>
          <a:xfrm>
            <a:off x="467916" y="813513"/>
            <a:ext cx="7690434" cy="191375"/>
          </a:xfrm>
        </p:spPr>
        <p:txBody>
          <a:bodyPr/>
          <a:lstStyle>
            <a:lvl1pPr marL="0" indent="0" algn="l">
              <a:lnSpc>
                <a:spcPct val="86000"/>
              </a:lnSpc>
              <a:spcBef>
                <a:spcPts val="0"/>
              </a:spcBef>
              <a:buNone/>
              <a:defRPr sz="1350" baseline="0"/>
            </a:lvl1pPr>
          </a:lstStyle>
          <a:p>
            <a:pPr lvl="0"/>
            <a:r>
              <a:rPr lang="en-US"/>
              <a:t>Click to edit Master text styles</a:t>
            </a:r>
          </a:p>
        </p:txBody>
      </p:sp>
      <p:sp>
        <p:nvSpPr>
          <p:cNvPr id="15" name="Footer Placeholder 2">
            <a:extLst>
              <a:ext uri="{FF2B5EF4-FFF2-40B4-BE49-F238E27FC236}">
                <a16:creationId xmlns:a16="http://schemas.microsoft.com/office/drawing/2014/main" id="{BE1B4CAB-6203-3046-B7DD-7F272B8F1FD9}"/>
              </a:ext>
            </a:extLst>
          </p:cNvPr>
          <p:cNvSpPr>
            <a:spLocks noGrp="1"/>
          </p:cNvSpPr>
          <p:nvPr>
            <p:ph type="ftr" sz="quarter" idx="19"/>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AB1F3FFE-8094-2F79-E6FE-AD36AAF7A32F}"/>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69730997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690434" cy="384992"/>
          </a:xfrm>
        </p:spPr>
        <p:txBody>
          <a:bodyPr/>
          <a:lstStyle/>
          <a:p>
            <a:r>
              <a:rPr lang="en-US"/>
              <a:t>Click to edit Master title style</a:t>
            </a:r>
          </a:p>
        </p:txBody>
      </p:sp>
      <p:sp>
        <p:nvSpPr>
          <p:cNvPr id="4" name="Picture Placeholder 3"/>
          <p:cNvSpPr>
            <a:spLocks noGrp="1"/>
          </p:cNvSpPr>
          <p:nvPr>
            <p:ph type="pic" sz="quarter" idx="10"/>
          </p:nvPr>
        </p:nvSpPr>
        <p:spPr>
          <a:xfrm>
            <a:off x="466344" y="1047750"/>
            <a:ext cx="2647141" cy="2555579"/>
          </a:xfrm>
          <a:solidFill>
            <a:schemeClr val="tx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50"/>
            </a:lvl1pPr>
          </a:lstStyle>
          <a:p>
            <a:pPr lvl="0"/>
            <a:endParaRPr lang="en-US" noProof="0"/>
          </a:p>
        </p:txBody>
      </p:sp>
      <p:sp>
        <p:nvSpPr>
          <p:cNvPr id="5" name="Picture Placeholder 3"/>
          <p:cNvSpPr>
            <a:spLocks noGrp="1"/>
          </p:cNvSpPr>
          <p:nvPr>
            <p:ph type="pic" sz="quarter" idx="11"/>
          </p:nvPr>
        </p:nvSpPr>
        <p:spPr>
          <a:xfrm>
            <a:off x="3275411" y="1047750"/>
            <a:ext cx="2624519" cy="2555579"/>
          </a:xfrm>
          <a:solidFill>
            <a:schemeClr val="tx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050"/>
            </a:lvl1pPr>
          </a:lstStyle>
          <a:p>
            <a:pPr lvl="0"/>
            <a:endParaRPr lang="en-US" noProof="0"/>
          </a:p>
        </p:txBody>
      </p:sp>
      <p:sp>
        <p:nvSpPr>
          <p:cNvPr id="6" name="Picture Placeholder 3"/>
          <p:cNvSpPr>
            <a:spLocks noGrp="1"/>
          </p:cNvSpPr>
          <p:nvPr>
            <p:ph type="pic" sz="quarter" idx="12"/>
          </p:nvPr>
        </p:nvSpPr>
        <p:spPr>
          <a:xfrm>
            <a:off x="6053138" y="1047750"/>
            <a:ext cx="2624519" cy="2555579"/>
          </a:xfrm>
          <a:solidFill>
            <a:schemeClr val="tx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50"/>
            </a:lvl1pPr>
          </a:lstStyle>
          <a:p>
            <a:pPr lvl="0"/>
            <a:endParaRPr lang="en-US" noProof="0"/>
          </a:p>
        </p:txBody>
      </p:sp>
      <p:sp>
        <p:nvSpPr>
          <p:cNvPr id="8" name="Text Placeholder 9"/>
          <p:cNvSpPr>
            <a:spLocks noGrp="1"/>
          </p:cNvSpPr>
          <p:nvPr>
            <p:ph type="body" sz="quarter" idx="14"/>
          </p:nvPr>
        </p:nvSpPr>
        <p:spPr>
          <a:xfrm>
            <a:off x="467916" y="3735424"/>
            <a:ext cx="2645569" cy="719138"/>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9"/>
          <p:cNvSpPr>
            <a:spLocks noGrp="1"/>
          </p:cNvSpPr>
          <p:nvPr>
            <p:ph type="body" sz="quarter" idx="15"/>
          </p:nvPr>
        </p:nvSpPr>
        <p:spPr>
          <a:xfrm>
            <a:off x="3275410" y="3735424"/>
            <a:ext cx="2618183" cy="719138"/>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6"/>
          </p:nvPr>
        </p:nvSpPr>
        <p:spPr>
          <a:xfrm>
            <a:off x="6053137" y="3735424"/>
            <a:ext cx="2622947" cy="719138"/>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0786E12-6593-3C4A-AF2D-68B884E44C45}"/>
              </a:ext>
            </a:extLst>
          </p:cNvPr>
          <p:cNvSpPr>
            <a:spLocks noGrp="1"/>
          </p:cNvSpPr>
          <p:nvPr>
            <p:ph type="ftr" sz="quarter" idx="17"/>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239A9EE5-6A86-FB07-2313-83C07A1C5A4D}"/>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3451611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690434" cy="384992"/>
          </a:xfrm>
        </p:spPr>
        <p:txBody>
          <a:bodyPr/>
          <a:lstStyle/>
          <a:p>
            <a:r>
              <a:rPr lang="en-US"/>
              <a:t>Click to edit Master title style</a:t>
            </a:r>
          </a:p>
        </p:txBody>
      </p:sp>
      <p:sp>
        <p:nvSpPr>
          <p:cNvPr id="4" name="Picture Placeholder 3"/>
          <p:cNvSpPr>
            <a:spLocks noGrp="1"/>
          </p:cNvSpPr>
          <p:nvPr>
            <p:ph type="pic" sz="quarter" idx="10"/>
          </p:nvPr>
        </p:nvSpPr>
        <p:spPr>
          <a:xfrm>
            <a:off x="467916" y="1047750"/>
            <a:ext cx="2645569" cy="2555579"/>
          </a:xfrm>
          <a:solidFill>
            <a:schemeClr val="tx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50"/>
            </a:lvl1pPr>
          </a:lstStyle>
          <a:p>
            <a:pPr lvl="0"/>
            <a:endParaRPr lang="en-US" noProof="0"/>
          </a:p>
        </p:txBody>
      </p:sp>
      <p:sp>
        <p:nvSpPr>
          <p:cNvPr id="5" name="Picture Placeholder 3"/>
          <p:cNvSpPr>
            <a:spLocks noGrp="1"/>
          </p:cNvSpPr>
          <p:nvPr>
            <p:ph type="pic" sz="quarter" idx="11"/>
          </p:nvPr>
        </p:nvSpPr>
        <p:spPr>
          <a:xfrm>
            <a:off x="3289238" y="1047750"/>
            <a:ext cx="2604356" cy="2555579"/>
          </a:xfrm>
          <a:solidFill>
            <a:schemeClr val="tx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050"/>
            </a:lvl1pPr>
          </a:lstStyle>
          <a:p>
            <a:pPr lvl="0"/>
            <a:endParaRPr lang="en-US" noProof="0"/>
          </a:p>
        </p:txBody>
      </p:sp>
      <p:sp>
        <p:nvSpPr>
          <p:cNvPr id="6" name="Picture Placeholder 3"/>
          <p:cNvSpPr>
            <a:spLocks noGrp="1"/>
          </p:cNvSpPr>
          <p:nvPr>
            <p:ph type="pic" sz="quarter" idx="12"/>
          </p:nvPr>
        </p:nvSpPr>
        <p:spPr>
          <a:xfrm>
            <a:off x="6053137" y="1047750"/>
            <a:ext cx="2613422" cy="2555579"/>
          </a:xfrm>
          <a:solidFill>
            <a:schemeClr val="tx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50"/>
            </a:lvl1pPr>
          </a:lstStyle>
          <a:p>
            <a:pPr lvl="0"/>
            <a:endParaRPr lang="en-US" noProof="0"/>
          </a:p>
        </p:txBody>
      </p:sp>
      <p:sp>
        <p:nvSpPr>
          <p:cNvPr id="8" name="Text Placeholder 9"/>
          <p:cNvSpPr>
            <a:spLocks noGrp="1"/>
          </p:cNvSpPr>
          <p:nvPr>
            <p:ph type="body" sz="quarter" idx="14"/>
          </p:nvPr>
        </p:nvSpPr>
        <p:spPr>
          <a:xfrm>
            <a:off x="467916" y="3735424"/>
            <a:ext cx="2645570" cy="719138"/>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9"/>
          <p:cNvSpPr>
            <a:spLocks noGrp="1"/>
          </p:cNvSpPr>
          <p:nvPr>
            <p:ph type="body" sz="quarter" idx="15"/>
          </p:nvPr>
        </p:nvSpPr>
        <p:spPr>
          <a:xfrm>
            <a:off x="3289238" y="3735424"/>
            <a:ext cx="2604356" cy="719138"/>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6"/>
          </p:nvPr>
        </p:nvSpPr>
        <p:spPr>
          <a:xfrm>
            <a:off x="6053137" y="3735424"/>
            <a:ext cx="2622947" cy="719138"/>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8"/>
          </p:nvPr>
        </p:nvSpPr>
        <p:spPr>
          <a:xfrm>
            <a:off x="467916" y="813513"/>
            <a:ext cx="7690434" cy="191375"/>
          </a:xfrm>
        </p:spPr>
        <p:txBody>
          <a:bodyPr/>
          <a:lstStyle>
            <a:lvl1pPr marL="0" indent="0" algn="l">
              <a:lnSpc>
                <a:spcPct val="86000"/>
              </a:lnSpc>
              <a:spcBef>
                <a:spcPts val="0"/>
              </a:spcBef>
              <a:buNone/>
              <a:defRPr sz="1350" baseline="0"/>
            </a:lvl1pPr>
          </a:lstStyle>
          <a:p>
            <a:pPr lvl="0"/>
            <a:r>
              <a:rPr lang="en-US"/>
              <a:t>Click to edit Master text styles</a:t>
            </a:r>
          </a:p>
        </p:txBody>
      </p:sp>
      <p:sp>
        <p:nvSpPr>
          <p:cNvPr id="12" name="Footer Placeholder 2">
            <a:extLst>
              <a:ext uri="{FF2B5EF4-FFF2-40B4-BE49-F238E27FC236}">
                <a16:creationId xmlns:a16="http://schemas.microsoft.com/office/drawing/2014/main" id="{429C2D58-3F13-3C4C-8163-EAF1F16FC399}"/>
              </a:ext>
            </a:extLst>
          </p:cNvPr>
          <p:cNvSpPr>
            <a:spLocks noGrp="1"/>
          </p:cNvSpPr>
          <p:nvPr>
            <p:ph type="ftr" sz="quarter" idx="19"/>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B7EABA43-2EE7-DC8B-0893-32D87E3BCE48}"/>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99740400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690434" cy="384992"/>
          </a:xfrm>
        </p:spPr>
        <p:txBody>
          <a:bodyPr/>
          <a:lstStyle/>
          <a:p>
            <a:r>
              <a:rPr lang="en-US"/>
              <a:t>Click to edit Master title style</a:t>
            </a:r>
          </a:p>
        </p:txBody>
      </p:sp>
      <p:sp>
        <p:nvSpPr>
          <p:cNvPr id="4" name="Picture Placeholder 3"/>
          <p:cNvSpPr>
            <a:spLocks noGrp="1"/>
          </p:cNvSpPr>
          <p:nvPr>
            <p:ph type="pic" sz="quarter" idx="10"/>
          </p:nvPr>
        </p:nvSpPr>
        <p:spPr>
          <a:xfrm>
            <a:off x="467917" y="1047750"/>
            <a:ext cx="4044552" cy="2555579"/>
          </a:xfrm>
          <a:solidFill>
            <a:schemeClr val="tx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50"/>
            </a:lvl1pPr>
          </a:lstStyle>
          <a:p>
            <a:pPr lvl="0"/>
            <a:endParaRPr lang="en-US" noProof="0"/>
          </a:p>
        </p:txBody>
      </p:sp>
      <p:sp>
        <p:nvSpPr>
          <p:cNvPr id="5" name="Picture Placeholder 3"/>
          <p:cNvSpPr>
            <a:spLocks noGrp="1"/>
          </p:cNvSpPr>
          <p:nvPr>
            <p:ph type="pic" sz="quarter" idx="11"/>
          </p:nvPr>
        </p:nvSpPr>
        <p:spPr>
          <a:xfrm>
            <a:off x="4654153" y="1047750"/>
            <a:ext cx="4012406" cy="2555579"/>
          </a:xfrm>
          <a:solidFill>
            <a:schemeClr val="tx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50"/>
            </a:lvl1pPr>
          </a:lstStyle>
          <a:p>
            <a:pPr lvl="0"/>
            <a:endParaRPr lang="en-US" noProof="0"/>
          </a:p>
        </p:txBody>
      </p:sp>
      <p:sp>
        <p:nvSpPr>
          <p:cNvPr id="8" name="Text Placeholder 9"/>
          <p:cNvSpPr>
            <a:spLocks noGrp="1"/>
          </p:cNvSpPr>
          <p:nvPr>
            <p:ph type="body" sz="quarter" idx="14"/>
          </p:nvPr>
        </p:nvSpPr>
        <p:spPr>
          <a:xfrm>
            <a:off x="487587" y="3735424"/>
            <a:ext cx="4012405" cy="719138"/>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9"/>
          <p:cNvSpPr>
            <a:spLocks noGrp="1"/>
          </p:cNvSpPr>
          <p:nvPr>
            <p:ph type="body" sz="quarter" idx="15"/>
          </p:nvPr>
        </p:nvSpPr>
        <p:spPr>
          <a:xfrm>
            <a:off x="4654153" y="3735424"/>
            <a:ext cx="4012406" cy="719138"/>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2">
            <a:extLst>
              <a:ext uri="{FF2B5EF4-FFF2-40B4-BE49-F238E27FC236}">
                <a16:creationId xmlns:a16="http://schemas.microsoft.com/office/drawing/2014/main" id="{1C824329-20A1-1048-B4A9-BF865E7E9127}"/>
              </a:ext>
            </a:extLst>
          </p:cNvPr>
          <p:cNvSpPr>
            <a:spLocks noGrp="1"/>
          </p:cNvSpPr>
          <p:nvPr>
            <p:ph type="ftr" sz="quarter" idx="16"/>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747614F2-AB36-BAD8-C0FF-86463D5C8572}"/>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322568571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67917" y="438150"/>
            <a:ext cx="7690433" cy="384992"/>
          </a:xfrm>
        </p:spPr>
        <p:txBody>
          <a:bodyPr/>
          <a:lstStyle/>
          <a:p>
            <a:r>
              <a:rPr lang="en-US"/>
              <a:t>Click to edit Master title style</a:t>
            </a:r>
          </a:p>
        </p:txBody>
      </p:sp>
      <p:sp>
        <p:nvSpPr>
          <p:cNvPr id="4" name="Picture Placeholder 3"/>
          <p:cNvSpPr>
            <a:spLocks noGrp="1"/>
          </p:cNvSpPr>
          <p:nvPr>
            <p:ph type="pic" sz="quarter" idx="10"/>
          </p:nvPr>
        </p:nvSpPr>
        <p:spPr>
          <a:xfrm>
            <a:off x="467916" y="1047750"/>
            <a:ext cx="4044553" cy="2555579"/>
          </a:xfrm>
          <a:solidFill>
            <a:schemeClr val="tx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50"/>
            </a:lvl1pPr>
          </a:lstStyle>
          <a:p>
            <a:pPr lvl="0"/>
            <a:endParaRPr lang="en-US" noProof="0"/>
          </a:p>
        </p:txBody>
      </p:sp>
      <p:sp>
        <p:nvSpPr>
          <p:cNvPr id="5" name="Picture Placeholder 3"/>
          <p:cNvSpPr>
            <a:spLocks noGrp="1"/>
          </p:cNvSpPr>
          <p:nvPr>
            <p:ph type="pic" sz="quarter" idx="11"/>
          </p:nvPr>
        </p:nvSpPr>
        <p:spPr>
          <a:xfrm>
            <a:off x="4654153" y="1047750"/>
            <a:ext cx="4021931" cy="2555579"/>
          </a:xfrm>
          <a:solidFill>
            <a:schemeClr val="tx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50"/>
            </a:lvl1pPr>
          </a:lstStyle>
          <a:p>
            <a:pPr lvl="0"/>
            <a:endParaRPr lang="en-US" noProof="0"/>
          </a:p>
        </p:txBody>
      </p:sp>
      <p:sp>
        <p:nvSpPr>
          <p:cNvPr id="8" name="Text Placeholder 9"/>
          <p:cNvSpPr>
            <a:spLocks noGrp="1"/>
          </p:cNvSpPr>
          <p:nvPr>
            <p:ph type="body" sz="quarter" idx="14"/>
          </p:nvPr>
        </p:nvSpPr>
        <p:spPr>
          <a:xfrm>
            <a:off x="487586" y="3735424"/>
            <a:ext cx="4012406" cy="719138"/>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9"/>
          <p:cNvSpPr>
            <a:spLocks noGrp="1"/>
          </p:cNvSpPr>
          <p:nvPr>
            <p:ph type="body" sz="quarter" idx="15"/>
          </p:nvPr>
        </p:nvSpPr>
        <p:spPr>
          <a:xfrm>
            <a:off x="4654153" y="3735424"/>
            <a:ext cx="4012406" cy="719138"/>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p:cNvSpPr>
            <a:spLocks noGrp="1"/>
          </p:cNvSpPr>
          <p:nvPr>
            <p:ph type="body" sz="quarter" idx="18"/>
          </p:nvPr>
        </p:nvSpPr>
        <p:spPr>
          <a:xfrm>
            <a:off x="467917" y="813513"/>
            <a:ext cx="7690433" cy="191375"/>
          </a:xfrm>
        </p:spPr>
        <p:txBody>
          <a:bodyPr/>
          <a:lstStyle>
            <a:lvl1pPr marL="0" indent="0" algn="l">
              <a:lnSpc>
                <a:spcPct val="86000"/>
              </a:lnSpc>
              <a:spcBef>
                <a:spcPts val="0"/>
              </a:spcBef>
              <a:buNone/>
              <a:defRPr sz="1350" baseline="0"/>
            </a:lvl1pPr>
          </a:lstStyle>
          <a:p>
            <a:pPr lvl="0"/>
            <a:r>
              <a:rPr lang="en-US"/>
              <a:t>Click to edit Master text styles</a:t>
            </a:r>
          </a:p>
        </p:txBody>
      </p:sp>
      <p:sp>
        <p:nvSpPr>
          <p:cNvPr id="10" name="Footer Placeholder 2">
            <a:extLst>
              <a:ext uri="{FF2B5EF4-FFF2-40B4-BE49-F238E27FC236}">
                <a16:creationId xmlns:a16="http://schemas.microsoft.com/office/drawing/2014/main" id="{8BD6B86E-C57B-3B40-86E5-03C0F85F3DC6}"/>
              </a:ext>
            </a:extLst>
          </p:cNvPr>
          <p:cNvSpPr>
            <a:spLocks noGrp="1"/>
          </p:cNvSpPr>
          <p:nvPr>
            <p:ph type="ftr" sz="quarter" idx="19"/>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D60639DB-F016-4C3C-B5F5-45357727AF2A}"/>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262377905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77442" y="438150"/>
            <a:ext cx="7680908" cy="384992"/>
          </a:xfrm>
        </p:spPr>
        <p:txBody>
          <a:bodyPr/>
          <a:lstStyle/>
          <a:p>
            <a:r>
              <a:rPr lang="en-US"/>
              <a:t>Click to edit Master title style</a:t>
            </a:r>
          </a:p>
        </p:txBody>
      </p:sp>
      <p:sp>
        <p:nvSpPr>
          <p:cNvPr id="4" name="Picture Placeholder 3"/>
          <p:cNvSpPr>
            <a:spLocks noGrp="1"/>
          </p:cNvSpPr>
          <p:nvPr>
            <p:ph type="pic" sz="quarter" idx="10"/>
          </p:nvPr>
        </p:nvSpPr>
        <p:spPr>
          <a:xfrm>
            <a:off x="467916" y="1047750"/>
            <a:ext cx="1946672" cy="1107124"/>
          </a:xfrm>
          <a:solidFill>
            <a:schemeClr val="tx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sz="1050"/>
            </a:lvl1pPr>
          </a:lstStyle>
          <a:p>
            <a:pPr lvl="0"/>
            <a:endParaRPr lang="en-US" noProof="0"/>
          </a:p>
        </p:txBody>
      </p:sp>
      <p:sp>
        <p:nvSpPr>
          <p:cNvPr id="5" name="Picture Placeholder 3"/>
          <p:cNvSpPr>
            <a:spLocks noGrp="1"/>
          </p:cNvSpPr>
          <p:nvPr>
            <p:ph type="pic" sz="quarter" idx="11"/>
          </p:nvPr>
        </p:nvSpPr>
        <p:spPr>
          <a:xfrm>
            <a:off x="2574131" y="1047750"/>
            <a:ext cx="1946672" cy="1107124"/>
          </a:xfrm>
          <a:solidFill>
            <a:schemeClr val="tx1">
              <a:lumMod val="95000"/>
            </a:schemeClr>
          </a:solidFill>
          <a:ln w="3175">
            <a:solidFill>
              <a:schemeClr val="bg1">
                <a:lumMod val="50000"/>
                <a:alpha val="40000"/>
              </a:schemeClr>
            </a:solidFill>
          </a:ln>
          <a:effectLst>
            <a:outerShdw dist="50800" dir="5400000" algn="t" rotWithShape="0">
              <a:schemeClr val="accent3"/>
            </a:outerShdw>
          </a:effectLst>
        </p:spPr>
        <p:txBody>
          <a:bodyPr anchor="ctr"/>
          <a:lstStyle>
            <a:lvl1pPr marL="0" indent="0" algn="ctr">
              <a:buNone/>
              <a:defRPr sz="1050"/>
            </a:lvl1pPr>
          </a:lstStyle>
          <a:p>
            <a:pPr lvl="0"/>
            <a:endParaRPr lang="en-US" noProof="0"/>
          </a:p>
        </p:txBody>
      </p:sp>
      <p:sp>
        <p:nvSpPr>
          <p:cNvPr id="6" name="Picture Placeholder 3"/>
          <p:cNvSpPr>
            <a:spLocks noGrp="1"/>
          </p:cNvSpPr>
          <p:nvPr>
            <p:ph type="pic" sz="quarter" idx="12"/>
          </p:nvPr>
        </p:nvSpPr>
        <p:spPr>
          <a:xfrm>
            <a:off x="4648200" y="1047750"/>
            <a:ext cx="1946672" cy="1107124"/>
          </a:xfrm>
          <a:solidFill>
            <a:schemeClr val="tx1">
              <a:lumMod val="95000"/>
            </a:schemeClr>
          </a:solidFill>
          <a:ln w="3175">
            <a:solidFill>
              <a:schemeClr val="bg1">
                <a:lumMod val="50000"/>
                <a:alpha val="40000"/>
              </a:schemeClr>
            </a:solidFill>
          </a:ln>
          <a:effectLst>
            <a:outerShdw dist="50800" dir="5400000" algn="t" rotWithShape="0">
              <a:schemeClr val="accent5"/>
            </a:outerShdw>
          </a:effectLst>
        </p:spPr>
        <p:txBody>
          <a:bodyPr anchor="ctr"/>
          <a:lstStyle>
            <a:lvl1pPr marL="0" indent="0" algn="ctr">
              <a:buNone/>
              <a:defRPr sz="1050"/>
            </a:lvl1pPr>
          </a:lstStyle>
          <a:p>
            <a:pPr lvl="0"/>
            <a:endParaRPr lang="en-US" noProof="0"/>
          </a:p>
        </p:txBody>
      </p:sp>
      <p:sp>
        <p:nvSpPr>
          <p:cNvPr id="7" name="Picture Placeholder 3"/>
          <p:cNvSpPr>
            <a:spLocks noGrp="1"/>
          </p:cNvSpPr>
          <p:nvPr>
            <p:ph type="pic" sz="quarter" idx="13"/>
          </p:nvPr>
        </p:nvSpPr>
        <p:spPr>
          <a:xfrm>
            <a:off x="6738937" y="1047750"/>
            <a:ext cx="1927622" cy="1107124"/>
          </a:xfrm>
          <a:solidFill>
            <a:schemeClr val="tx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sz="1050"/>
            </a:lvl1pPr>
          </a:lstStyle>
          <a:p>
            <a:pPr lvl="0"/>
            <a:endParaRPr lang="en-US" noProof="0"/>
          </a:p>
        </p:txBody>
      </p:sp>
      <p:sp>
        <p:nvSpPr>
          <p:cNvPr id="14" name="Content Placeholder 13"/>
          <p:cNvSpPr>
            <a:spLocks noGrp="1"/>
          </p:cNvSpPr>
          <p:nvPr>
            <p:ph sz="quarter" idx="18"/>
          </p:nvPr>
        </p:nvSpPr>
        <p:spPr>
          <a:xfrm>
            <a:off x="477442" y="2291461"/>
            <a:ext cx="1937147" cy="224124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3"/>
          <p:cNvSpPr>
            <a:spLocks noGrp="1"/>
          </p:cNvSpPr>
          <p:nvPr>
            <p:ph sz="quarter" idx="19"/>
          </p:nvPr>
        </p:nvSpPr>
        <p:spPr>
          <a:xfrm>
            <a:off x="2574132" y="2291461"/>
            <a:ext cx="1953817" cy="224124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3"/>
          <p:cNvSpPr>
            <a:spLocks noGrp="1"/>
          </p:cNvSpPr>
          <p:nvPr>
            <p:ph sz="quarter" idx="20"/>
          </p:nvPr>
        </p:nvSpPr>
        <p:spPr>
          <a:xfrm>
            <a:off x="4669632" y="2291461"/>
            <a:ext cx="1927622" cy="224124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3"/>
          <p:cNvSpPr>
            <a:spLocks noGrp="1"/>
          </p:cNvSpPr>
          <p:nvPr>
            <p:ph sz="quarter" idx="21"/>
          </p:nvPr>
        </p:nvSpPr>
        <p:spPr>
          <a:xfrm>
            <a:off x="6738937" y="2291461"/>
            <a:ext cx="1927622" cy="224124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E00BC129-996D-264C-AACF-CD665988381B}"/>
              </a:ext>
            </a:extLst>
          </p:cNvPr>
          <p:cNvSpPr>
            <a:spLocks noGrp="1"/>
          </p:cNvSpPr>
          <p:nvPr>
            <p:ph type="ftr" sz="quarter" idx="22"/>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704A32A1-C065-FEE2-73D1-236F69F64D0B}"/>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189100970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690434" cy="384992"/>
          </a:xfrm>
        </p:spPr>
        <p:txBody>
          <a:bodyPr/>
          <a:lstStyle/>
          <a:p>
            <a:r>
              <a:rPr lang="en-US"/>
              <a:t>Click to edit Master title style</a:t>
            </a:r>
          </a:p>
        </p:txBody>
      </p:sp>
      <p:sp>
        <p:nvSpPr>
          <p:cNvPr id="4" name="Picture Placeholder 3"/>
          <p:cNvSpPr>
            <a:spLocks noGrp="1"/>
          </p:cNvSpPr>
          <p:nvPr>
            <p:ph type="pic" sz="quarter" idx="10"/>
          </p:nvPr>
        </p:nvSpPr>
        <p:spPr>
          <a:xfrm>
            <a:off x="467916" y="1047750"/>
            <a:ext cx="1946672" cy="1107124"/>
          </a:xfrm>
          <a:solidFill>
            <a:schemeClr val="tx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sz="1050"/>
            </a:lvl1pPr>
          </a:lstStyle>
          <a:p>
            <a:pPr lvl="0"/>
            <a:endParaRPr lang="en-US" noProof="0"/>
          </a:p>
        </p:txBody>
      </p:sp>
      <p:sp>
        <p:nvSpPr>
          <p:cNvPr id="5" name="Picture Placeholder 3"/>
          <p:cNvSpPr>
            <a:spLocks noGrp="1"/>
          </p:cNvSpPr>
          <p:nvPr>
            <p:ph type="pic" sz="quarter" idx="11"/>
          </p:nvPr>
        </p:nvSpPr>
        <p:spPr>
          <a:xfrm>
            <a:off x="2574132" y="1047750"/>
            <a:ext cx="1938338" cy="1107124"/>
          </a:xfrm>
          <a:solidFill>
            <a:schemeClr val="tx1">
              <a:lumMod val="95000"/>
            </a:schemeClr>
          </a:solidFill>
          <a:ln w="3175">
            <a:solidFill>
              <a:schemeClr val="bg1">
                <a:lumMod val="50000"/>
                <a:alpha val="40000"/>
              </a:schemeClr>
            </a:solidFill>
          </a:ln>
          <a:effectLst>
            <a:outerShdw dist="50800" dir="5400000" algn="t" rotWithShape="0">
              <a:schemeClr val="accent3"/>
            </a:outerShdw>
          </a:effectLst>
        </p:spPr>
        <p:txBody>
          <a:bodyPr anchor="ctr"/>
          <a:lstStyle>
            <a:lvl1pPr marL="0" indent="0" algn="ctr">
              <a:buNone/>
              <a:defRPr sz="1050"/>
            </a:lvl1pPr>
          </a:lstStyle>
          <a:p>
            <a:pPr lvl="0"/>
            <a:endParaRPr lang="en-US" noProof="0"/>
          </a:p>
        </p:txBody>
      </p:sp>
      <p:sp>
        <p:nvSpPr>
          <p:cNvPr id="6" name="Picture Placeholder 3"/>
          <p:cNvSpPr>
            <a:spLocks noGrp="1"/>
          </p:cNvSpPr>
          <p:nvPr>
            <p:ph type="pic" sz="quarter" idx="12"/>
          </p:nvPr>
        </p:nvSpPr>
        <p:spPr>
          <a:xfrm>
            <a:off x="4654154" y="1047750"/>
            <a:ext cx="1943100" cy="1107124"/>
          </a:xfrm>
          <a:solidFill>
            <a:schemeClr val="tx1">
              <a:lumMod val="95000"/>
            </a:schemeClr>
          </a:solidFill>
          <a:ln w="3175">
            <a:solidFill>
              <a:schemeClr val="bg1">
                <a:lumMod val="50000"/>
                <a:alpha val="40000"/>
              </a:schemeClr>
            </a:solidFill>
          </a:ln>
          <a:effectLst>
            <a:outerShdw dist="50800" dir="5400000" algn="t" rotWithShape="0">
              <a:schemeClr val="accent5"/>
            </a:outerShdw>
          </a:effectLst>
        </p:spPr>
        <p:txBody>
          <a:bodyPr anchor="ctr"/>
          <a:lstStyle>
            <a:lvl1pPr marL="0" indent="0" algn="ctr">
              <a:buNone/>
              <a:defRPr sz="1050"/>
            </a:lvl1pPr>
          </a:lstStyle>
          <a:p>
            <a:pPr lvl="0"/>
            <a:endParaRPr lang="en-US" noProof="0"/>
          </a:p>
        </p:txBody>
      </p:sp>
      <p:sp>
        <p:nvSpPr>
          <p:cNvPr id="7" name="Picture Placeholder 3"/>
          <p:cNvSpPr>
            <a:spLocks noGrp="1"/>
          </p:cNvSpPr>
          <p:nvPr>
            <p:ph type="pic" sz="quarter" idx="13"/>
          </p:nvPr>
        </p:nvSpPr>
        <p:spPr>
          <a:xfrm>
            <a:off x="6738937" y="1047750"/>
            <a:ext cx="1927622" cy="1107124"/>
          </a:xfrm>
          <a:solidFill>
            <a:schemeClr val="tx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sz="1050"/>
            </a:lvl1pPr>
          </a:lstStyle>
          <a:p>
            <a:pPr lvl="0"/>
            <a:endParaRPr lang="en-US" noProof="0"/>
          </a:p>
        </p:txBody>
      </p:sp>
      <p:sp>
        <p:nvSpPr>
          <p:cNvPr id="14" name="Content Placeholder 13"/>
          <p:cNvSpPr>
            <a:spLocks noGrp="1"/>
          </p:cNvSpPr>
          <p:nvPr>
            <p:ph sz="quarter" idx="18"/>
          </p:nvPr>
        </p:nvSpPr>
        <p:spPr>
          <a:xfrm>
            <a:off x="467916" y="2291461"/>
            <a:ext cx="1946672" cy="224124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3"/>
          <p:cNvSpPr>
            <a:spLocks noGrp="1"/>
          </p:cNvSpPr>
          <p:nvPr>
            <p:ph sz="quarter" idx="19"/>
          </p:nvPr>
        </p:nvSpPr>
        <p:spPr>
          <a:xfrm>
            <a:off x="2574132" y="2291461"/>
            <a:ext cx="1938338" cy="224124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3"/>
          <p:cNvSpPr>
            <a:spLocks noGrp="1"/>
          </p:cNvSpPr>
          <p:nvPr>
            <p:ph sz="quarter" idx="20"/>
          </p:nvPr>
        </p:nvSpPr>
        <p:spPr>
          <a:xfrm>
            <a:off x="4672014" y="2291461"/>
            <a:ext cx="1925240" cy="224124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3"/>
          <p:cNvSpPr>
            <a:spLocks noGrp="1"/>
          </p:cNvSpPr>
          <p:nvPr>
            <p:ph sz="quarter" idx="21"/>
          </p:nvPr>
        </p:nvSpPr>
        <p:spPr>
          <a:xfrm>
            <a:off x="6748462" y="2291461"/>
            <a:ext cx="1927622" cy="224124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22"/>
          </p:nvPr>
        </p:nvSpPr>
        <p:spPr>
          <a:xfrm>
            <a:off x="467916" y="813513"/>
            <a:ext cx="7690434" cy="191375"/>
          </a:xfrm>
        </p:spPr>
        <p:txBody>
          <a:bodyPr/>
          <a:lstStyle>
            <a:lvl1pPr marL="0" indent="0" algn="l">
              <a:lnSpc>
                <a:spcPct val="86000"/>
              </a:lnSpc>
              <a:spcBef>
                <a:spcPts val="0"/>
              </a:spcBef>
              <a:buNone/>
              <a:defRPr sz="1350" baseline="0"/>
            </a:lvl1pPr>
          </a:lstStyle>
          <a:p>
            <a:pPr lvl="0"/>
            <a:r>
              <a:rPr lang="en-US"/>
              <a:t>Click to edit Master text styles</a:t>
            </a:r>
          </a:p>
        </p:txBody>
      </p:sp>
      <p:sp>
        <p:nvSpPr>
          <p:cNvPr id="12" name="Footer Placeholder 2">
            <a:extLst>
              <a:ext uri="{FF2B5EF4-FFF2-40B4-BE49-F238E27FC236}">
                <a16:creationId xmlns:a16="http://schemas.microsoft.com/office/drawing/2014/main" id="{3CBFCFC1-2464-B14B-BA98-3B2CFF77119B}"/>
              </a:ext>
            </a:extLst>
          </p:cNvPr>
          <p:cNvSpPr>
            <a:spLocks noGrp="1"/>
          </p:cNvSpPr>
          <p:nvPr>
            <p:ph type="ftr" sz="quarter" idx="23"/>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1848A6E4-42FC-8B45-7952-B724E8D1E1F7}"/>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383291274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690434" cy="384992"/>
          </a:xfrm>
        </p:spPr>
        <p:txBody>
          <a:bodyPr/>
          <a:lstStyle/>
          <a:p>
            <a:r>
              <a:rPr lang="en-US"/>
              <a:t>Click to edit Master title style</a:t>
            </a:r>
          </a:p>
        </p:txBody>
      </p:sp>
      <p:sp>
        <p:nvSpPr>
          <p:cNvPr id="4" name="Picture Placeholder 3"/>
          <p:cNvSpPr>
            <a:spLocks noGrp="1"/>
          </p:cNvSpPr>
          <p:nvPr>
            <p:ph type="pic" sz="quarter" idx="10"/>
          </p:nvPr>
        </p:nvSpPr>
        <p:spPr>
          <a:xfrm>
            <a:off x="467916" y="1047750"/>
            <a:ext cx="2645569" cy="1104138"/>
          </a:xfrm>
          <a:solidFill>
            <a:schemeClr val="tx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50"/>
            </a:lvl1pPr>
          </a:lstStyle>
          <a:p>
            <a:pPr lvl="0"/>
            <a:endParaRPr lang="en-US" noProof="0"/>
          </a:p>
        </p:txBody>
      </p:sp>
      <p:sp>
        <p:nvSpPr>
          <p:cNvPr id="5" name="Picture Placeholder 3"/>
          <p:cNvSpPr>
            <a:spLocks noGrp="1"/>
          </p:cNvSpPr>
          <p:nvPr>
            <p:ph type="pic" sz="quarter" idx="11"/>
          </p:nvPr>
        </p:nvSpPr>
        <p:spPr>
          <a:xfrm>
            <a:off x="3280172" y="1047750"/>
            <a:ext cx="2613421" cy="1104138"/>
          </a:xfrm>
          <a:solidFill>
            <a:schemeClr val="tx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050"/>
            </a:lvl1pPr>
          </a:lstStyle>
          <a:p>
            <a:pPr lvl="0"/>
            <a:endParaRPr lang="en-US" noProof="0"/>
          </a:p>
        </p:txBody>
      </p:sp>
      <p:sp>
        <p:nvSpPr>
          <p:cNvPr id="6" name="Picture Placeholder 3"/>
          <p:cNvSpPr>
            <a:spLocks noGrp="1"/>
          </p:cNvSpPr>
          <p:nvPr>
            <p:ph type="pic" sz="quarter" idx="12"/>
          </p:nvPr>
        </p:nvSpPr>
        <p:spPr>
          <a:xfrm>
            <a:off x="6053137" y="1047750"/>
            <a:ext cx="2613422" cy="1104138"/>
          </a:xfrm>
          <a:solidFill>
            <a:schemeClr val="tx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50"/>
            </a:lvl1pPr>
          </a:lstStyle>
          <a:p>
            <a:pPr lvl="0"/>
            <a:endParaRPr lang="en-US" noProof="0"/>
          </a:p>
        </p:txBody>
      </p:sp>
      <p:sp>
        <p:nvSpPr>
          <p:cNvPr id="11" name="Content Placeholder 13"/>
          <p:cNvSpPr>
            <a:spLocks noGrp="1"/>
          </p:cNvSpPr>
          <p:nvPr>
            <p:ph sz="quarter" idx="18"/>
          </p:nvPr>
        </p:nvSpPr>
        <p:spPr>
          <a:xfrm>
            <a:off x="477441" y="2291461"/>
            <a:ext cx="2636044" cy="224124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3"/>
          <p:cNvSpPr>
            <a:spLocks noGrp="1"/>
          </p:cNvSpPr>
          <p:nvPr>
            <p:ph sz="quarter" idx="19"/>
          </p:nvPr>
        </p:nvSpPr>
        <p:spPr>
          <a:xfrm>
            <a:off x="3275410" y="2291461"/>
            <a:ext cx="2618183" cy="224124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3"/>
          <p:cNvSpPr>
            <a:spLocks noGrp="1"/>
          </p:cNvSpPr>
          <p:nvPr>
            <p:ph sz="quarter" idx="20"/>
          </p:nvPr>
        </p:nvSpPr>
        <p:spPr>
          <a:xfrm>
            <a:off x="6053137" y="2291461"/>
            <a:ext cx="2613422" cy="224124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6CE3D2C5-09BE-E545-B583-3BDC15D492DC}"/>
              </a:ext>
            </a:extLst>
          </p:cNvPr>
          <p:cNvSpPr>
            <a:spLocks noGrp="1"/>
          </p:cNvSpPr>
          <p:nvPr>
            <p:ph type="ftr" sz="quarter" idx="21"/>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C436A1EB-D43C-A42A-07A0-4D3B4EE1E248}"/>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414886434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690434" cy="384992"/>
          </a:xfrm>
        </p:spPr>
        <p:txBody>
          <a:bodyPr/>
          <a:lstStyle/>
          <a:p>
            <a:r>
              <a:rPr lang="en-US"/>
              <a:t>Click to edit Master title style</a:t>
            </a:r>
          </a:p>
        </p:txBody>
      </p:sp>
      <p:sp>
        <p:nvSpPr>
          <p:cNvPr id="4" name="Picture Placeholder 3"/>
          <p:cNvSpPr>
            <a:spLocks noGrp="1"/>
          </p:cNvSpPr>
          <p:nvPr>
            <p:ph type="pic" sz="quarter" idx="10"/>
          </p:nvPr>
        </p:nvSpPr>
        <p:spPr>
          <a:xfrm>
            <a:off x="467916" y="1047750"/>
            <a:ext cx="2645570" cy="1104138"/>
          </a:xfrm>
          <a:solidFill>
            <a:schemeClr val="tx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50"/>
            </a:lvl1pPr>
          </a:lstStyle>
          <a:p>
            <a:pPr lvl="0"/>
            <a:endParaRPr lang="en-US" noProof="0"/>
          </a:p>
        </p:txBody>
      </p:sp>
      <p:sp>
        <p:nvSpPr>
          <p:cNvPr id="5" name="Picture Placeholder 3"/>
          <p:cNvSpPr>
            <a:spLocks noGrp="1"/>
          </p:cNvSpPr>
          <p:nvPr>
            <p:ph type="pic" sz="quarter" idx="11"/>
          </p:nvPr>
        </p:nvSpPr>
        <p:spPr>
          <a:xfrm>
            <a:off x="3275410" y="1047750"/>
            <a:ext cx="2618183" cy="1104138"/>
          </a:xfrm>
          <a:solidFill>
            <a:schemeClr val="tx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050"/>
            </a:lvl1pPr>
          </a:lstStyle>
          <a:p>
            <a:pPr lvl="0"/>
            <a:endParaRPr lang="en-US" noProof="0"/>
          </a:p>
        </p:txBody>
      </p:sp>
      <p:sp>
        <p:nvSpPr>
          <p:cNvPr id="6" name="Picture Placeholder 3"/>
          <p:cNvSpPr>
            <a:spLocks noGrp="1"/>
          </p:cNvSpPr>
          <p:nvPr>
            <p:ph type="pic" sz="quarter" idx="12"/>
          </p:nvPr>
        </p:nvSpPr>
        <p:spPr>
          <a:xfrm>
            <a:off x="6053137" y="1047750"/>
            <a:ext cx="2613422" cy="1104138"/>
          </a:xfrm>
          <a:solidFill>
            <a:schemeClr val="tx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50"/>
            </a:lvl1pPr>
          </a:lstStyle>
          <a:p>
            <a:pPr lvl="0"/>
            <a:endParaRPr lang="en-US" noProof="0"/>
          </a:p>
        </p:txBody>
      </p:sp>
      <p:sp>
        <p:nvSpPr>
          <p:cNvPr id="11" name="Content Placeholder 13"/>
          <p:cNvSpPr>
            <a:spLocks noGrp="1"/>
          </p:cNvSpPr>
          <p:nvPr>
            <p:ph sz="quarter" idx="18"/>
          </p:nvPr>
        </p:nvSpPr>
        <p:spPr>
          <a:xfrm>
            <a:off x="467916" y="2291461"/>
            <a:ext cx="2645570" cy="224124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3"/>
          <p:cNvSpPr>
            <a:spLocks noGrp="1"/>
          </p:cNvSpPr>
          <p:nvPr>
            <p:ph sz="quarter" idx="19"/>
          </p:nvPr>
        </p:nvSpPr>
        <p:spPr>
          <a:xfrm>
            <a:off x="3275410" y="2291461"/>
            <a:ext cx="2618184" cy="224124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3"/>
          <p:cNvSpPr>
            <a:spLocks noGrp="1"/>
          </p:cNvSpPr>
          <p:nvPr>
            <p:ph sz="quarter" idx="20"/>
          </p:nvPr>
        </p:nvSpPr>
        <p:spPr>
          <a:xfrm>
            <a:off x="6053137" y="2291461"/>
            <a:ext cx="2613422" cy="224124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21"/>
          </p:nvPr>
        </p:nvSpPr>
        <p:spPr>
          <a:xfrm>
            <a:off x="467916" y="813513"/>
            <a:ext cx="7690434" cy="191375"/>
          </a:xfrm>
        </p:spPr>
        <p:txBody>
          <a:bodyPr/>
          <a:lstStyle>
            <a:lvl1pPr marL="0" indent="0" algn="l">
              <a:lnSpc>
                <a:spcPct val="86000"/>
              </a:lnSpc>
              <a:spcBef>
                <a:spcPts val="0"/>
              </a:spcBef>
              <a:buNone/>
              <a:defRPr sz="1350" baseline="0"/>
            </a:lvl1pPr>
          </a:lstStyle>
          <a:p>
            <a:pPr lvl="0"/>
            <a:r>
              <a:rPr lang="en-US"/>
              <a:t>Click to edit Master text styles</a:t>
            </a:r>
          </a:p>
        </p:txBody>
      </p:sp>
      <p:sp>
        <p:nvSpPr>
          <p:cNvPr id="10" name="Footer Placeholder 2">
            <a:extLst>
              <a:ext uri="{FF2B5EF4-FFF2-40B4-BE49-F238E27FC236}">
                <a16:creationId xmlns:a16="http://schemas.microsoft.com/office/drawing/2014/main" id="{3B7903CE-A03F-F045-B040-F20F2D2E1E94}"/>
              </a:ext>
            </a:extLst>
          </p:cNvPr>
          <p:cNvSpPr>
            <a:spLocks noGrp="1"/>
          </p:cNvSpPr>
          <p:nvPr>
            <p:ph type="ftr" sz="quarter" idx="22"/>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A3994D28-93C6-61D6-0965-61BF82B57FD5}"/>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87342948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67917" y="438150"/>
            <a:ext cx="7690433" cy="384992"/>
          </a:xfrm>
        </p:spPr>
        <p:txBody>
          <a:bodyPr/>
          <a:lstStyle/>
          <a:p>
            <a:r>
              <a:rPr lang="en-US"/>
              <a:t>Click to edit Master title style</a:t>
            </a:r>
          </a:p>
        </p:txBody>
      </p:sp>
      <p:sp>
        <p:nvSpPr>
          <p:cNvPr id="4" name="Picture Placeholder 3"/>
          <p:cNvSpPr>
            <a:spLocks noGrp="1"/>
          </p:cNvSpPr>
          <p:nvPr>
            <p:ph type="pic" sz="quarter" idx="10"/>
          </p:nvPr>
        </p:nvSpPr>
        <p:spPr>
          <a:xfrm>
            <a:off x="467918" y="1047750"/>
            <a:ext cx="4044551" cy="1104138"/>
          </a:xfrm>
          <a:solidFill>
            <a:schemeClr val="tx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50"/>
            </a:lvl1pPr>
          </a:lstStyle>
          <a:p>
            <a:pPr lvl="0"/>
            <a:endParaRPr lang="en-US" noProof="0"/>
          </a:p>
        </p:txBody>
      </p:sp>
      <p:sp>
        <p:nvSpPr>
          <p:cNvPr id="5" name="Picture Placeholder 3"/>
          <p:cNvSpPr>
            <a:spLocks noGrp="1"/>
          </p:cNvSpPr>
          <p:nvPr>
            <p:ph type="pic" sz="quarter" idx="11"/>
          </p:nvPr>
        </p:nvSpPr>
        <p:spPr>
          <a:xfrm>
            <a:off x="4654154" y="1047750"/>
            <a:ext cx="4021929" cy="1104138"/>
          </a:xfrm>
          <a:solidFill>
            <a:schemeClr val="tx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50"/>
            </a:lvl1pPr>
          </a:lstStyle>
          <a:p>
            <a:pPr lvl="0"/>
            <a:endParaRPr lang="en-US" noProof="0"/>
          </a:p>
        </p:txBody>
      </p:sp>
      <p:sp>
        <p:nvSpPr>
          <p:cNvPr id="7" name="Content Placeholder 13"/>
          <p:cNvSpPr>
            <a:spLocks noGrp="1"/>
          </p:cNvSpPr>
          <p:nvPr>
            <p:ph sz="quarter" idx="18"/>
          </p:nvPr>
        </p:nvSpPr>
        <p:spPr>
          <a:xfrm>
            <a:off x="486442" y="2291461"/>
            <a:ext cx="4012406" cy="224124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3"/>
          <p:cNvSpPr>
            <a:spLocks noGrp="1"/>
          </p:cNvSpPr>
          <p:nvPr>
            <p:ph sz="quarter" idx="19"/>
          </p:nvPr>
        </p:nvSpPr>
        <p:spPr>
          <a:xfrm>
            <a:off x="4654153" y="2291461"/>
            <a:ext cx="4012406" cy="224124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72EAB5E6-6C1C-7648-81A0-40E16C844937}"/>
              </a:ext>
            </a:extLst>
          </p:cNvPr>
          <p:cNvSpPr>
            <a:spLocks noGrp="1"/>
          </p:cNvSpPr>
          <p:nvPr>
            <p:ph type="ftr" sz="quarter" idx="20"/>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EDD1C576-E150-455B-5968-03006D2694B3}"/>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16049426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8_cover">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68516EFC-F24C-2AE9-C93D-13D62AB21043}"/>
              </a:ext>
            </a:extLst>
          </p:cNvPr>
          <p:cNvSpPr>
            <a:spLocks noGrp="1"/>
          </p:cNvSpPr>
          <p:nvPr>
            <p:ph type="subTitle" idx="1"/>
          </p:nvPr>
        </p:nvSpPr>
        <p:spPr>
          <a:xfrm>
            <a:off x="251447" y="4552004"/>
            <a:ext cx="2700345" cy="127288"/>
          </a:xfrm>
          <a:prstGeom prst="rect">
            <a:avLst/>
          </a:prstGeom>
        </p:spPr>
        <p:txBody>
          <a:bodyPr lIns="0" tIns="0" rIns="0" bIns="0" anchor="b">
            <a:noAutofit/>
          </a:bodyPr>
          <a:lstStyle>
            <a:lvl1pPr marL="0" indent="0" algn="l">
              <a:buNone/>
              <a:defRPr sz="800" cap="all" baseline="0">
                <a:solidFill>
                  <a:schemeClr val="bg1"/>
                </a:solidFill>
                <a:latin typeface="Arial" panose="020B0604020202020204" pitchFamily="34" charset="0"/>
                <a:cs typeface="Arial" panose="020B0604020202020204" pitchFamily="34" charset="0"/>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fr-FR"/>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3851909" y="951544"/>
            <a:ext cx="3420437" cy="2700345"/>
          </a:xfrm>
          <a:prstGeom prst="rect">
            <a:avLst/>
          </a:prstGeom>
          <a:solidFill>
            <a:srgbClr val="4298D3">
              <a:alpha val="75000"/>
            </a:srgbClr>
          </a:solidFill>
        </p:spPr>
        <p:txBody>
          <a:bodyPr vert="horz" lIns="360000" tIns="360000" rIns="360000" bIns="360000" rtlCol="0" anchor="t" anchorCtr="0">
            <a:noAutofit/>
          </a:bodyPr>
          <a:lstStyle>
            <a:lvl1pPr algn="l">
              <a:defRPr sz="3300" b="0" cap="all" baseline="0">
                <a:solidFill>
                  <a:schemeClr val="bg1"/>
                </a:solidFill>
              </a:defRPr>
            </a:lvl1pPr>
          </a:lstStyle>
          <a:p>
            <a:r>
              <a:rPr lang="en-US"/>
              <a:t>Click to edit Master title style</a:t>
            </a:r>
            <a:endParaRPr lang="fr-FR"/>
          </a:p>
        </p:txBody>
      </p:sp>
      <p:sp>
        <p:nvSpPr>
          <p:cNvPr id="6" name="Espace réservé du texte 3">
            <a:extLst>
              <a:ext uri="{FF2B5EF4-FFF2-40B4-BE49-F238E27FC236}">
                <a16:creationId xmlns:a16="http://schemas.microsoft.com/office/drawing/2014/main" id="{6F57F5BE-AC8E-09B2-8BFC-30ADAD1FC791}"/>
              </a:ext>
            </a:extLst>
          </p:cNvPr>
          <p:cNvSpPr>
            <a:spLocks noGrp="1"/>
          </p:cNvSpPr>
          <p:nvPr>
            <p:ph type="body" sz="half" idx="10"/>
          </p:nvPr>
        </p:nvSpPr>
        <p:spPr>
          <a:xfrm>
            <a:off x="7272346" y="951544"/>
            <a:ext cx="1620207" cy="1260161"/>
          </a:xfrm>
          <a:prstGeom prst="rect">
            <a:avLst/>
          </a:prstGeom>
          <a:solidFill>
            <a:schemeClr val="tx2">
              <a:lumMod val="20000"/>
              <a:lumOff val="80000"/>
            </a:schemeClr>
          </a:solidFill>
        </p:spPr>
        <p:txBody>
          <a:bodyPr wrap="square" lIns="180000" tIns="180000" rIns="360000" bIns="360000" anchor="t" anchorCtr="0">
            <a:noAutofit/>
          </a:bodyPr>
          <a:lstStyle>
            <a:lvl1pPr marL="0" indent="0">
              <a:buNone/>
              <a:defRPr sz="150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 name="Forme libre 8">
            <a:extLst>
              <a:ext uri="{FF2B5EF4-FFF2-40B4-BE49-F238E27FC236}">
                <a16:creationId xmlns:a16="http://schemas.microsoft.com/office/drawing/2014/main" id="{51FB0637-BFF6-7D08-F7A6-3873B9A35798}"/>
              </a:ext>
            </a:extLst>
          </p:cNvPr>
          <p:cNvSpPr/>
          <p:nvPr/>
        </p:nvSpPr>
        <p:spPr>
          <a:xfrm>
            <a:off x="0" y="2"/>
            <a:ext cx="9144000" cy="5143499"/>
          </a:xfrm>
          <a:custGeom>
            <a:avLst/>
            <a:gdLst>
              <a:gd name="connsiteX0" fmla="*/ 8892552 w 9144000"/>
              <a:gd name="connsiteY0" fmla="*/ 0 h 5143499"/>
              <a:gd name="connsiteX1" fmla="*/ 9144000 w 9144000"/>
              <a:gd name="connsiteY1" fmla="*/ 0 h 5143499"/>
              <a:gd name="connsiteX2" fmla="*/ 9144000 w 9144000"/>
              <a:gd name="connsiteY2" fmla="*/ 1 h 5143499"/>
              <a:gd name="connsiteX3" fmla="*/ 9144000 w 9144000"/>
              <a:gd name="connsiteY3" fmla="*/ 231451 h 5143499"/>
              <a:gd name="connsiteX4" fmla="*/ 9144000 w 9144000"/>
              <a:gd name="connsiteY4" fmla="*/ 4912049 h 5143499"/>
              <a:gd name="connsiteX5" fmla="*/ 9144000 w 9144000"/>
              <a:gd name="connsiteY5" fmla="*/ 5143499 h 5143499"/>
              <a:gd name="connsiteX6" fmla="*/ 8892552 w 9144000"/>
              <a:gd name="connsiteY6" fmla="*/ 5143499 h 5143499"/>
              <a:gd name="connsiteX7" fmla="*/ 0 w 9144000"/>
              <a:gd name="connsiteY7" fmla="*/ 5143499 h 5143499"/>
              <a:gd name="connsiteX8" fmla="*/ 0 w 9144000"/>
              <a:gd name="connsiteY8" fmla="*/ 4912049 h 5143499"/>
              <a:gd name="connsiteX9" fmla="*/ 8892552 w 9144000"/>
              <a:gd name="connsiteY9" fmla="*/ 4912049 h 5143499"/>
              <a:gd name="connsiteX10" fmla="*/ 8892552 w 9144000"/>
              <a:gd name="connsiteY10" fmla="*/ 231451 h 5143499"/>
              <a:gd name="connsiteX11" fmla="*/ 0 w 9144000"/>
              <a:gd name="connsiteY11" fmla="*/ 231451 h 5143499"/>
              <a:gd name="connsiteX12" fmla="*/ 0 w 9144000"/>
              <a:gd name="connsiteY12" fmla="*/ 1 h 5143499"/>
              <a:gd name="connsiteX13" fmla="*/ 8892552 w 9144000"/>
              <a:gd name="connsiteY13" fmla="*/ 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5143499">
                <a:moveTo>
                  <a:pt x="8892552" y="0"/>
                </a:moveTo>
                <a:lnTo>
                  <a:pt x="9144000" y="0"/>
                </a:lnTo>
                <a:lnTo>
                  <a:pt x="9144000" y="1"/>
                </a:lnTo>
                <a:lnTo>
                  <a:pt x="9144000" y="231451"/>
                </a:lnTo>
                <a:lnTo>
                  <a:pt x="9144000" y="4912049"/>
                </a:lnTo>
                <a:lnTo>
                  <a:pt x="9144000" y="5143499"/>
                </a:lnTo>
                <a:lnTo>
                  <a:pt x="8892552" y="5143499"/>
                </a:lnTo>
                <a:lnTo>
                  <a:pt x="0" y="5143499"/>
                </a:lnTo>
                <a:lnTo>
                  <a:pt x="0" y="4912049"/>
                </a:lnTo>
                <a:lnTo>
                  <a:pt x="8892552" y="4912049"/>
                </a:lnTo>
                <a:lnTo>
                  <a:pt x="8892552" y="231451"/>
                </a:lnTo>
                <a:lnTo>
                  <a:pt x="0" y="231451"/>
                </a:lnTo>
                <a:lnTo>
                  <a:pt x="0" y="1"/>
                </a:lnTo>
                <a:lnTo>
                  <a:pt x="8892552"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2400"/>
          </a:p>
        </p:txBody>
      </p:sp>
      <p:sp>
        <p:nvSpPr>
          <p:cNvPr id="4" name="Forme libre 8">
            <a:extLst>
              <a:ext uri="{FF2B5EF4-FFF2-40B4-BE49-F238E27FC236}">
                <a16:creationId xmlns:a16="http://schemas.microsoft.com/office/drawing/2014/main" id="{94A5D005-1D85-7AC0-ED95-317137FD7A6C}"/>
              </a:ext>
            </a:extLst>
          </p:cNvPr>
          <p:cNvSpPr/>
          <p:nvPr userDrawn="1"/>
        </p:nvSpPr>
        <p:spPr>
          <a:xfrm>
            <a:off x="0" y="2"/>
            <a:ext cx="9144000" cy="5143499"/>
          </a:xfrm>
          <a:custGeom>
            <a:avLst/>
            <a:gdLst>
              <a:gd name="connsiteX0" fmla="*/ 8892552 w 9144000"/>
              <a:gd name="connsiteY0" fmla="*/ 0 h 5143499"/>
              <a:gd name="connsiteX1" fmla="*/ 9144000 w 9144000"/>
              <a:gd name="connsiteY1" fmla="*/ 0 h 5143499"/>
              <a:gd name="connsiteX2" fmla="*/ 9144000 w 9144000"/>
              <a:gd name="connsiteY2" fmla="*/ 1 h 5143499"/>
              <a:gd name="connsiteX3" fmla="*/ 9144000 w 9144000"/>
              <a:gd name="connsiteY3" fmla="*/ 231451 h 5143499"/>
              <a:gd name="connsiteX4" fmla="*/ 9144000 w 9144000"/>
              <a:gd name="connsiteY4" fmla="*/ 4912049 h 5143499"/>
              <a:gd name="connsiteX5" fmla="*/ 9144000 w 9144000"/>
              <a:gd name="connsiteY5" fmla="*/ 5143499 h 5143499"/>
              <a:gd name="connsiteX6" fmla="*/ 8892552 w 9144000"/>
              <a:gd name="connsiteY6" fmla="*/ 5143499 h 5143499"/>
              <a:gd name="connsiteX7" fmla="*/ 0 w 9144000"/>
              <a:gd name="connsiteY7" fmla="*/ 5143499 h 5143499"/>
              <a:gd name="connsiteX8" fmla="*/ 0 w 9144000"/>
              <a:gd name="connsiteY8" fmla="*/ 4912049 h 5143499"/>
              <a:gd name="connsiteX9" fmla="*/ 8892552 w 9144000"/>
              <a:gd name="connsiteY9" fmla="*/ 4912049 h 5143499"/>
              <a:gd name="connsiteX10" fmla="*/ 8892552 w 9144000"/>
              <a:gd name="connsiteY10" fmla="*/ 231451 h 5143499"/>
              <a:gd name="connsiteX11" fmla="*/ 0 w 9144000"/>
              <a:gd name="connsiteY11" fmla="*/ 231451 h 5143499"/>
              <a:gd name="connsiteX12" fmla="*/ 0 w 9144000"/>
              <a:gd name="connsiteY12" fmla="*/ 1 h 5143499"/>
              <a:gd name="connsiteX13" fmla="*/ 8892552 w 9144000"/>
              <a:gd name="connsiteY13" fmla="*/ 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5143499">
                <a:moveTo>
                  <a:pt x="8892552" y="0"/>
                </a:moveTo>
                <a:lnTo>
                  <a:pt x="9144000" y="0"/>
                </a:lnTo>
                <a:lnTo>
                  <a:pt x="9144000" y="1"/>
                </a:lnTo>
                <a:lnTo>
                  <a:pt x="9144000" y="231451"/>
                </a:lnTo>
                <a:lnTo>
                  <a:pt x="9144000" y="4912049"/>
                </a:lnTo>
                <a:lnTo>
                  <a:pt x="9144000" y="5143499"/>
                </a:lnTo>
                <a:lnTo>
                  <a:pt x="8892552" y="5143499"/>
                </a:lnTo>
                <a:lnTo>
                  <a:pt x="0" y="5143499"/>
                </a:lnTo>
                <a:lnTo>
                  <a:pt x="0" y="4912049"/>
                </a:lnTo>
                <a:lnTo>
                  <a:pt x="8892552" y="4912049"/>
                </a:lnTo>
                <a:lnTo>
                  <a:pt x="8892552" y="231451"/>
                </a:lnTo>
                <a:lnTo>
                  <a:pt x="0" y="231451"/>
                </a:lnTo>
                <a:lnTo>
                  <a:pt x="0" y="1"/>
                </a:lnTo>
                <a:lnTo>
                  <a:pt x="8892552"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2400"/>
          </a:p>
        </p:txBody>
      </p:sp>
      <p:pic>
        <p:nvPicPr>
          <p:cNvPr id="5" name="Image 4">
            <a:extLst>
              <a:ext uri="{FF2B5EF4-FFF2-40B4-BE49-F238E27FC236}">
                <a16:creationId xmlns:a16="http://schemas.microsoft.com/office/drawing/2014/main" id="{0E28F78A-BB53-7597-F8B2-C6C5C88FCEF3}"/>
              </a:ext>
            </a:extLst>
          </p:cNvPr>
          <p:cNvPicPr>
            <a:picLocks noChangeAspect="1"/>
          </p:cNvPicPr>
          <p:nvPr userDrawn="1"/>
        </p:nvPicPr>
        <p:blipFill>
          <a:blip r:embed="rId2"/>
          <a:stretch>
            <a:fillRect/>
          </a:stretch>
        </p:blipFill>
        <p:spPr>
          <a:xfrm>
            <a:off x="7233189" y="4557031"/>
            <a:ext cx="706894" cy="175434"/>
          </a:xfrm>
          <a:prstGeom prst="rect">
            <a:avLst/>
          </a:prstGeom>
        </p:spPr>
      </p:pic>
      <p:sp>
        <p:nvSpPr>
          <p:cNvPr id="10" name="Slide Number Placeholder 5">
            <a:extLst>
              <a:ext uri="{FF2B5EF4-FFF2-40B4-BE49-F238E27FC236}">
                <a16:creationId xmlns:a16="http://schemas.microsoft.com/office/drawing/2014/main" id="{FBCB0702-7B17-723B-60DE-4E57FD22A968}"/>
              </a:ext>
            </a:extLst>
          </p:cNvPr>
          <p:cNvSpPr txBox="1">
            <a:spLocks/>
          </p:cNvSpPr>
          <p:nvPr userDrawn="1"/>
        </p:nvSpPr>
        <p:spPr>
          <a:xfrm>
            <a:off x="8218830" y="4581224"/>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bg1"/>
                </a:solidFill>
                <a:latin typeface="Arial" panose="020B0604020202020204" pitchFamily="34" charset="0"/>
                <a:cs typeface="Arial" panose="020B0604020202020204" pitchFamily="34" charset="0"/>
              </a:rPr>
              <a:pPr algn="ctr"/>
              <a:t>‹#›</a:t>
            </a:fld>
            <a:endParaRPr lang="en-US" sz="700" b="1">
              <a:solidFill>
                <a:schemeClr val="bg1"/>
              </a:solidFill>
              <a:latin typeface="Arial" panose="020B0604020202020204" pitchFamily="34" charset="0"/>
              <a:cs typeface="Arial" panose="020B0604020202020204" pitchFamily="34" charset="0"/>
            </a:endParaRPr>
          </a:p>
        </p:txBody>
      </p:sp>
      <p:sp>
        <p:nvSpPr>
          <p:cNvPr id="11" name="Rectangle 9">
            <a:extLst>
              <a:ext uri="{FF2B5EF4-FFF2-40B4-BE49-F238E27FC236}">
                <a16:creationId xmlns:a16="http://schemas.microsoft.com/office/drawing/2014/main" id="{12E72230-5EAF-C6F7-1957-FC9078D6ED50}"/>
              </a:ext>
            </a:extLst>
          </p:cNvPr>
          <p:cNvSpPr/>
          <p:nvPr userDrawn="1"/>
        </p:nvSpPr>
        <p:spPr>
          <a:xfrm rot="2700000">
            <a:off x="8177868" y="4603629"/>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19C2553A-6329-6E7E-FD28-4F7E367DC9A8}"/>
              </a:ext>
            </a:extLst>
          </p:cNvPr>
          <p:cNvSpPr/>
          <p:nvPr userDrawn="1"/>
        </p:nvSpPr>
        <p:spPr>
          <a:xfrm rot="13500000">
            <a:off x="8571788" y="4603629"/>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Tree>
    <p:extLst>
      <p:ext uri="{BB962C8B-B14F-4D97-AF65-F5344CB8AC3E}">
        <p14:creationId xmlns:p14="http://schemas.microsoft.com/office/powerpoint/2010/main" val="33241386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744100" cy="384992"/>
          </a:xfrm>
        </p:spPr>
        <p:txBody>
          <a:bodyPr/>
          <a:lstStyle/>
          <a:p>
            <a:r>
              <a:rPr lang="en-US"/>
              <a:t>Click to edit Master title style</a:t>
            </a:r>
          </a:p>
        </p:txBody>
      </p:sp>
      <p:sp>
        <p:nvSpPr>
          <p:cNvPr id="4" name="Picture Placeholder 3"/>
          <p:cNvSpPr>
            <a:spLocks noGrp="1"/>
          </p:cNvSpPr>
          <p:nvPr>
            <p:ph type="pic" sz="quarter" idx="10"/>
          </p:nvPr>
        </p:nvSpPr>
        <p:spPr>
          <a:xfrm>
            <a:off x="486442" y="1047750"/>
            <a:ext cx="4012406" cy="1104138"/>
          </a:xfrm>
          <a:solidFill>
            <a:schemeClr val="tx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50"/>
            </a:lvl1pPr>
          </a:lstStyle>
          <a:p>
            <a:pPr lvl="0"/>
            <a:endParaRPr lang="en-US" noProof="0"/>
          </a:p>
        </p:txBody>
      </p:sp>
      <p:sp>
        <p:nvSpPr>
          <p:cNvPr id="5" name="Picture Placeholder 3"/>
          <p:cNvSpPr>
            <a:spLocks noGrp="1"/>
          </p:cNvSpPr>
          <p:nvPr>
            <p:ph type="pic" sz="quarter" idx="11"/>
          </p:nvPr>
        </p:nvSpPr>
        <p:spPr>
          <a:xfrm>
            <a:off x="4654153" y="1047750"/>
            <a:ext cx="4012406" cy="1104138"/>
          </a:xfrm>
          <a:solidFill>
            <a:schemeClr val="tx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50"/>
            </a:lvl1pPr>
          </a:lstStyle>
          <a:p>
            <a:pPr lvl="0"/>
            <a:endParaRPr lang="en-US" noProof="0"/>
          </a:p>
        </p:txBody>
      </p:sp>
      <p:sp>
        <p:nvSpPr>
          <p:cNvPr id="7" name="Content Placeholder 13"/>
          <p:cNvSpPr>
            <a:spLocks noGrp="1"/>
          </p:cNvSpPr>
          <p:nvPr>
            <p:ph sz="quarter" idx="18"/>
          </p:nvPr>
        </p:nvSpPr>
        <p:spPr>
          <a:xfrm>
            <a:off x="486443" y="2291461"/>
            <a:ext cx="4026026" cy="224124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3"/>
          <p:cNvSpPr>
            <a:spLocks noGrp="1"/>
          </p:cNvSpPr>
          <p:nvPr>
            <p:ph sz="quarter" idx="19"/>
          </p:nvPr>
        </p:nvSpPr>
        <p:spPr>
          <a:xfrm>
            <a:off x="4654154" y="2291461"/>
            <a:ext cx="4026026" cy="224124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p:cNvSpPr>
            <a:spLocks noGrp="1"/>
          </p:cNvSpPr>
          <p:nvPr>
            <p:ph type="body" sz="quarter" idx="20"/>
          </p:nvPr>
        </p:nvSpPr>
        <p:spPr>
          <a:xfrm>
            <a:off x="467916" y="813513"/>
            <a:ext cx="7744100" cy="191375"/>
          </a:xfrm>
        </p:spPr>
        <p:txBody>
          <a:bodyPr/>
          <a:lstStyle>
            <a:lvl1pPr marL="0" indent="0" algn="l">
              <a:lnSpc>
                <a:spcPct val="86000"/>
              </a:lnSpc>
              <a:spcBef>
                <a:spcPts val="0"/>
              </a:spcBef>
              <a:buNone/>
              <a:defRPr sz="1350" baseline="0"/>
            </a:lvl1pPr>
          </a:lstStyle>
          <a:p>
            <a:pPr lvl="0"/>
            <a:r>
              <a:rPr lang="en-US"/>
              <a:t>Click to edit Master text styles</a:t>
            </a:r>
          </a:p>
        </p:txBody>
      </p:sp>
      <p:sp>
        <p:nvSpPr>
          <p:cNvPr id="9" name="Footer Placeholder 2">
            <a:extLst>
              <a:ext uri="{FF2B5EF4-FFF2-40B4-BE49-F238E27FC236}">
                <a16:creationId xmlns:a16="http://schemas.microsoft.com/office/drawing/2014/main" id="{FCB92F61-1DDC-EF4D-AA57-8D0D80CF66D2}"/>
              </a:ext>
            </a:extLst>
          </p:cNvPr>
          <p:cNvSpPr>
            <a:spLocks noGrp="1"/>
          </p:cNvSpPr>
          <p:nvPr>
            <p:ph type="ftr" sz="quarter" idx="21"/>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1D652178-22DA-B139-9330-16FAEE33CADD}"/>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130235787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690434" cy="384992"/>
          </a:xfrm>
        </p:spPr>
        <p:txBody>
          <a:bodyPr/>
          <a:lstStyle/>
          <a:p>
            <a:r>
              <a:rPr lang="en-US"/>
              <a:t>Click to edit Master title style</a:t>
            </a:r>
          </a:p>
        </p:txBody>
      </p:sp>
      <p:sp>
        <p:nvSpPr>
          <p:cNvPr id="4" name="Picture Placeholder 3"/>
          <p:cNvSpPr>
            <a:spLocks noGrp="1"/>
          </p:cNvSpPr>
          <p:nvPr>
            <p:ph type="pic" sz="quarter" idx="10"/>
          </p:nvPr>
        </p:nvSpPr>
        <p:spPr>
          <a:xfrm>
            <a:off x="486966" y="1047750"/>
            <a:ext cx="1927622" cy="1107124"/>
          </a:xfrm>
          <a:solidFill>
            <a:schemeClr val="tx1">
              <a:lumMod val="95000"/>
            </a:schemeClr>
          </a:solidFill>
        </p:spPr>
        <p:txBody>
          <a:bodyPr anchor="ctr"/>
          <a:lstStyle>
            <a:lvl1pPr>
              <a:defRPr lang="en-US" sz="1050" dirty="0"/>
            </a:lvl1pPr>
          </a:lstStyle>
          <a:p>
            <a:pPr lvl="0"/>
            <a:endParaRPr lang="en-US" noProof="0"/>
          </a:p>
        </p:txBody>
      </p:sp>
      <p:sp>
        <p:nvSpPr>
          <p:cNvPr id="5" name="Picture Placeholder 3"/>
          <p:cNvSpPr>
            <a:spLocks noGrp="1"/>
          </p:cNvSpPr>
          <p:nvPr>
            <p:ph type="pic" sz="quarter" idx="11"/>
          </p:nvPr>
        </p:nvSpPr>
        <p:spPr>
          <a:xfrm>
            <a:off x="2584848" y="1047750"/>
            <a:ext cx="1927622" cy="1107124"/>
          </a:xfrm>
          <a:solidFill>
            <a:schemeClr val="tx1">
              <a:lumMod val="95000"/>
            </a:schemeClr>
          </a:solidFill>
        </p:spPr>
        <p:txBody>
          <a:bodyPr anchor="ctr"/>
          <a:lstStyle>
            <a:lvl1pPr>
              <a:defRPr lang="en-US" sz="1050"/>
            </a:lvl1pPr>
          </a:lstStyle>
          <a:p>
            <a:pPr lvl="0"/>
            <a:endParaRPr lang="en-US" noProof="0"/>
          </a:p>
        </p:txBody>
      </p:sp>
      <p:sp>
        <p:nvSpPr>
          <p:cNvPr id="6" name="Picture Placeholder 3"/>
          <p:cNvSpPr>
            <a:spLocks noGrp="1"/>
          </p:cNvSpPr>
          <p:nvPr>
            <p:ph type="pic" sz="quarter" idx="12"/>
          </p:nvPr>
        </p:nvSpPr>
        <p:spPr>
          <a:xfrm>
            <a:off x="4668720" y="1047750"/>
            <a:ext cx="1927622" cy="1107124"/>
          </a:xfrm>
          <a:solidFill>
            <a:schemeClr val="tx1">
              <a:lumMod val="95000"/>
            </a:schemeClr>
          </a:solidFill>
        </p:spPr>
        <p:txBody>
          <a:bodyPr anchor="ctr"/>
          <a:lstStyle>
            <a:lvl1pPr>
              <a:defRPr lang="en-US" sz="1050"/>
            </a:lvl1pPr>
          </a:lstStyle>
          <a:p>
            <a:pPr lvl="0"/>
            <a:endParaRPr lang="en-US" noProof="0"/>
          </a:p>
        </p:txBody>
      </p:sp>
      <p:sp>
        <p:nvSpPr>
          <p:cNvPr id="7" name="Picture Placeholder 3"/>
          <p:cNvSpPr>
            <a:spLocks noGrp="1"/>
          </p:cNvSpPr>
          <p:nvPr>
            <p:ph type="pic" sz="quarter" idx="13"/>
          </p:nvPr>
        </p:nvSpPr>
        <p:spPr>
          <a:xfrm>
            <a:off x="6738937" y="1047750"/>
            <a:ext cx="1927622" cy="1107124"/>
          </a:xfrm>
          <a:solidFill>
            <a:schemeClr val="tx1">
              <a:lumMod val="95000"/>
            </a:schemeClr>
          </a:solidFill>
        </p:spPr>
        <p:txBody>
          <a:bodyPr anchor="ctr"/>
          <a:lstStyle>
            <a:lvl1pPr>
              <a:defRPr lang="en-US" sz="1050"/>
            </a:lvl1pPr>
          </a:lstStyle>
          <a:p>
            <a:pPr lvl="0"/>
            <a:endParaRPr lang="en-US" noProof="0"/>
          </a:p>
        </p:txBody>
      </p:sp>
      <p:sp>
        <p:nvSpPr>
          <p:cNvPr id="14" name="Content Placeholder 13"/>
          <p:cNvSpPr>
            <a:spLocks noGrp="1"/>
          </p:cNvSpPr>
          <p:nvPr>
            <p:ph sz="quarter" idx="18"/>
          </p:nvPr>
        </p:nvSpPr>
        <p:spPr>
          <a:xfrm>
            <a:off x="486719" y="3537755"/>
            <a:ext cx="1930031" cy="994954"/>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3"/>
          <p:cNvSpPr>
            <a:spLocks noGrp="1"/>
          </p:cNvSpPr>
          <p:nvPr>
            <p:ph sz="quarter" idx="19"/>
          </p:nvPr>
        </p:nvSpPr>
        <p:spPr>
          <a:xfrm>
            <a:off x="2583983" y="3537755"/>
            <a:ext cx="1930032" cy="994954"/>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3"/>
          <p:cNvSpPr>
            <a:spLocks noGrp="1"/>
          </p:cNvSpPr>
          <p:nvPr>
            <p:ph sz="quarter" idx="20"/>
          </p:nvPr>
        </p:nvSpPr>
        <p:spPr>
          <a:xfrm>
            <a:off x="4667222" y="3537755"/>
            <a:ext cx="1930031" cy="994954"/>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3"/>
          <p:cNvSpPr>
            <a:spLocks noGrp="1"/>
          </p:cNvSpPr>
          <p:nvPr>
            <p:ph sz="quarter" idx="21"/>
          </p:nvPr>
        </p:nvSpPr>
        <p:spPr>
          <a:xfrm>
            <a:off x="6738937" y="3537755"/>
            <a:ext cx="1927622" cy="994954"/>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22"/>
          </p:nvPr>
        </p:nvSpPr>
        <p:spPr>
          <a:xfrm>
            <a:off x="486966" y="2292753"/>
            <a:ext cx="1927622" cy="1107124"/>
          </a:xfrm>
          <a:solidFill>
            <a:schemeClr val="tx1">
              <a:lumMod val="95000"/>
            </a:schemeClr>
          </a:solidFill>
        </p:spPr>
        <p:txBody>
          <a:bodyPr anchor="ctr"/>
          <a:lstStyle>
            <a:lvl1pPr>
              <a:defRPr lang="en-US" sz="1050" dirty="0"/>
            </a:lvl1pPr>
          </a:lstStyle>
          <a:p>
            <a:pPr lvl="0"/>
            <a:endParaRPr lang="en-US" noProof="0"/>
          </a:p>
        </p:txBody>
      </p:sp>
      <p:sp>
        <p:nvSpPr>
          <p:cNvPr id="12" name="Picture Placeholder 3"/>
          <p:cNvSpPr>
            <a:spLocks noGrp="1"/>
          </p:cNvSpPr>
          <p:nvPr>
            <p:ph type="pic" sz="quarter" idx="23"/>
          </p:nvPr>
        </p:nvSpPr>
        <p:spPr>
          <a:xfrm>
            <a:off x="2584848" y="2292753"/>
            <a:ext cx="1927622" cy="1107124"/>
          </a:xfrm>
          <a:solidFill>
            <a:schemeClr val="tx1">
              <a:lumMod val="95000"/>
            </a:schemeClr>
          </a:solidFill>
        </p:spPr>
        <p:txBody>
          <a:bodyPr anchor="ctr"/>
          <a:lstStyle>
            <a:lvl1pPr>
              <a:defRPr lang="en-US" sz="1050"/>
            </a:lvl1pPr>
          </a:lstStyle>
          <a:p>
            <a:pPr lvl="0"/>
            <a:endParaRPr lang="en-US" noProof="0"/>
          </a:p>
        </p:txBody>
      </p:sp>
      <p:sp>
        <p:nvSpPr>
          <p:cNvPr id="13" name="Picture Placeholder 3"/>
          <p:cNvSpPr>
            <a:spLocks noGrp="1"/>
          </p:cNvSpPr>
          <p:nvPr>
            <p:ph type="pic" sz="quarter" idx="24"/>
          </p:nvPr>
        </p:nvSpPr>
        <p:spPr>
          <a:xfrm>
            <a:off x="4668720" y="2292753"/>
            <a:ext cx="1927622" cy="1107124"/>
          </a:xfrm>
          <a:solidFill>
            <a:schemeClr val="tx1">
              <a:lumMod val="95000"/>
            </a:schemeClr>
          </a:solidFill>
        </p:spPr>
        <p:txBody>
          <a:bodyPr anchor="ctr"/>
          <a:lstStyle>
            <a:lvl1pPr>
              <a:defRPr lang="en-US" sz="1050"/>
            </a:lvl1pPr>
          </a:lstStyle>
          <a:p>
            <a:pPr lvl="0"/>
            <a:endParaRPr lang="en-US" noProof="0"/>
          </a:p>
        </p:txBody>
      </p:sp>
      <p:sp>
        <p:nvSpPr>
          <p:cNvPr id="16" name="Picture Placeholder 3"/>
          <p:cNvSpPr>
            <a:spLocks noGrp="1"/>
          </p:cNvSpPr>
          <p:nvPr>
            <p:ph type="pic" sz="quarter" idx="25"/>
          </p:nvPr>
        </p:nvSpPr>
        <p:spPr>
          <a:xfrm>
            <a:off x="6738937" y="2292753"/>
            <a:ext cx="1927622" cy="1107124"/>
          </a:xfrm>
          <a:solidFill>
            <a:schemeClr val="tx1">
              <a:lumMod val="95000"/>
            </a:schemeClr>
          </a:solidFill>
        </p:spPr>
        <p:txBody>
          <a:bodyPr anchor="ctr"/>
          <a:lstStyle>
            <a:lvl1pPr>
              <a:defRPr lang="en-US" sz="1050"/>
            </a:lvl1pPr>
          </a:lstStyle>
          <a:p>
            <a:pPr lvl="0"/>
            <a:endParaRPr lang="en-US" noProof="0"/>
          </a:p>
        </p:txBody>
      </p:sp>
      <p:sp>
        <p:nvSpPr>
          <p:cNvPr id="17" name="Footer Placeholder 2">
            <a:extLst>
              <a:ext uri="{FF2B5EF4-FFF2-40B4-BE49-F238E27FC236}">
                <a16:creationId xmlns:a16="http://schemas.microsoft.com/office/drawing/2014/main" id="{E911150F-2532-D146-9CA6-E725894E72A1}"/>
              </a:ext>
            </a:extLst>
          </p:cNvPr>
          <p:cNvSpPr>
            <a:spLocks noGrp="1"/>
          </p:cNvSpPr>
          <p:nvPr>
            <p:ph type="ftr" sz="quarter" idx="26"/>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745B925F-EDBA-F346-B3A3-2BADA02C089A}"/>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154059362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67917" y="438150"/>
            <a:ext cx="7690433" cy="384992"/>
          </a:xfrm>
        </p:spPr>
        <p:txBody>
          <a:bodyPr/>
          <a:lstStyle/>
          <a:p>
            <a:r>
              <a:rPr lang="en-US"/>
              <a:t>Click to edit Master title style</a:t>
            </a:r>
          </a:p>
        </p:txBody>
      </p:sp>
      <p:sp>
        <p:nvSpPr>
          <p:cNvPr id="4" name="Picture Placeholder 3"/>
          <p:cNvSpPr>
            <a:spLocks noGrp="1"/>
          </p:cNvSpPr>
          <p:nvPr>
            <p:ph type="pic" sz="quarter" idx="10"/>
          </p:nvPr>
        </p:nvSpPr>
        <p:spPr>
          <a:xfrm>
            <a:off x="477441" y="1047750"/>
            <a:ext cx="1937147" cy="1107124"/>
          </a:xfrm>
          <a:solidFill>
            <a:schemeClr val="tx1">
              <a:lumMod val="95000"/>
            </a:schemeClr>
          </a:solidFill>
        </p:spPr>
        <p:txBody>
          <a:bodyPr anchor="ctr"/>
          <a:lstStyle>
            <a:lvl1pPr>
              <a:defRPr lang="en-US" sz="1050" dirty="0"/>
            </a:lvl1pPr>
          </a:lstStyle>
          <a:p>
            <a:pPr lvl="0"/>
            <a:endParaRPr lang="en-US" noProof="0"/>
          </a:p>
        </p:txBody>
      </p:sp>
      <p:sp>
        <p:nvSpPr>
          <p:cNvPr id="5" name="Picture Placeholder 3"/>
          <p:cNvSpPr>
            <a:spLocks noGrp="1"/>
          </p:cNvSpPr>
          <p:nvPr>
            <p:ph type="pic" sz="quarter" idx="11"/>
          </p:nvPr>
        </p:nvSpPr>
        <p:spPr>
          <a:xfrm>
            <a:off x="2574132" y="1047750"/>
            <a:ext cx="1920907" cy="1107124"/>
          </a:xfrm>
          <a:solidFill>
            <a:schemeClr val="tx1">
              <a:lumMod val="95000"/>
            </a:schemeClr>
          </a:solidFill>
        </p:spPr>
        <p:txBody>
          <a:bodyPr anchor="ctr"/>
          <a:lstStyle>
            <a:lvl1pPr>
              <a:defRPr lang="en-US" sz="1050"/>
            </a:lvl1pPr>
          </a:lstStyle>
          <a:p>
            <a:pPr lvl="0"/>
            <a:endParaRPr lang="en-US" noProof="0"/>
          </a:p>
        </p:txBody>
      </p:sp>
      <p:sp>
        <p:nvSpPr>
          <p:cNvPr id="6" name="Picture Placeholder 3"/>
          <p:cNvSpPr>
            <a:spLocks noGrp="1"/>
          </p:cNvSpPr>
          <p:nvPr>
            <p:ph type="pic" sz="quarter" idx="12"/>
          </p:nvPr>
        </p:nvSpPr>
        <p:spPr>
          <a:xfrm>
            <a:off x="4669632" y="1047750"/>
            <a:ext cx="1927621" cy="1107124"/>
          </a:xfrm>
          <a:solidFill>
            <a:schemeClr val="tx1">
              <a:lumMod val="95000"/>
            </a:schemeClr>
          </a:solidFill>
        </p:spPr>
        <p:txBody>
          <a:bodyPr anchor="ctr"/>
          <a:lstStyle>
            <a:lvl1pPr>
              <a:defRPr lang="en-US" sz="1050"/>
            </a:lvl1pPr>
          </a:lstStyle>
          <a:p>
            <a:pPr lvl="0"/>
            <a:endParaRPr lang="en-US" noProof="0"/>
          </a:p>
        </p:txBody>
      </p:sp>
      <p:sp>
        <p:nvSpPr>
          <p:cNvPr id="7" name="Picture Placeholder 3"/>
          <p:cNvSpPr>
            <a:spLocks noGrp="1"/>
          </p:cNvSpPr>
          <p:nvPr>
            <p:ph type="pic" sz="quarter" idx="13"/>
          </p:nvPr>
        </p:nvSpPr>
        <p:spPr>
          <a:xfrm>
            <a:off x="6738937" y="1047750"/>
            <a:ext cx="1927622" cy="1107124"/>
          </a:xfrm>
          <a:solidFill>
            <a:schemeClr val="tx1">
              <a:lumMod val="95000"/>
            </a:schemeClr>
          </a:solidFill>
        </p:spPr>
        <p:txBody>
          <a:bodyPr anchor="ctr"/>
          <a:lstStyle>
            <a:lvl1pPr>
              <a:defRPr lang="en-US" sz="1050"/>
            </a:lvl1pPr>
          </a:lstStyle>
          <a:p>
            <a:pPr lvl="0"/>
            <a:endParaRPr lang="en-US" noProof="0"/>
          </a:p>
        </p:txBody>
      </p:sp>
      <p:sp>
        <p:nvSpPr>
          <p:cNvPr id="14" name="Content Placeholder 13"/>
          <p:cNvSpPr>
            <a:spLocks noGrp="1"/>
          </p:cNvSpPr>
          <p:nvPr>
            <p:ph sz="quarter" idx="18"/>
          </p:nvPr>
        </p:nvSpPr>
        <p:spPr>
          <a:xfrm>
            <a:off x="477182" y="3537755"/>
            <a:ext cx="1939568" cy="994954"/>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3"/>
          <p:cNvSpPr>
            <a:spLocks noGrp="1"/>
          </p:cNvSpPr>
          <p:nvPr>
            <p:ph sz="quarter" idx="19"/>
          </p:nvPr>
        </p:nvSpPr>
        <p:spPr>
          <a:xfrm>
            <a:off x="2573254" y="3537755"/>
            <a:ext cx="1923308" cy="994954"/>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3"/>
          <p:cNvSpPr>
            <a:spLocks noGrp="1"/>
          </p:cNvSpPr>
          <p:nvPr>
            <p:ph sz="quarter" idx="20"/>
          </p:nvPr>
        </p:nvSpPr>
        <p:spPr>
          <a:xfrm>
            <a:off x="4668136" y="3537755"/>
            <a:ext cx="1930031" cy="994954"/>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3"/>
          <p:cNvSpPr>
            <a:spLocks noGrp="1"/>
          </p:cNvSpPr>
          <p:nvPr>
            <p:ph sz="quarter" idx="21"/>
          </p:nvPr>
        </p:nvSpPr>
        <p:spPr>
          <a:xfrm>
            <a:off x="6736790" y="3537755"/>
            <a:ext cx="1930031" cy="994954"/>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22"/>
          </p:nvPr>
        </p:nvSpPr>
        <p:spPr>
          <a:xfrm>
            <a:off x="477441" y="2292753"/>
            <a:ext cx="1937147" cy="1107124"/>
          </a:xfrm>
          <a:solidFill>
            <a:schemeClr val="tx1">
              <a:lumMod val="95000"/>
            </a:schemeClr>
          </a:solidFill>
        </p:spPr>
        <p:txBody>
          <a:bodyPr anchor="ctr"/>
          <a:lstStyle>
            <a:lvl1pPr>
              <a:defRPr lang="en-US" sz="1050" dirty="0"/>
            </a:lvl1pPr>
          </a:lstStyle>
          <a:p>
            <a:pPr lvl="0"/>
            <a:endParaRPr lang="en-US" noProof="0"/>
          </a:p>
        </p:txBody>
      </p:sp>
      <p:sp>
        <p:nvSpPr>
          <p:cNvPr id="12" name="Picture Placeholder 3"/>
          <p:cNvSpPr>
            <a:spLocks noGrp="1"/>
          </p:cNvSpPr>
          <p:nvPr>
            <p:ph type="pic" sz="quarter" idx="23"/>
          </p:nvPr>
        </p:nvSpPr>
        <p:spPr>
          <a:xfrm>
            <a:off x="2574132" y="2292753"/>
            <a:ext cx="1920907" cy="1107124"/>
          </a:xfrm>
          <a:solidFill>
            <a:schemeClr val="tx1">
              <a:lumMod val="95000"/>
            </a:schemeClr>
          </a:solidFill>
        </p:spPr>
        <p:txBody>
          <a:bodyPr anchor="ctr"/>
          <a:lstStyle>
            <a:lvl1pPr>
              <a:defRPr lang="en-US" sz="1050"/>
            </a:lvl1pPr>
          </a:lstStyle>
          <a:p>
            <a:pPr lvl="0"/>
            <a:endParaRPr lang="en-US" noProof="0"/>
          </a:p>
        </p:txBody>
      </p:sp>
      <p:sp>
        <p:nvSpPr>
          <p:cNvPr id="13" name="Picture Placeholder 3"/>
          <p:cNvSpPr>
            <a:spLocks noGrp="1"/>
          </p:cNvSpPr>
          <p:nvPr>
            <p:ph type="pic" sz="quarter" idx="24"/>
          </p:nvPr>
        </p:nvSpPr>
        <p:spPr>
          <a:xfrm>
            <a:off x="4669632" y="2292753"/>
            <a:ext cx="1927621" cy="1107124"/>
          </a:xfrm>
          <a:solidFill>
            <a:schemeClr val="tx1">
              <a:lumMod val="95000"/>
            </a:schemeClr>
          </a:solidFill>
        </p:spPr>
        <p:txBody>
          <a:bodyPr anchor="ctr"/>
          <a:lstStyle>
            <a:lvl1pPr>
              <a:defRPr lang="en-US" sz="1050"/>
            </a:lvl1pPr>
          </a:lstStyle>
          <a:p>
            <a:pPr lvl="0"/>
            <a:endParaRPr lang="en-US" noProof="0"/>
          </a:p>
        </p:txBody>
      </p:sp>
      <p:sp>
        <p:nvSpPr>
          <p:cNvPr id="16" name="Picture Placeholder 3"/>
          <p:cNvSpPr>
            <a:spLocks noGrp="1"/>
          </p:cNvSpPr>
          <p:nvPr>
            <p:ph type="pic" sz="quarter" idx="25"/>
          </p:nvPr>
        </p:nvSpPr>
        <p:spPr>
          <a:xfrm>
            <a:off x="6738937" y="2292753"/>
            <a:ext cx="1927622" cy="1107124"/>
          </a:xfrm>
          <a:solidFill>
            <a:schemeClr val="tx1">
              <a:lumMod val="95000"/>
            </a:schemeClr>
          </a:solidFill>
        </p:spPr>
        <p:txBody>
          <a:bodyPr anchor="ctr"/>
          <a:lstStyle>
            <a:lvl1pPr>
              <a:defRPr lang="en-US" sz="1050"/>
            </a:lvl1pPr>
          </a:lstStyle>
          <a:p>
            <a:pPr lvl="0"/>
            <a:endParaRPr lang="en-US" noProof="0"/>
          </a:p>
        </p:txBody>
      </p:sp>
      <p:sp>
        <p:nvSpPr>
          <p:cNvPr id="17" name="Text Placeholder 4"/>
          <p:cNvSpPr>
            <a:spLocks noGrp="1"/>
          </p:cNvSpPr>
          <p:nvPr>
            <p:ph type="body" sz="quarter" idx="26"/>
          </p:nvPr>
        </p:nvSpPr>
        <p:spPr>
          <a:xfrm>
            <a:off x="467917" y="813513"/>
            <a:ext cx="7690433" cy="191375"/>
          </a:xfrm>
        </p:spPr>
        <p:txBody>
          <a:bodyPr/>
          <a:lstStyle>
            <a:lvl1pPr marL="0" indent="0" algn="l">
              <a:lnSpc>
                <a:spcPct val="86000"/>
              </a:lnSpc>
              <a:spcBef>
                <a:spcPts val="0"/>
              </a:spcBef>
              <a:buNone/>
              <a:defRPr sz="1350" baseline="0"/>
            </a:lvl1pPr>
          </a:lstStyle>
          <a:p>
            <a:pPr lvl="0"/>
            <a:r>
              <a:rPr lang="en-US"/>
              <a:t>Click to edit Master text styles</a:t>
            </a:r>
          </a:p>
        </p:txBody>
      </p:sp>
      <p:sp>
        <p:nvSpPr>
          <p:cNvPr id="20" name="Footer Placeholder 2">
            <a:extLst>
              <a:ext uri="{FF2B5EF4-FFF2-40B4-BE49-F238E27FC236}">
                <a16:creationId xmlns:a16="http://schemas.microsoft.com/office/drawing/2014/main" id="{8FFD6114-07DB-FD4C-93B2-393B5836940B}"/>
              </a:ext>
            </a:extLst>
          </p:cNvPr>
          <p:cNvSpPr>
            <a:spLocks noGrp="1"/>
          </p:cNvSpPr>
          <p:nvPr>
            <p:ph type="ftr" sz="quarter" idx="27"/>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7227EBFD-BE23-F796-7D9B-17DC50FB968B}"/>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25393016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67917" y="438150"/>
            <a:ext cx="7690433" cy="384992"/>
          </a:xfrm>
        </p:spPr>
        <p:txBody>
          <a:bodyPr/>
          <a:lstStyle/>
          <a:p>
            <a:r>
              <a:rPr lang="en-US"/>
              <a:t>Click to edit Master title style</a:t>
            </a:r>
          </a:p>
        </p:txBody>
      </p:sp>
      <p:sp>
        <p:nvSpPr>
          <p:cNvPr id="4" name="Picture Placeholder 3"/>
          <p:cNvSpPr>
            <a:spLocks noGrp="1"/>
          </p:cNvSpPr>
          <p:nvPr>
            <p:ph type="pic" sz="quarter" idx="10"/>
          </p:nvPr>
        </p:nvSpPr>
        <p:spPr>
          <a:xfrm>
            <a:off x="467918" y="1047750"/>
            <a:ext cx="2645568" cy="1104138"/>
          </a:xfrm>
          <a:solidFill>
            <a:schemeClr val="tx1">
              <a:lumMod val="95000"/>
            </a:schemeClr>
          </a:solidFill>
        </p:spPr>
        <p:txBody>
          <a:bodyPr anchor="ctr"/>
          <a:lstStyle>
            <a:lvl1pPr>
              <a:defRPr lang="en-US" sz="1050"/>
            </a:lvl1pPr>
          </a:lstStyle>
          <a:p>
            <a:pPr lvl="0"/>
            <a:endParaRPr lang="en-US" noProof="0"/>
          </a:p>
        </p:txBody>
      </p:sp>
      <p:sp>
        <p:nvSpPr>
          <p:cNvPr id="5" name="Picture Placeholder 3"/>
          <p:cNvSpPr>
            <a:spLocks noGrp="1"/>
          </p:cNvSpPr>
          <p:nvPr>
            <p:ph type="pic" sz="quarter" idx="11"/>
          </p:nvPr>
        </p:nvSpPr>
        <p:spPr>
          <a:xfrm>
            <a:off x="3275410" y="1047750"/>
            <a:ext cx="2618183" cy="1104138"/>
          </a:xfrm>
          <a:solidFill>
            <a:schemeClr val="tx1">
              <a:lumMod val="95000"/>
            </a:schemeClr>
          </a:solidFill>
        </p:spPr>
        <p:txBody>
          <a:bodyPr anchor="ctr"/>
          <a:lstStyle>
            <a:lvl1pPr>
              <a:defRPr lang="en-US" sz="1050"/>
            </a:lvl1pPr>
          </a:lstStyle>
          <a:p>
            <a:pPr lvl="0"/>
            <a:endParaRPr lang="en-US" noProof="0"/>
          </a:p>
        </p:txBody>
      </p:sp>
      <p:sp>
        <p:nvSpPr>
          <p:cNvPr id="6" name="Picture Placeholder 3"/>
          <p:cNvSpPr>
            <a:spLocks noGrp="1"/>
          </p:cNvSpPr>
          <p:nvPr>
            <p:ph type="pic" sz="quarter" idx="12"/>
          </p:nvPr>
        </p:nvSpPr>
        <p:spPr>
          <a:xfrm>
            <a:off x="6055517" y="1047750"/>
            <a:ext cx="2618183" cy="1104138"/>
          </a:xfrm>
          <a:solidFill>
            <a:schemeClr val="tx1">
              <a:lumMod val="95000"/>
            </a:schemeClr>
          </a:solidFill>
        </p:spPr>
        <p:txBody>
          <a:bodyPr anchor="ctr"/>
          <a:lstStyle>
            <a:lvl1pPr>
              <a:defRPr lang="en-US" sz="1050"/>
            </a:lvl1pPr>
          </a:lstStyle>
          <a:p>
            <a:pPr lvl="0"/>
            <a:endParaRPr lang="en-US" noProof="0"/>
          </a:p>
        </p:txBody>
      </p:sp>
      <p:sp>
        <p:nvSpPr>
          <p:cNvPr id="11" name="Content Placeholder 13"/>
          <p:cNvSpPr>
            <a:spLocks noGrp="1"/>
          </p:cNvSpPr>
          <p:nvPr>
            <p:ph sz="quarter" idx="18"/>
          </p:nvPr>
        </p:nvSpPr>
        <p:spPr>
          <a:xfrm>
            <a:off x="467918" y="3540743"/>
            <a:ext cx="2645568" cy="1027686"/>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3"/>
          <p:cNvSpPr>
            <a:spLocks noGrp="1"/>
          </p:cNvSpPr>
          <p:nvPr>
            <p:ph sz="quarter" idx="19"/>
          </p:nvPr>
        </p:nvSpPr>
        <p:spPr>
          <a:xfrm>
            <a:off x="3275410" y="3540743"/>
            <a:ext cx="2618183" cy="1027686"/>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3"/>
          <p:cNvSpPr>
            <a:spLocks noGrp="1"/>
          </p:cNvSpPr>
          <p:nvPr>
            <p:ph sz="quarter" idx="20"/>
          </p:nvPr>
        </p:nvSpPr>
        <p:spPr>
          <a:xfrm>
            <a:off x="6055517" y="3540743"/>
            <a:ext cx="2618183" cy="1027686"/>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23"/>
          </p:nvPr>
        </p:nvSpPr>
        <p:spPr>
          <a:xfrm>
            <a:off x="467918" y="2295739"/>
            <a:ext cx="2645568" cy="1104138"/>
          </a:xfrm>
          <a:solidFill>
            <a:schemeClr val="tx1">
              <a:lumMod val="95000"/>
            </a:schemeClr>
          </a:solidFill>
        </p:spPr>
        <p:txBody>
          <a:bodyPr anchor="ctr"/>
          <a:lstStyle>
            <a:lvl1pPr>
              <a:defRPr lang="en-US" sz="1050"/>
            </a:lvl1pPr>
          </a:lstStyle>
          <a:p>
            <a:pPr lvl="0"/>
            <a:endParaRPr lang="en-US" noProof="0"/>
          </a:p>
        </p:txBody>
      </p:sp>
      <p:sp>
        <p:nvSpPr>
          <p:cNvPr id="15" name="Picture Placeholder 3"/>
          <p:cNvSpPr>
            <a:spLocks noGrp="1"/>
          </p:cNvSpPr>
          <p:nvPr>
            <p:ph type="pic" sz="quarter" idx="24"/>
          </p:nvPr>
        </p:nvSpPr>
        <p:spPr>
          <a:xfrm>
            <a:off x="3275410" y="2295739"/>
            <a:ext cx="2618183" cy="1104138"/>
          </a:xfrm>
          <a:solidFill>
            <a:schemeClr val="tx1">
              <a:lumMod val="95000"/>
            </a:schemeClr>
          </a:solidFill>
        </p:spPr>
        <p:txBody>
          <a:bodyPr anchor="ctr"/>
          <a:lstStyle>
            <a:lvl1pPr>
              <a:defRPr lang="en-US" sz="1050"/>
            </a:lvl1pPr>
          </a:lstStyle>
          <a:p>
            <a:pPr lvl="0"/>
            <a:endParaRPr lang="en-US" noProof="0"/>
          </a:p>
        </p:txBody>
      </p:sp>
      <p:sp>
        <p:nvSpPr>
          <p:cNvPr id="16" name="Picture Placeholder 3"/>
          <p:cNvSpPr>
            <a:spLocks noGrp="1"/>
          </p:cNvSpPr>
          <p:nvPr>
            <p:ph type="pic" sz="quarter" idx="25"/>
          </p:nvPr>
        </p:nvSpPr>
        <p:spPr>
          <a:xfrm>
            <a:off x="6055517" y="2295739"/>
            <a:ext cx="2618183" cy="1104138"/>
          </a:xfrm>
          <a:solidFill>
            <a:schemeClr val="tx1">
              <a:lumMod val="95000"/>
            </a:schemeClr>
          </a:solidFill>
        </p:spPr>
        <p:txBody>
          <a:bodyPr anchor="ctr"/>
          <a:lstStyle>
            <a:lvl1pPr>
              <a:defRPr lang="en-US" sz="1050"/>
            </a:lvl1pPr>
          </a:lstStyle>
          <a:p>
            <a:pPr lvl="0"/>
            <a:endParaRPr lang="en-US" noProof="0"/>
          </a:p>
        </p:txBody>
      </p:sp>
      <p:sp>
        <p:nvSpPr>
          <p:cNvPr id="17" name="Footer Placeholder 2">
            <a:extLst>
              <a:ext uri="{FF2B5EF4-FFF2-40B4-BE49-F238E27FC236}">
                <a16:creationId xmlns:a16="http://schemas.microsoft.com/office/drawing/2014/main" id="{7E11928F-3261-6D49-BB52-DBC3BCE76AA5}"/>
              </a:ext>
            </a:extLst>
          </p:cNvPr>
          <p:cNvSpPr>
            <a:spLocks noGrp="1"/>
          </p:cNvSpPr>
          <p:nvPr>
            <p:ph type="ftr" sz="quarter" idx="26"/>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B2729420-E504-4BBE-D591-1A7E728DD4AE}"/>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308055573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690434" cy="384992"/>
          </a:xfrm>
        </p:spPr>
        <p:txBody>
          <a:bodyPr/>
          <a:lstStyle/>
          <a:p>
            <a:r>
              <a:rPr lang="en-US"/>
              <a:t>Click to edit Master title style</a:t>
            </a:r>
          </a:p>
        </p:txBody>
      </p:sp>
      <p:sp>
        <p:nvSpPr>
          <p:cNvPr id="4" name="Picture Placeholder 3"/>
          <p:cNvSpPr>
            <a:spLocks noGrp="1"/>
          </p:cNvSpPr>
          <p:nvPr>
            <p:ph type="pic" sz="quarter" idx="10"/>
          </p:nvPr>
        </p:nvSpPr>
        <p:spPr>
          <a:xfrm>
            <a:off x="497683" y="1047750"/>
            <a:ext cx="2618183" cy="1104138"/>
          </a:xfrm>
          <a:solidFill>
            <a:schemeClr val="tx1">
              <a:lumMod val="95000"/>
            </a:schemeClr>
          </a:solidFill>
        </p:spPr>
        <p:txBody>
          <a:bodyPr anchor="ctr"/>
          <a:lstStyle>
            <a:lvl1pPr>
              <a:defRPr lang="en-US" sz="1050"/>
            </a:lvl1pPr>
          </a:lstStyle>
          <a:p>
            <a:pPr lvl="0"/>
            <a:endParaRPr lang="en-US" noProof="0"/>
          </a:p>
        </p:txBody>
      </p:sp>
      <p:sp>
        <p:nvSpPr>
          <p:cNvPr id="5" name="Picture Placeholder 3"/>
          <p:cNvSpPr>
            <a:spLocks noGrp="1"/>
          </p:cNvSpPr>
          <p:nvPr>
            <p:ph type="pic" sz="quarter" idx="11"/>
          </p:nvPr>
        </p:nvSpPr>
        <p:spPr>
          <a:xfrm>
            <a:off x="3275410" y="1047750"/>
            <a:ext cx="2618183" cy="1104138"/>
          </a:xfrm>
          <a:solidFill>
            <a:schemeClr val="tx1">
              <a:lumMod val="95000"/>
            </a:schemeClr>
          </a:solidFill>
        </p:spPr>
        <p:txBody>
          <a:bodyPr anchor="ctr"/>
          <a:lstStyle>
            <a:lvl1pPr>
              <a:defRPr lang="en-US" sz="1050"/>
            </a:lvl1pPr>
          </a:lstStyle>
          <a:p>
            <a:pPr lvl="0"/>
            <a:endParaRPr lang="en-US" noProof="0"/>
          </a:p>
        </p:txBody>
      </p:sp>
      <p:sp>
        <p:nvSpPr>
          <p:cNvPr id="6" name="Picture Placeholder 3"/>
          <p:cNvSpPr>
            <a:spLocks noGrp="1"/>
          </p:cNvSpPr>
          <p:nvPr>
            <p:ph type="pic" sz="quarter" idx="12"/>
          </p:nvPr>
        </p:nvSpPr>
        <p:spPr>
          <a:xfrm>
            <a:off x="6053137" y="1047750"/>
            <a:ext cx="2613422" cy="1104138"/>
          </a:xfrm>
          <a:solidFill>
            <a:schemeClr val="tx1">
              <a:lumMod val="95000"/>
            </a:schemeClr>
          </a:solidFill>
        </p:spPr>
        <p:txBody>
          <a:bodyPr anchor="ctr"/>
          <a:lstStyle>
            <a:lvl1pPr>
              <a:defRPr lang="en-US" sz="1050"/>
            </a:lvl1pPr>
          </a:lstStyle>
          <a:p>
            <a:pPr lvl="0"/>
            <a:endParaRPr lang="en-US" noProof="0"/>
          </a:p>
        </p:txBody>
      </p:sp>
      <p:sp>
        <p:nvSpPr>
          <p:cNvPr id="11" name="Content Placeholder 13"/>
          <p:cNvSpPr>
            <a:spLocks noGrp="1"/>
          </p:cNvSpPr>
          <p:nvPr>
            <p:ph sz="quarter" idx="18"/>
          </p:nvPr>
        </p:nvSpPr>
        <p:spPr>
          <a:xfrm>
            <a:off x="497683" y="3540743"/>
            <a:ext cx="2618183" cy="1027686"/>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3"/>
          <p:cNvSpPr>
            <a:spLocks noGrp="1"/>
          </p:cNvSpPr>
          <p:nvPr>
            <p:ph sz="quarter" idx="19"/>
          </p:nvPr>
        </p:nvSpPr>
        <p:spPr>
          <a:xfrm>
            <a:off x="3275410" y="3540743"/>
            <a:ext cx="2618183" cy="1027686"/>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3"/>
          <p:cNvSpPr>
            <a:spLocks noGrp="1"/>
          </p:cNvSpPr>
          <p:nvPr>
            <p:ph sz="quarter" idx="20"/>
          </p:nvPr>
        </p:nvSpPr>
        <p:spPr>
          <a:xfrm>
            <a:off x="6053137" y="3540743"/>
            <a:ext cx="2613422" cy="1027686"/>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23"/>
          </p:nvPr>
        </p:nvSpPr>
        <p:spPr>
          <a:xfrm>
            <a:off x="497683" y="2295739"/>
            <a:ext cx="2618183" cy="1104138"/>
          </a:xfrm>
          <a:solidFill>
            <a:schemeClr val="tx1">
              <a:lumMod val="95000"/>
            </a:schemeClr>
          </a:solidFill>
        </p:spPr>
        <p:txBody>
          <a:bodyPr anchor="ctr"/>
          <a:lstStyle>
            <a:lvl1pPr>
              <a:defRPr lang="en-US" sz="1050"/>
            </a:lvl1pPr>
          </a:lstStyle>
          <a:p>
            <a:pPr lvl="0"/>
            <a:endParaRPr lang="en-US" noProof="0"/>
          </a:p>
        </p:txBody>
      </p:sp>
      <p:sp>
        <p:nvSpPr>
          <p:cNvPr id="15" name="Picture Placeholder 3"/>
          <p:cNvSpPr>
            <a:spLocks noGrp="1"/>
          </p:cNvSpPr>
          <p:nvPr>
            <p:ph type="pic" sz="quarter" idx="24"/>
          </p:nvPr>
        </p:nvSpPr>
        <p:spPr>
          <a:xfrm>
            <a:off x="3275410" y="2295739"/>
            <a:ext cx="2618183" cy="1104138"/>
          </a:xfrm>
          <a:solidFill>
            <a:schemeClr val="tx1">
              <a:lumMod val="95000"/>
            </a:schemeClr>
          </a:solidFill>
        </p:spPr>
        <p:txBody>
          <a:bodyPr anchor="ctr"/>
          <a:lstStyle>
            <a:lvl1pPr>
              <a:defRPr lang="en-US" sz="1050"/>
            </a:lvl1pPr>
          </a:lstStyle>
          <a:p>
            <a:pPr lvl="0"/>
            <a:endParaRPr lang="en-US" noProof="0"/>
          </a:p>
        </p:txBody>
      </p:sp>
      <p:sp>
        <p:nvSpPr>
          <p:cNvPr id="16" name="Picture Placeholder 3"/>
          <p:cNvSpPr>
            <a:spLocks noGrp="1"/>
          </p:cNvSpPr>
          <p:nvPr>
            <p:ph type="pic" sz="quarter" idx="25"/>
          </p:nvPr>
        </p:nvSpPr>
        <p:spPr>
          <a:xfrm>
            <a:off x="6053137" y="2295739"/>
            <a:ext cx="2613422" cy="1104138"/>
          </a:xfrm>
          <a:solidFill>
            <a:schemeClr val="tx1">
              <a:lumMod val="95000"/>
            </a:schemeClr>
          </a:solidFill>
        </p:spPr>
        <p:txBody>
          <a:bodyPr anchor="ctr"/>
          <a:lstStyle>
            <a:lvl1pPr>
              <a:defRPr lang="en-US" sz="1050"/>
            </a:lvl1pPr>
          </a:lstStyle>
          <a:p>
            <a:pPr lvl="0"/>
            <a:endParaRPr lang="en-US" noProof="0"/>
          </a:p>
        </p:txBody>
      </p:sp>
      <p:sp>
        <p:nvSpPr>
          <p:cNvPr id="17" name="Text Placeholder 4"/>
          <p:cNvSpPr>
            <a:spLocks noGrp="1"/>
          </p:cNvSpPr>
          <p:nvPr>
            <p:ph type="body" sz="quarter" idx="26"/>
          </p:nvPr>
        </p:nvSpPr>
        <p:spPr>
          <a:xfrm>
            <a:off x="467916" y="813513"/>
            <a:ext cx="7690434" cy="191375"/>
          </a:xfrm>
        </p:spPr>
        <p:txBody>
          <a:bodyPr/>
          <a:lstStyle>
            <a:lvl1pPr marL="0" indent="0" algn="l">
              <a:lnSpc>
                <a:spcPct val="86000"/>
              </a:lnSpc>
              <a:spcBef>
                <a:spcPts val="0"/>
              </a:spcBef>
              <a:buNone/>
              <a:defRPr sz="1350" baseline="0"/>
            </a:lvl1pPr>
          </a:lstStyle>
          <a:p>
            <a:pPr lvl="0"/>
            <a:r>
              <a:rPr lang="en-US"/>
              <a:t>Click to edit Master text styles</a:t>
            </a:r>
          </a:p>
        </p:txBody>
      </p:sp>
      <p:sp>
        <p:nvSpPr>
          <p:cNvPr id="18" name="Footer Placeholder 2">
            <a:extLst>
              <a:ext uri="{FF2B5EF4-FFF2-40B4-BE49-F238E27FC236}">
                <a16:creationId xmlns:a16="http://schemas.microsoft.com/office/drawing/2014/main" id="{2554B6EC-86FF-CE45-9B8C-F4E4F8C77904}"/>
              </a:ext>
            </a:extLst>
          </p:cNvPr>
          <p:cNvSpPr>
            <a:spLocks noGrp="1"/>
          </p:cNvSpPr>
          <p:nvPr>
            <p:ph type="ftr" sz="quarter" idx="27"/>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A4FA1AEF-21F0-3E70-038A-859CC490DDD4}"/>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43082096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67917" y="438150"/>
            <a:ext cx="7690433" cy="384992"/>
          </a:xfrm>
        </p:spPr>
        <p:txBody>
          <a:bodyPr/>
          <a:lstStyle/>
          <a:p>
            <a:r>
              <a:rPr lang="en-US"/>
              <a:t>Click to edit Master title style</a:t>
            </a:r>
          </a:p>
        </p:txBody>
      </p:sp>
      <p:sp>
        <p:nvSpPr>
          <p:cNvPr id="4" name="Picture Placeholder 3"/>
          <p:cNvSpPr>
            <a:spLocks noGrp="1"/>
          </p:cNvSpPr>
          <p:nvPr>
            <p:ph type="pic" sz="quarter" idx="10"/>
          </p:nvPr>
        </p:nvSpPr>
        <p:spPr>
          <a:xfrm>
            <a:off x="467917" y="1047750"/>
            <a:ext cx="4044552" cy="1104138"/>
          </a:xfrm>
          <a:solidFill>
            <a:schemeClr val="tx1">
              <a:lumMod val="95000"/>
            </a:schemeClr>
          </a:solidFill>
        </p:spPr>
        <p:txBody>
          <a:bodyPr anchor="ctr"/>
          <a:lstStyle>
            <a:lvl1pPr>
              <a:defRPr lang="en-US" sz="1050"/>
            </a:lvl1pPr>
          </a:lstStyle>
          <a:p>
            <a:pPr lvl="0"/>
            <a:endParaRPr lang="en-US" noProof="0"/>
          </a:p>
        </p:txBody>
      </p:sp>
      <p:sp>
        <p:nvSpPr>
          <p:cNvPr id="5" name="Picture Placeholder 3"/>
          <p:cNvSpPr>
            <a:spLocks noGrp="1"/>
          </p:cNvSpPr>
          <p:nvPr>
            <p:ph type="pic" sz="quarter" idx="11"/>
          </p:nvPr>
        </p:nvSpPr>
        <p:spPr>
          <a:xfrm>
            <a:off x="4654154" y="1047750"/>
            <a:ext cx="4012406" cy="1104138"/>
          </a:xfrm>
          <a:solidFill>
            <a:schemeClr val="tx1">
              <a:lumMod val="95000"/>
            </a:schemeClr>
          </a:solidFill>
        </p:spPr>
        <p:txBody>
          <a:bodyPr anchor="ctr"/>
          <a:lstStyle>
            <a:lvl1pPr>
              <a:defRPr lang="en-US" sz="1050"/>
            </a:lvl1pPr>
          </a:lstStyle>
          <a:p>
            <a:pPr lvl="0"/>
            <a:endParaRPr lang="en-US" noProof="0"/>
          </a:p>
        </p:txBody>
      </p:sp>
      <p:sp>
        <p:nvSpPr>
          <p:cNvPr id="7" name="Content Placeholder 13"/>
          <p:cNvSpPr>
            <a:spLocks noGrp="1"/>
          </p:cNvSpPr>
          <p:nvPr>
            <p:ph sz="quarter" idx="18"/>
          </p:nvPr>
        </p:nvSpPr>
        <p:spPr>
          <a:xfrm>
            <a:off x="466839" y="3528304"/>
            <a:ext cx="4043339" cy="1004405"/>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3"/>
          <p:cNvSpPr>
            <a:spLocks noGrp="1"/>
          </p:cNvSpPr>
          <p:nvPr>
            <p:ph sz="quarter" idx="19"/>
          </p:nvPr>
        </p:nvSpPr>
        <p:spPr>
          <a:xfrm>
            <a:off x="4654150" y="3528304"/>
            <a:ext cx="4011203" cy="1004405"/>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3"/>
          <p:cNvSpPr>
            <a:spLocks noGrp="1"/>
          </p:cNvSpPr>
          <p:nvPr>
            <p:ph type="pic" sz="quarter" idx="24"/>
          </p:nvPr>
        </p:nvSpPr>
        <p:spPr>
          <a:xfrm>
            <a:off x="467917" y="2295739"/>
            <a:ext cx="4044552" cy="1104138"/>
          </a:xfrm>
          <a:solidFill>
            <a:schemeClr val="tx1">
              <a:lumMod val="95000"/>
            </a:schemeClr>
          </a:solidFill>
        </p:spPr>
        <p:txBody>
          <a:bodyPr anchor="ctr"/>
          <a:lstStyle>
            <a:lvl1pPr>
              <a:defRPr lang="en-US" sz="1050"/>
            </a:lvl1pPr>
          </a:lstStyle>
          <a:p>
            <a:pPr lvl="0"/>
            <a:endParaRPr lang="en-US" noProof="0"/>
          </a:p>
        </p:txBody>
      </p:sp>
      <p:sp>
        <p:nvSpPr>
          <p:cNvPr id="11" name="Picture Placeholder 3"/>
          <p:cNvSpPr>
            <a:spLocks noGrp="1"/>
          </p:cNvSpPr>
          <p:nvPr>
            <p:ph type="pic" sz="quarter" idx="25"/>
          </p:nvPr>
        </p:nvSpPr>
        <p:spPr>
          <a:xfrm>
            <a:off x="4654154" y="2295739"/>
            <a:ext cx="4012406" cy="1104138"/>
          </a:xfrm>
          <a:solidFill>
            <a:schemeClr val="tx1">
              <a:lumMod val="95000"/>
            </a:schemeClr>
          </a:solidFill>
        </p:spPr>
        <p:txBody>
          <a:bodyPr anchor="ctr"/>
          <a:lstStyle>
            <a:lvl1pPr>
              <a:defRPr lang="en-US" sz="1050"/>
            </a:lvl1pPr>
          </a:lstStyle>
          <a:p>
            <a:pPr lvl="0"/>
            <a:endParaRPr lang="en-US" noProof="0"/>
          </a:p>
        </p:txBody>
      </p:sp>
      <p:sp>
        <p:nvSpPr>
          <p:cNvPr id="12" name="Footer Placeholder 2">
            <a:extLst>
              <a:ext uri="{FF2B5EF4-FFF2-40B4-BE49-F238E27FC236}">
                <a16:creationId xmlns:a16="http://schemas.microsoft.com/office/drawing/2014/main" id="{C651C88B-06DE-1148-8EC1-E6E977F9CE24}"/>
              </a:ext>
            </a:extLst>
          </p:cNvPr>
          <p:cNvSpPr>
            <a:spLocks noGrp="1"/>
          </p:cNvSpPr>
          <p:nvPr>
            <p:ph type="ftr" sz="quarter" idx="26"/>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0BC73761-EC58-FFE3-372C-F425B34B2606}"/>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34464847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67917" y="438150"/>
            <a:ext cx="7690433" cy="384992"/>
          </a:xfrm>
        </p:spPr>
        <p:txBody>
          <a:bodyPr/>
          <a:lstStyle/>
          <a:p>
            <a:r>
              <a:rPr lang="en-US"/>
              <a:t>Click to edit Master title style</a:t>
            </a:r>
          </a:p>
        </p:txBody>
      </p:sp>
      <p:sp>
        <p:nvSpPr>
          <p:cNvPr id="4" name="Picture Placeholder 3"/>
          <p:cNvSpPr>
            <a:spLocks noGrp="1"/>
          </p:cNvSpPr>
          <p:nvPr>
            <p:ph type="pic" sz="quarter" idx="10"/>
          </p:nvPr>
        </p:nvSpPr>
        <p:spPr>
          <a:xfrm>
            <a:off x="467917" y="1047750"/>
            <a:ext cx="4044552" cy="1104138"/>
          </a:xfrm>
          <a:solidFill>
            <a:schemeClr val="tx1">
              <a:lumMod val="95000"/>
            </a:schemeClr>
          </a:solidFill>
        </p:spPr>
        <p:txBody>
          <a:bodyPr anchor="ctr"/>
          <a:lstStyle>
            <a:lvl1pPr>
              <a:defRPr lang="en-US" sz="1050"/>
            </a:lvl1pPr>
          </a:lstStyle>
          <a:p>
            <a:pPr lvl="0"/>
            <a:endParaRPr lang="en-US" noProof="0"/>
          </a:p>
        </p:txBody>
      </p:sp>
      <p:sp>
        <p:nvSpPr>
          <p:cNvPr id="5" name="Picture Placeholder 3"/>
          <p:cNvSpPr>
            <a:spLocks noGrp="1"/>
          </p:cNvSpPr>
          <p:nvPr>
            <p:ph type="pic" sz="quarter" idx="11"/>
          </p:nvPr>
        </p:nvSpPr>
        <p:spPr>
          <a:xfrm>
            <a:off x="4654154" y="1047750"/>
            <a:ext cx="4012406" cy="1104138"/>
          </a:xfrm>
          <a:solidFill>
            <a:schemeClr val="tx1">
              <a:lumMod val="95000"/>
            </a:schemeClr>
          </a:solidFill>
        </p:spPr>
        <p:txBody>
          <a:bodyPr anchor="ctr"/>
          <a:lstStyle>
            <a:lvl1pPr>
              <a:defRPr lang="en-US" sz="1050"/>
            </a:lvl1pPr>
          </a:lstStyle>
          <a:p>
            <a:pPr lvl="0"/>
            <a:endParaRPr lang="en-US" noProof="0"/>
          </a:p>
        </p:txBody>
      </p:sp>
      <p:sp>
        <p:nvSpPr>
          <p:cNvPr id="7" name="Content Placeholder 13"/>
          <p:cNvSpPr>
            <a:spLocks noGrp="1"/>
          </p:cNvSpPr>
          <p:nvPr>
            <p:ph sz="quarter" idx="18"/>
          </p:nvPr>
        </p:nvSpPr>
        <p:spPr>
          <a:xfrm>
            <a:off x="466839" y="3528304"/>
            <a:ext cx="4043339" cy="1004405"/>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3"/>
          <p:cNvSpPr>
            <a:spLocks noGrp="1"/>
          </p:cNvSpPr>
          <p:nvPr>
            <p:ph sz="quarter" idx="19"/>
          </p:nvPr>
        </p:nvSpPr>
        <p:spPr>
          <a:xfrm>
            <a:off x="4654150" y="3528304"/>
            <a:ext cx="4011203" cy="1004405"/>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3"/>
          <p:cNvSpPr>
            <a:spLocks noGrp="1"/>
          </p:cNvSpPr>
          <p:nvPr>
            <p:ph type="pic" sz="quarter" idx="24"/>
          </p:nvPr>
        </p:nvSpPr>
        <p:spPr>
          <a:xfrm>
            <a:off x="467917" y="2295739"/>
            <a:ext cx="4044552" cy="1104138"/>
          </a:xfrm>
          <a:solidFill>
            <a:schemeClr val="tx1">
              <a:lumMod val="95000"/>
            </a:schemeClr>
          </a:solidFill>
        </p:spPr>
        <p:txBody>
          <a:bodyPr anchor="ctr"/>
          <a:lstStyle>
            <a:lvl1pPr>
              <a:defRPr lang="en-US" sz="1050"/>
            </a:lvl1pPr>
          </a:lstStyle>
          <a:p>
            <a:pPr lvl="0"/>
            <a:endParaRPr lang="en-US" noProof="0"/>
          </a:p>
        </p:txBody>
      </p:sp>
      <p:sp>
        <p:nvSpPr>
          <p:cNvPr id="11" name="Picture Placeholder 3"/>
          <p:cNvSpPr>
            <a:spLocks noGrp="1"/>
          </p:cNvSpPr>
          <p:nvPr>
            <p:ph type="pic" sz="quarter" idx="25"/>
          </p:nvPr>
        </p:nvSpPr>
        <p:spPr>
          <a:xfrm>
            <a:off x="4654154" y="2295739"/>
            <a:ext cx="4012406" cy="1104138"/>
          </a:xfrm>
          <a:solidFill>
            <a:schemeClr val="tx1">
              <a:lumMod val="95000"/>
            </a:schemeClr>
          </a:solidFill>
        </p:spPr>
        <p:txBody>
          <a:bodyPr anchor="ctr"/>
          <a:lstStyle>
            <a:lvl1pPr>
              <a:defRPr lang="en-US" sz="1050"/>
            </a:lvl1pPr>
          </a:lstStyle>
          <a:p>
            <a:pPr lvl="0"/>
            <a:endParaRPr lang="en-US" noProof="0"/>
          </a:p>
        </p:txBody>
      </p:sp>
      <p:sp>
        <p:nvSpPr>
          <p:cNvPr id="12" name="Text Placeholder 4"/>
          <p:cNvSpPr>
            <a:spLocks noGrp="1"/>
          </p:cNvSpPr>
          <p:nvPr>
            <p:ph type="body" sz="quarter" idx="26"/>
          </p:nvPr>
        </p:nvSpPr>
        <p:spPr>
          <a:xfrm>
            <a:off x="467917" y="813513"/>
            <a:ext cx="7690433" cy="191375"/>
          </a:xfrm>
        </p:spPr>
        <p:txBody>
          <a:bodyPr/>
          <a:lstStyle>
            <a:lvl1pPr marL="0" indent="0" algn="l">
              <a:lnSpc>
                <a:spcPct val="86000"/>
              </a:lnSpc>
              <a:spcBef>
                <a:spcPts val="0"/>
              </a:spcBef>
              <a:buNone/>
              <a:defRPr sz="1350" baseline="0"/>
            </a:lvl1pPr>
          </a:lstStyle>
          <a:p>
            <a:pPr lvl="0"/>
            <a:r>
              <a:rPr lang="en-US"/>
              <a:t>Click to edit Master text styles</a:t>
            </a:r>
          </a:p>
        </p:txBody>
      </p:sp>
      <p:sp>
        <p:nvSpPr>
          <p:cNvPr id="13" name="Footer Placeholder 2">
            <a:extLst>
              <a:ext uri="{FF2B5EF4-FFF2-40B4-BE49-F238E27FC236}">
                <a16:creationId xmlns:a16="http://schemas.microsoft.com/office/drawing/2014/main" id="{49431DF0-9BE6-054E-BD10-FCDB5D40F3CE}"/>
              </a:ext>
            </a:extLst>
          </p:cNvPr>
          <p:cNvSpPr>
            <a:spLocks noGrp="1"/>
          </p:cNvSpPr>
          <p:nvPr>
            <p:ph type="ftr" sz="quarter" idx="27"/>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7FB52BB8-EB40-4719-3337-8E26762E16D7}"/>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421329898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690434" cy="384992"/>
          </a:xfrm>
        </p:spPr>
        <p:txBody>
          <a:bodyPr/>
          <a:lstStyle/>
          <a:p>
            <a:r>
              <a:rPr lang="en-US"/>
              <a:t>Click to edit Master title style</a:t>
            </a:r>
          </a:p>
        </p:txBody>
      </p:sp>
      <p:sp>
        <p:nvSpPr>
          <p:cNvPr id="4" name="Picture Placeholder 3"/>
          <p:cNvSpPr>
            <a:spLocks noGrp="1"/>
          </p:cNvSpPr>
          <p:nvPr>
            <p:ph type="pic" sz="quarter" idx="10"/>
          </p:nvPr>
        </p:nvSpPr>
        <p:spPr>
          <a:xfrm>
            <a:off x="477182" y="1047750"/>
            <a:ext cx="1936821" cy="3199582"/>
          </a:xfrm>
          <a:solidFill>
            <a:schemeClr val="tx1">
              <a:lumMod val="95000"/>
            </a:schemeClr>
          </a:solidFill>
        </p:spPr>
        <p:txBody>
          <a:bodyPr anchor="ctr"/>
          <a:lstStyle>
            <a:lvl1pPr>
              <a:defRPr lang="en-US" sz="1050" dirty="0"/>
            </a:lvl1pPr>
          </a:lstStyle>
          <a:p>
            <a:pPr lvl="0"/>
            <a:endParaRPr lang="en-US" noProof="0"/>
          </a:p>
        </p:txBody>
      </p:sp>
      <p:sp>
        <p:nvSpPr>
          <p:cNvPr id="5" name="Picture Placeholder 3"/>
          <p:cNvSpPr>
            <a:spLocks noGrp="1"/>
          </p:cNvSpPr>
          <p:nvPr>
            <p:ph type="pic" sz="quarter" idx="11"/>
          </p:nvPr>
        </p:nvSpPr>
        <p:spPr>
          <a:xfrm>
            <a:off x="2574132" y="1047750"/>
            <a:ext cx="1936821" cy="3199582"/>
          </a:xfrm>
          <a:solidFill>
            <a:schemeClr val="tx1">
              <a:lumMod val="95000"/>
            </a:schemeClr>
          </a:solidFill>
        </p:spPr>
        <p:txBody>
          <a:bodyPr anchor="ctr"/>
          <a:lstStyle>
            <a:lvl1pPr>
              <a:defRPr lang="en-US" sz="1050"/>
            </a:lvl1pPr>
          </a:lstStyle>
          <a:p>
            <a:pPr lvl="0"/>
            <a:endParaRPr lang="en-US" noProof="0"/>
          </a:p>
        </p:txBody>
      </p:sp>
      <p:sp>
        <p:nvSpPr>
          <p:cNvPr id="6" name="Picture Placeholder 3"/>
          <p:cNvSpPr>
            <a:spLocks noGrp="1"/>
          </p:cNvSpPr>
          <p:nvPr>
            <p:ph type="pic" sz="quarter" idx="12"/>
          </p:nvPr>
        </p:nvSpPr>
        <p:spPr>
          <a:xfrm>
            <a:off x="4654154" y="1047750"/>
            <a:ext cx="1943100" cy="3199582"/>
          </a:xfrm>
          <a:solidFill>
            <a:schemeClr val="tx1">
              <a:lumMod val="95000"/>
            </a:schemeClr>
          </a:solidFill>
        </p:spPr>
        <p:txBody>
          <a:bodyPr anchor="ctr"/>
          <a:lstStyle>
            <a:lvl1pPr>
              <a:defRPr lang="en-US" sz="1050"/>
            </a:lvl1pPr>
          </a:lstStyle>
          <a:p>
            <a:pPr lvl="0"/>
            <a:endParaRPr lang="en-US" noProof="0"/>
          </a:p>
        </p:txBody>
      </p:sp>
      <p:sp>
        <p:nvSpPr>
          <p:cNvPr id="7" name="Picture Placeholder 3"/>
          <p:cNvSpPr>
            <a:spLocks noGrp="1"/>
          </p:cNvSpPr>
          <p:nvPr>
            <p:ph type="pic" sz="quarter" idx="13"/>
          </p:nvPr>
        </p:nvSpPr>
        <p:spPr>
          <a:xfrm>
            <a:off x="6738937" y="1047750"/>
            <a:ext cx="1927622" cy="3199582"/>
          </a:xfrm>
          <a:solidFill>
            <a:schemeClr val="tx1">
              <a:lumMod val="95000"/>
            </a:schemeClr>
          </a:solidFill>
        </p:spPr>
        <p:txBody>
          <a:bodyPr anchor="ctr"/>
          <a:lstStyle>
            <a:lvl1pPr>
              <a:defRPr lang="en-US" sz="1050"/>
            </a:lvl1pPr>
          </a:lstStyle>
          <a:p>
            <a:pPr lvl="0"/>
            <a:endParaRPr lang="en-US" noProof="0"/>
          </a:p>
        </p:txBody>
      </p:sp>
      <p:sp>
        <p:nvSpPr>
          <p:cNvPr id="8" name="Text Placeholder 7"/>
          <p:cNvSpPr>
            <a:spLocks noGrp="1"/>
          </p:cNvSpPr>
          <p:nvPr>
            <p:ph type="body" sz="quarter" idx="19"/>
          </p:nvPr>
        </p:nvSpPr>
        <p:spPr>
          <a:xfrm>
            <a:off x="476921" y="3407102"/>
            <a:ext cx="1939242" cy="840230"/>
          </a:xfrm>
          <a:solidFill>
            <a:schemeClr val="accent1">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3" name="Text Placeholder 7"/>
          <p:cNvSpPr>
            <a:spLocks noGrp="1"/>
          </p:cNvSpPr>
          <p:nvPr>
            <p:ph type="body" sz="quarter" idx="20"/>
          </p:nvPr>
        </p:nvSpPr>
        <p:spPr>
          <a:xfrm>
            <a:off x="2573255" y="3407102"/>
            <a:ext cx="1939242" cy="840230"/>
          </a:xfrm>
          <a:solidFill>
            <a:schemeClr val="accent3">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6" name="Text Placeholder 7"/>
          <p:cNvSpPr>
            <a:spLocks noGrp="1"/>
          </p:cNvSpPr>
          <p:nvPr>
            <p:ph type="body" sz="quarter" idx="21"/>
          </p:nvPr>
        </p:nvSpPr>
        <p:spPr>
          <a:xfrm>
            <a:off x="4652637" y="3407102"/>
            <a:ext cx="1945529" cy="840230"/>
          </a:xfrm>
          <a:solidFill>
            <a:schemeClr val="accent5">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7" name="Text Placeholder 7"/>
          <p:cNvSpPr>
            <a:spLocks noGrp="1"/>
          </p:cNvSpPr>
          <p:nvPr>
            <p:ph type="body" sz="quarter" idx="22"/>
          </p:nvPr>
        </p:nvSpPr>
        <p:spPr>
          <a:xfrm>
            <a:off x="6736788" y="3407102"/>
            <a:ext cx="1930031" cy="840230"/>
          </a:xfrm>
          <a:solidFill>
            <a:schemeClr val="bg2">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1" name="Footer Placeholder 2">
            <a:extLst>
              <a:ext uri="{FF2B5EF4-FFF2-40B4-BE49-F238E27FC236}">
                <a16:creationId xmlns:a16="http://schemas.microsoft.com/office/drawing/2014/main" id="{BC367B19-717F-0247-80B1-120F60D17AFA}"/>
              </a:ext>
            </a:extLst>
          </p:cNvPr>
          <p:cNvSpPr>
            <a:spLocks noGrp="1"/>
          </p:cNvSpPr>
          <p:nvPr>
            <p:ph type="ftr" sz="quarter" idx="23"/>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009B58A7-3975-31B1-6CA2-77223F52A9CC}"/>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137461979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67917" y="438150"/>
            <a:ext cx="7690433" cy="384992"/>
          </a:xfrm>
        </p:spPr>
        <p:txBody>
          <a:bodyPr/>
          <a:lstStyle/>
          <a:p>
            <a:r>
              <a:rPr lang="en-US"/>
              <a:t>Click to edit Master title style</a:t>
            </a:r>
          </a:p>
        </p:txBody>
      </p:sp>
      <p:sp>
        <p:nvSpPr>
          <p:cNvPr id="4" name="Picture Placeholder 3"/>
          <p:cNvSpPr>
            <a:spLocks noGrp="1"/>
          </p:cNvSpPr>
          <p:nvPr>
            <p:ph type="pic" sz="quarter" idx="10"/>
          </p:nvPr>
        </p:nvSpPr>
        <p:spPr>
          <a:xfrm>
            <a:off x="467916" y="1047750"/>
            <a:ext cx="1946672" cy="3199582"/>
          </a:xfrm>
          <a:solidFill>
            <a:schemeClr val="tx1">
              <a:lumMod val="95000"/>
            </a:schemeClr>
          </a:solidFill>
        </p:spPr>
        <p:txBody>
          <a:bodyPr anchor="ctr"/>
          <a:lstStyle>
            <a:lvl1pPr>
              <a:defRPr lang="en-US" sz="1050" dirty="0"/>
            </a:lvl1pPr>
          </a:lstStyle>
          <a:p>
            <a:pPr lvl="0"/>
            <a:endParaRPr lang="en-US" noProof="0"/>
          </a:p>
        </p:txBody>
      </p:sp>
      <p:sp>
        <p:nvSpPr>
          <p:cNvPr id="5" name="Picture Placeholder 3"/>
          <p:cNvSpPr>
            <a:spLocks noGrp="1"/>
          </p:cNvSpPr>
          <p:nvPr>
            <p:ph type="pic" sz="quarter" idx="11"/>
          </p:nvPr>
        </p:nvSpPr>
        <p:spPr>
          <a:xfrm>
            <a:off x="2574132" y="1047750"/>
            <a:ext cx="1938337" cy="3199582"/>
          </a:xfrm>
          <a:solidFill>
            <a:schemeClr val="tx1">
              <a:lumMod val="95000"/>
            </a:schemeClr>
          </a:solidFill>
        </p:spPr>
        <p:txBody>
          <a:bodyPr anchor="ctr"/>
          <a:lstStyle>
            <a:lvl1pPr>
              <a:defRPr lang="en-US" sz="1050"/>
            </a:lvl1pPr>
          </a:lstStyle>
          <a:p>
            <a:pPr lvl="0"/>
            <a:endParaRPr lang="en-US" noProof="0"/>
          </a:p>
        </p:txBody>
      </p:sp>
      <p:sp>
        <p:nvSpPr>
          <p:cNvPr id="6" name="Picture Placeholder 3"/>
          <p:cNvSpPr>
            <a:spLocks noGrp="1"/>
          </p:cNvSpPr>
          <p:nvPr>
            <p:ph type="pic" sz="quarter" idx="12"/>
          </p:nvPr>
        </p:nvSpPr>
        <p:spPr>
          <a:xfrm>
            <a:off x="4669851" y="1047750"/>
            <a:ext cx="1927403" cy="3199582"/>
          </a:xfrm>
          <a:solidFill>
            <a:schemeClr val="tx1">
              <a:lumMod val="95000"/>
            </a:schemeClr>
          </a:solidFill>
        </p:spPr>
        <p:txBody>
          <a:bodyPr anchor="ctr"/>
          <a:lstStyle>
            <a:lvl1pPr>
              <a:defRPr lang="en-US" sz="1050"/>
            </a:lvl1pPr>
          </a:lstStyle>
          <a:p>
            <a:pPr lvl="0"/>
            <a:endParaRPr lang="en-US" noProof="0"/>
          </a:p>
        </p:txBody>
      </p:sp>
      <p:sp>
        <p:nvSpPr>
          <p:cNvPr id="7" name="Picture Placeholder 3"/>
          <p:cNvSpPr>
            <a:spLocks noGrp="1"/>
          </p:cNvSpPr>
          <p:nvPr>
            <p:ph type="pic" sz="quarter" idx="13"/>
          </p:nvPr>
        </p:nvSpPr>
        <p:spPr>
          <a:xfrm>
            <a:off x="6738937" y="1047750"/>
            <a:ext cx="1937147" cy="3199582"/>
          </a:xfrm>
          <a:solidFill>
            <a:schemeClr val="tx1">
              <a:lumMod val="95000"/>
            </a:schemeClr>
          </a:solidFill>
        </p:spPr>
        <p:txBody>
          <a:bodyPr anchor="ctr"/>
          <a:lstStyle>
            <a:lvl1pPr>
              <a:defRPr lang="en-US" sz="1050"/>
            </a:lvl1pPr>
          </a:lstStyle>
          <a:p>
            <a:pPr lvl="0"/>
            <a:endParaRPr lang="en-US" noProof="0"/>
          </a:p>
        </p:txBody>
      </p:sp>
      <p:sp>
        <p:nvSpPr>
          <p:cNvPr id="8" name="Text Placeholder 7"/>
          <p:cNvSpPr>
            <a:spLocks noGrp="1"/>
          </p:cNvSpPr>
          <p:nvPr>
            <p:ph type="body" sz="quarter" idx="19"/>
          </p:nvPr>
        </p:nvSpPr>
        <p:spPr>
          <a:xfrm>
            <a:off x="467644" y="3407102"/>
            <a:ext cx="1949105" cy="840230"/>
          </a:xfrm>
          <a:solidFill>
            <a:schemeClr val="accent1">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3" name="Text Placeholder 7"/>
          <p:cNvSpPr>
            <a:spLocks noGrp="1"/>
          </p:cNvSpPr>
          <p:nvPr>
            <p:ph type="body" sz="quarter" idx="20"/>
          </p:nvPr>
        </p:nvSpPr>
        <p:spPr>
          <a:xfrm>
            <a:off x="2573253" y="3407102"/>
            <a:ext cx="1940759" cy="840230"/>
          </a:xfrm>
          <a:solidFill>
            <a:schemeClr val="accent3">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6" name="Text Placeholder 7"/>
          <p:cNvSpPr>
            <a:spLocks noGrp="1"/>
          </p:cNvSpPr>
          <p:nvPr>
            <p:ph type="body" sz="quarter" idx="21"/>
          </p:nvPr>
        </p:nvSpPr>
        <p:spPr>
          <a:xfrm>
            <a:off x="4668354" y="3407102"/>
            <a:ext cx="1929812" cy="840230"/>
          </a:xfrm>
          <a:solidFill>
            <a:schemeClr val="accent5">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7" name="Text Placeholder 7"/>
          <p:cNvSpPr>
            <a:spLocks noGrp="1"/>
          </p:cNvSpPr>
          <p:nvPr>
            <p:ph type="body" sz="quarter" idx="22"/>
          </p:nvPr>
        </p:nvSpPr>
        <p:spPr>
          <a:xfrm>
            <a:off x="6736789" y="3407102"/>
            <a:ext cx="1939568" cy="840230"/>
          </a:xfrm>
          <a:solidFill>
            <a:schemeClr val="bg2">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1" name="Text Placeholder 4"/>
          <p:cNvSpPr>
            <a:spLocks noGrp="1"/>
          </p:cNvSpPr>
          <p:nvPr>
            <p:ph type="body" sz="quarter" idx="18"/>
          </p:nvPr>
        </p:nvSpPr>
        <p:spPr>
          <a:xfrm>
            <a:off x="467917" y="813513"/>
            <a:ext cx="7690433" cy="191375"/>
          </a:xfrm>
        </p:spPr>
        <p:txBody>
          <a:bodyPr/>
          <a:lstStyle>
            <a:lvl1pPr marL="0" indent="0" algn="l">
              <a:lnSpc>
                <a:spcPct val="86000"/>
              </a:lnSpc>
              <a:spcBef>
                <a:spcPts val="0"/>
              </a:spcBef>
              <a:buNone/>
              <a:defRPr sz="1350" baseline="0"/>
            </a:lvl1pPr>
          </a:lstStyle>
          <a:p>
            <a:pPr lvl="0"/>
            <a:r>
              <a:rPr lang="en-US"/>
              <a:t>Click to edit Master text styles</a:t>
            </a:r>
          </a:p>
        </p:txBody>
      </p:sp>
      <p:sp>
        <p:nvSpPr>
          <p:cNvPr id="12" name="Footer Placeholder 2">
            <a:extLst>
              <a:ext uri="{FF2B5EF4-FFF2-40B4-BE49-F238E27FC236}">
                <a16:creationId xmlns:a16="http://schemas.microsoft.com/office/drawing/2014/main" id="{18241183-1A14-EC48-B8F6-CF2504F1283B}"/>
              </a:ext>
            </a:extLst>
          </p:cNvPr>
          <p:cNvSpPr>
            <a:spLocks noGrp="1"/>
          </p:cNvSpPr>
          <p:nvPr>
            <p:ph type="ftr" sz="quarter" idx="23"/>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F0013469-5501-98C5-F06C-D940B8A169E3}"/>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296034564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690434" cy="384992"/>
          </a:xfrm>
        </p:spPr>
        <p:txBody>
          <a:bodyPr/>
          <a:lstStyle/>
          <a:p>
            <a:r>
              <a:rPr lang="en-US"/>
              <a:t>Click to edit Master title style</a:t>
            </a:r>
          </a:p>
        </p:txBody>
      </p:sp>
      <p:sp>
        <p:nvSpPr>
          <p:cNvPr id="4" name="Picture Placeholder 3"/>
          <p:cNvSpPr>
            <a:spLocks noGrp="1"/>
          </p:cNvSpPr>
          <p:nvPr>
            <p:ph type="pic" sz="quarter" idx="10"/>
          </p:nvPr>
        </p:nvSpPr>
        <p:spPr>
          <a:xfrm>
            <a:off x="467916" y="1047750"/>
            <a:ext cx="2652712" cy="3199582"/>
          </a:xfrm>
          <a:solidFill>
            <a:schemeClr val="tx1">
              <a:lumMod val="95000"/>
            </a:schemeClr>
          </a:solidFill>
        </p:spPr>
        <p:txBody>
          <a:bodyPr anchor="ctr"/>
          <a:lstStyle>
            <a:lvl1pPr>
              <a:defRPr lang="en-US" sz="1050" dirty="0"/>
            </a:lvl1pPr>
          </a:lstStyle>
          <a:p>
            <a:pPr lvl="0"/>
            <a:endParaRPr lang="en-US" noProof="0"/>
          </a:p>
        </p:txBody>
      </p:sp>
      <p:sp>
        <p:nvSpPr>
          <p:cNvPr id="5" name="Picture Placeholder 3"/>
          <p:cNvSpPr>
            <a:spLocks noGrp="1"/>
          </p:cNvSpPr>
          <p:nvPr>
            <p:ph type="pic" sz="quarter" idx="11"/>
          </p:nvPr>
        </p:nvSpPr>
        <p:spPr>
          <a:xfrm>
            <a:off x="3280171" y="1047750"/>
            <a:ext cx="2613422" cy="3199582"/>
          </a:xfrm>
          <a:solidFill>
            <a:schemeClr val="tx1">
              <a:lumMod val="95000"/>
            </a:schemeClr>
          </a:solidFill>
        </p:spPr>
        <p:txBody>
          <a:bodyPr anchor="ctr"/>
          <a:lstStyle>
            <a:lvl1pPr>
              <a:defRPr lang="en-US" sz="1050"/>
            </a:lvl1pPr>
          </a:lstStyle>
          <a:p>
            <a:pPr lvl="0"/>
            <a:endParaRPr lang="en-US" noProof="0"/>
          </a:p>
        </p:txBody>
      </p:sp>
      <p:sp>
        <p:nvSpPr>
          <p:cNvPr id="6" name="Picture Placeholder 3"/>
          <p:cNvSpPr>
            <a:spLocks noGrp="1"/>
          </p:cNvSpPr>
          <p:nvPr>
            <p:ph type="pic" sz="quarter" idx="12"/>
          </p:nvPr>
        </p:nvSpPr>
        <p:spPr>
          <a:xfrm>
            <a:off x="6053137" y="1047750"/>
            <a:ext cx="2613422" cy="3199582"/>
          </a:xfrm>
          <a:solidFill>
            <a:schemeClr val="tx1">
              <a:lumMod val="95000"/>
            </a:schemeClr>
          </a:solidFill>
        </p:spPr>
        <p:txBody>
          <a:bodyPr anchor="ctr"/>
          <a:lstStyle>
            <a:lvl1pPr>
              <a:defRPr lang="en-US" sz="1050"/>
            </a:lvl1pPr>
          </a:lstStyle>
          <a:p>
            <a:pPr lvl="0"/>
            <a:endParaRPr lang="en-US" noProof="0"/>
          </a:p>
        </p:txBody>
      </p:sp>
      <p:sp>
        <p:nvSpPr>
          <p:cNvPr id="9" name="Text Placeholder 7"/>
          <p:cNvSpPr>
            <a:spLocks noGrp="1"/>
          </p:cNvSpPr>
          <p:nvPr>
            <p:ph type="body" sz="quarter" idx="21"/>
          </p:nvPr>
        </p:nvSpPr>
        <p:spPr>
          <a:xfrm>
            <a:off x="467916" y="3407102"/>
            <a:ext cx="2652712" cy="840230"/>
          </a:xfrm>
          <a:solidFill>
            <a:schemeClr val="accent1">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0" name="Text Placeholder 7"/>
          <p:cNvSpPr>
            <a:spLocks noGrp="1"/>
          </p:cNvSpPr>
          <p:nvPr>
            <p:ph type="body" sz="quarter" idx="22"/>
          </p:nvPr>
        </p:nvSpPr>
        <p:spPr>
          <a:xfrm>
            <a:off x="3280171" y="3407102"/>
            <a:ext cx="2613422" cy="840230"/>
          </a:xfrm>
          <a:solidFill>
            <a:schemeClr val="accent4">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4" name="Text Placeholder 7"/>
          <p:cNvSpPr>
            <a:spLocks noGrp="1"/>
          </p:cNvSpPr>
          <p:nvPr>
            <p:ph type="body" sz="quarter" idx="23"/>
          </p:nvPr>
        </p:nvSpPr>
        <p:spPr>
          <a:xfrm>
            <a:off x="6053137" y="3407102"/>
            <a:ext cx="2613422" cy="840230"/>
          </a:xfrm>
          <a:solidFill>
            <a:schemeClr val="bg2">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1" name="Footer Placeholder 2">
            <a:extLst>
              <a:ext uri="{FF2B5EF4-FFF2-40B4-BE49-F238E27FC236}">
                <a16:creationId xmlns:a16="http://schemas.microsoft.com/office/drawing/2014/main" id="{62166BF6-B54A-8340-B7B8-6C1E5E4CC39F}"/>
              </a:ext>
            </a:extLst>
          </p:cNvPr>
          <p:cNvSpPr>
            <a:spLocks noGrp="1"/>
          </p:cNvSpPr>
          <p:nvPr>
            <p:ph type="ftr" sz="quarter" idx="24"/>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26CAC475-4FD3-AF3B-316B-31D243CDE6AC}"/>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18148378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8_chapter">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6CF53D57-A341-A70F-D8BB-2528A70E21A7}"/>
              </a:ext>
            </a:extLst>
          </p:cNvPr>
          <p:cNvSpPr>
            <a:spLocks noGrp="1"/>
          </p:cNvSpPr>
          <p:nvPr>
            <p:ph type="pic" sz="quarter" idx="10"/>
          </p:nvPr>
        </p:nvSpPr>
        <p:spPr>
          <a:xfrm>
            <a:off x="251447" y="231451"/>
            <a:ext cx="8637391" cy="4320552"/>
          </a:xfrm>
          <a:prstGeom prst="rect">
            <a:avLst/>
          </a:prstGeom>
          <a:solidFill>
            <a:schemeClr val="bg1">
              <a:lumMod val="95000"/>
            </a:schemeClr>
          </a:solidFill>
        </p:spPr>
        <p:txBody>
          <a:bodyPr lIns="182880" tIns="91440" rIns="182880" bIns="91440"/>
          <a:lstStyle>
            <a:lvl1pPr marL="0" indent="0">
              <a:buFontTx/>
              <a:buNone/>
              <a:defRPr/>
            </a:lvl1pPr>
          </a:lstStyle>
          <a:p>
            <a:r>
              <a:rPr lang="en-US"/>
              <a:t>Click icon to add picture</a:t>
            </a:r>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971540" y="951544"/>
            <a:ext cx="2700345" cy="2664919"/>
          </a:xfrm>
          <a:prstGeom prst="rect">
            <a:avLst/>
          </a:prstGeom>
          <a:solidFill>
            <a:srgbClr val="4298D3"/>
          </a:solidFill>
        </p:spPr>
        <p:txBody>
          <a:bodyPr vert="horz" lIns="180000" tIns="180000" rIns="180000" bIns="180000" rtlCol="0" anchor="ctr">
            <a:noAutofit/>
          </a:bodyPr>
          <a:lstStyle>
            <a:lvl1pPr algn="l">
              <a:defRPr sz="2400" b="1" cap="all" baseline="0">
                <a:solidFill>
                  <a:schemeClr val="bg1"/>
                </a:solidFill>
              </a:defRPr>
            </a:lvl1pPr>
          </a:lstStyle>
          <a:p>
            <a:r>
              <a:rPr lang="en-US"/>
              <a:t>Click to edit Master title style</a:t>
            </a:r>
            <a:endParaRPr lang="fr-FR"/>
          </a:p>
        </p:txBody>
      </p:sp>
      <p:sp>
        <p:nvSpPr>
          <p:cNvPr id="4" name="Espace réservé du texte 3">
            <a:extLst>
              <a:ext uri="{FF2B5EF4-FFF2-40B4-BE49-F238E27FC236}">
                <a16:creationId xmlns:a16="http://schemas.microsoft.com/office/drawing/2014/main" id="{6927B515-DA3C-3FCE-B16B-E368E9F5889D}"/>
              </a:ext>
            </a:extLst>
          </p:cNvPr>
          <p:cNvSpPr>
            <a:spLocks noGrp="1"/>
          </p:cNvSpPr>
          <p:nvPr>
            <p:ph type="body" sz="half" idx="2"/>
          </p:nvPr>
        </p:nvSpPr>
        <p:spPr>
          <a:xfrm>
            <a:off x="251447" y="231451"/>
            <a:ext cx="720092" cy="720092"/>
          </a:xfrm>
          <a:prstGeom prst="rect">
            <a:avLst/>
          </a:prstGeom>
          <a:solidFill>
            <a:srgbClr val="4298D3"/>
          </a:solidFill>
        </p:spPr>
        <p:txBody>
          <a:bodyPr wrap="square" lIns="0" tIns="0" rIns="0" bIns="0" anchor="ctr" anchorCtr="0">
            <a:noAutofit/>
          </a:bodyPr>
          <a:lstStyle>
            <a:lvl1pPr marL="0" indent="0" algn="ctr">
              <a:buNone/>
              <a:defRPr sz="2800" b="1">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Espace réservé du texte 3">
            <a:extLst>
              <a:ext uri="{FF2B5EF4-FFF2-40B4-BE49-F238E27FC236}">
                <a16:creationId xmlns:a16="http://schemas.microsoft.com/office/drawing/2014/main" id="{2B0C039B-A04F-E0D7-D53E-FAB37986B1E8}"/>
              </a:ext>
            </a:extLst>
          </p:cNvPr>
          <p:cNvSpPr>
            <a:spLocks noGrp="1"/>
          </p:cNvSpPr>
          <p:nvPr>
            <p:ph type="body" sz="half" idx="11"/>
          </p:nvPr>
        </p:nvSpPr>
        <p:spPr>
          <a:xfrm>
            <a:off x="1151563" y="2931797"/>
            <a:ext cx="2340300" cy="540069"/>
          </a:xfrm>
          <a:prstGeom prst="rect">
            <a:avLst/>
          </a:prstGeom>
        </p:spPr>
        <p:txBody>
          <a:bodyPr wrap="square" lIns="0" tIns="0" rIns="0" bIns="0" anchor="t" anchorCtr="0">
            <a:noAutofit/>
          </a:bodyPr>
          <a:lstStyle>
            <a:lvl1pPr marL="0" indent="0">
              <a:buNone/>
              <a:defRPr sz="140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cxnSp>
        <p:nvCxnSpPr>
          <p:cNvPr id="15" name="Connecteur droit 14">
            <a:extLst>
              <a:ext uri="{FF2B5EF4-FFF2-40B4-BE49-F238E27FC236}">
                <a16:creationId xmlns:a16="http://schemas.microsoft.com/office/drawing/2014/main" id="{DD875D8C-109C-E377-CD92-9B2EF1A1448F}"/>
              </a:ext>
            </a:extLst>
          </p:cNvPr>
          <p:cNvCxnSpPr>
            <a:cxnSpLocks/>
          </p:cNvCxnSpPr>
          <p:nvPr/>
        </p:nvCxnSpPr>
        <p:spPr>
          <a:xfrm>
            <a:off x="251449"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BEA83D60-5E42-4222-08B5-BA42A2E0692A}"/>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9" name="Rectangle 9">
            <a:extLst>
              <a:ext uri="{FF2B5EF4-FFF2-40B4-BE49-F238E27FC236}">
                <a16:creationId xmlns:a16="http://schemas.microsoft.com/office/drawing/2014/main" id="{12CFBB55-C2AA-18C5-62E6-88CD18263E86}"/>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20" name="Rectangle 9">
            <a:extLst>
              <a:ext uri="{FF2B5EF4-FFF2-40B4-BE49-F238E27FC236}">
                <a16:creationId xmlns:a16="http://schemas.microsoft.com/office/drawing/2014/main" id="{458D61B9-2B4F-CB0F-AABB-2F4D171A399A}"/>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21" name="Footer Placeholder 3">
            <a:extLst>
              <a:ext uri="{FF2B5EF4-FFF2-40B4-BE49-F238E27FC236}">
                <a16:creationId xmlns:a16="http://schemas.microsoft.com/office/drawing/2014/main" id="{1B7DC185-C2DC-E356-DCED-A055002250AA}"/>
              </a:ext>
            </a:extLst>
          </p:cNvPr>
          <p:cNvSpPr>
            <a:spLocks noGrp="1"/>
          </p:cNvSpPr>
          <p:nvPr>
            <p:ph type="ftr" sz="quarter" idx="3"/>
          </p:nvPr>
        </p:nvSpPr>
        <p:spPr>
          <a:xfrm>
            <a:off x="244142" y="4728180"/>
            <a:ext cx="3544087" cy="113242"/>
          </a:xfrm>
          <a:prstGeom prst="rect">
            <a:avLst/>
          </a:prstGeom>
        </p:spPr>
        <p:txBody>
          <a:bodyPr vert="horz" lIns="0" tIns="0" rIns="0" bIns="0" rtlCol="0" anchor="b" anchorCtr="0">
            <a:no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pic>
        <p:nvPicPr>
          <p:cNvPr id="23" name="Picture 29">
            <a:extLst>
              <a:ext uri="{FF2B5EF4-FFF2-40B4-BE49-F238E27FC236}">
                <a16:creationId xmlns:a16="http://schemas.microsoft.com/office/drawing/2014/main" id="{C931DC2D-542C-1B5F-C61E-650E1A8C95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cxnSp>
        <p:nvCxnSpPr>
          <p:cNvPr id="2" name="Connecteur droit 14">
            <a:extLst>
              <a:ext uri="{FF2B5EF4-FFF2-40B4-BE49-F238E27FC236}">
                <a16:creationId xmlns:a16="http://schemas.microsoft.com/office/drawing/2014/main" id="{B4D8EC8D-7CE2-D2BA-9D8E-B3A0E62F8C46}"/>
              </a:ext>
            </a:extLst>
          </p:cNvPr>
          <p:cNvCxnSpPr>
            <a:cxnSpLocks/>
          </p:cNvCxnSpPr>
          <p:nvPr userDrawn="1"/>
        </p:nvCxnSpPr>
        <p:spPr>
          <a:xfrm>
            <a:off x="251449"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2C00C977-0143-D540-A703-3E92BCC19678}"/>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6" name="Rectangle 9">
            <a:extLst>
              <a:ext uri="{FF2B5EF4-FFF2-40B4-BE49-F238E27FC236}">
                <a16:creationId xmlns:a16="http://schemas.microsoft.com/office/drawing/2014/main" id="{D74D77FD-27EB-89BA-12ED-CE932BCFC5AD}"/>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8" name="Rectangle 9">
            <a:extLst>
              <a:ext uri="{FF2B5EF4-FFF2-40B4-BE49-F238E27FC236}">
                <a16:creationId xmlns:a16="http://schemas.microsoft.com/office/drawing/2014/main" id="{1F89F27F-49A4-EE01-832D-70F57BB3B8A7}"/>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9" name="Picture 29">
            <a:extLst>
              <a:ext uri="{FF2B5EF4-FFF2-40B4-BE49-F238E27FC236}">
                <a16:creationId xmlns:a16="http://schemas.microsoft.com/office/drawing/2014/main" id="{728552C8-BA23-DCB7-B05F-7FA943220C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10" name="Action Button: Forward or Next 33">
            <a:hlinkClick r:id="" action="ppaction://hlinkshowjump?jump=nextslide" highlightClick="1"/>
            <a:extLst>
              <a:ext uri="{FF2B5EF4-FFF2-40B4-BE49-F238E27FC236}">
                <a16:creationId xmlns:a16="http://schemas.microsoft.com/office/drawing/2014/main" id="{C35D33C7-938F-131D-718C-D55AD5C6ACAC}"/>
              </a:ext>
            </a:extLst>
          </p:cNvPr>
          <p:cNvSpPr/>
          <p:nvPr userDrawn="1"/>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2" name="Action Button: Back or Previous 34">
            <a:hlinkClick r:id="" action="ppaction://hlinkshowjump?jump=previousslide" highlightClick="1"/>
            <a:extLst>
              <a:ext uri="{FF2B5EF4-FFF2-40B4-BE49-F238E27FC236}">
                <a16:creationId xmlns:a16="http://schemas.microsoft.com/office/drawing/2014/main" id="{2E658AFF-32CB-1674-0AB7-6C8292E57CEE}"/>
              </a:ext>
            </a:extLst>
          </p:cNvPr>
          <p:cNvSpPr/>
          <p:nvPr userDrawn="1"/>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Tree>
    <p:extLst>
      <p:ext uri="{BB962C8B-B14F-4D97-AF65-F5344CB8AC3E}">
        <p14:creationId xmlns:p14="http://schemas.microsoft.com/office/powerpoint/2010/main" val="311624516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690434" cy="384992"/>
          </a:xfrm>
        </p:spPr>
        <p:txBody>
          <a:bodyPr/>
          <a:lstStyle/>
          <a:p>
            <a:r>
              <a:rPr lang="en-US"/>
              <a:t>Click to edit Master title style</a:t>
            </a:r>
          </a:p>
        </p:txBody>
      </p:sp>
      <p:sp>
        <p:nvSpPr>
          <p:cNvPr id="4" name="Picture Placeholder 3"/>
          <p:cNvSpPr>
            <a:spLocks noGrp="1"/>
          </p:cNvSpPr>
          <p:nvPr>
            <p:ph type="pic" sz="quarter" idx="10"/>
          </p:nvPr>
        </p:nvSpPr>
        <p:spPr>
          <a:xfrm>
            <a:off x="477441" y="1047750"/>
            <a:ext cx="2643188" cy="3199582"/>
          </a:xfrm>
          <a:solidFill>
            <a:schemeClr val="tx1">
              <a:lumMod val="95000"/>
            </a:schemeClr>
          </a:solidFill>
        </p:spPr>
        <p:txBody>
          <a:bodyPr anchor="ctr"/>
          <a:lstStyle>
            <a:lvl1pPr>
              <a:defRPr lang="en-US" sz="1050" dirty="0"/>
            </a:lvl1pPr>
          </a:lstStyle>
          <a:p>
            <a:pPr lvl="0"/>
            <a:endParaRPr lang="en-US" noProof="0"/>
          </a:p>
        </p:txBody>
      </p:sp>
      <p:sp>
        <p:nvSpPr>
          <p:cNvPr id="5" name="Picture Placeholder 3"/>
          <p:cNvSpPr>
            <a:spLocks noGrp="1"/>
          </p:cNvSpPr>
          <p:nvPr>
            <p:ph type="pic" sz="quarter" idx="11"/>
          </p:nvPr>
        </p:nvSpPr>
        <p:spPr>
          <a:xfrm>
            <a:off x="3280172" y="1047750"/>
            <a:ext cx="2613422" cy="3199582"/>
          </a:xfrm>
          <a:solidFill>
            <a:schemeClr val="tx1">
              <a:lumMod val="95000"/>
            </a:schemeClr>
          </a:solidFill>
        </p:spPr>
        <p:txBody>
          <a:bodyPr anchor="ctr"/>
          <a:lstStyle>
            <a:lvl1pPr>
              <a:defRPr lang="en-US" sz="1050"/>
            </a:lvl1pPr>
          </a:lstStyle>
          <a:p>
            <a:pPr lvl="0"/>
            <a:endParaRPr lang="en-US" noProof="0"/>
          </a:p>
        </p:txBody>
      </p:sp>
      <p:sp>
        <p:nvSpPr>
          <p:cNvPr id="6" name="Picture Placeholder 3"/>
          <p:cNvSpPr>
            <a:spLocks noGrp="1"/>
          </p:cNvSpPr>
          <p:nvPr>
            <p:ph type="pic" sz="quarter" idx="12"/>
          </p:nvPr>
        </p:nvSpPr>
        <p:spPr>
          <a:xfrm>
            <a:off x="6053137" y="1047750"/>
            <a:ext cx="2613422" cy="3199582"/>
          </a:xfrm>
          <a:solidFill>
            <a:schemeClr val="tx1">
              <a:lumMod val="95000"/>
            </a:schemeClr>
          </a:solidFill>
        </p:spPr>
        <p:txBody>
          <a:bodyPr anchor="ctr"/>
          <a:lstStyle>
            <a:lvl1pPr>
              <a:defRPr lang="en-US" sz="1050"/>
            </a:lvl1pPr>
          </a:lstStyle>
          <a:p>
            <a:pPr lvl="0"/>
            <a:endParaRPr lang="en-US" noProof="0"/>
          </a:p>
        </p:txBody>
      </p:sp>
      <p:sp>
        <p:nvSpPr>
          <p:cNvPr id="9" name="Text Placeholder 7"/>
          <p:cNvSpPr>
            <a:spLocks noGrp="1"/>
          </p:cNvSpPr>
          <p:nvPr>
            <p:ph type="body" sz="quarter" idx="21"/>
          </p:nvPr>
        </p:nvSpPr>
        <p:spPr>
          <a:xfrm>
            <a:off x="477441" y="3407102"/>
            <a:ext cx="2643188" cy="840230"/>
          </a:xfrm>
          <a:solidFill>
            <a:schemeClr val="accent1">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0" name="Text Placeholder 7"/>
          <p:cNvSpPr>
            <a:spLocks noGrp="1"/>
          </p:cNvSpPr>
          <p:nvPr>
            <p:ph type="body" sz="quarter" idx="22"/>
          </p:nvPr>
        </p:nvSpPr>
        <p:spPr>
          <a:xfrm>
            <a:off x="3280172" y="3407102"/>
            <a:ext cx="2613422" cy="840230"/>
          </a:xfrm>
          <a:solidFill>
            <a:schemeClr val="accent4">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4" name="Text Placeholder 7"/>
          <p:cNvSpPr>
            <a:spLocks noGrp="1"/>
          </p:cNvSpPr>
          <p:nvPr>
            <p:ph type="body" sz="quarter" idx="23"/>
          </p:nvPr>
        </p:nvSpPr>
        <p:spPr>
          <a:xfrm>
            <a:off x="6053137" y="3407102"/>
            <a:ext cx="2613422" cy="840230"/>
          </a:xfrm>
          <a:solidFill>
            <a:schemeClr val="bg2">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1" name="Text Placeholder 4"/>
          <p:cNvSpPr>
            <a:spLocks noGrp="1"/>
          </p:cNvSpPr>
          <p:nvPr>
            <p:ph type="body" sz="quarter" idx="18"/>
          </p:nvPr>
        </p:nvSpPr>
        <p:spPr>
          <a:xfrm>
            <a:off x="467916" y="813513"/>
            <a:ext cx="7690434" cy="191375"/>
          </a:xfrm>
        </p:spPr>
        <p:txBody>
          <a:bodyPr/>
          <a:lstStyle>
            <a:lvl1pPr marL="0" indent="0" algn="l">
              <a:lnSpc>
                <a:spcPct val="86000"/>
              </a:lnSpc>
              <a:spcBef>
                <a:spcPts val="0"/>
              </a:spcBef>
              <a:buNone/>
              <a:defRPr sz="1350" baseline="0"/>
            </a:lvl1pPr>
          </a:lstStyle>
          <a:p>
            <a:pPr lvl="0"/>
            <a:r>
              <a:rPr lang="en-US"/>
              <a:t>Click to edit Master text styles</a:t>
            </a:r>
          </a:p>
        </p:txBody>
      </p:sp>
      <p:sp>
        <p:nvSpPr>
          <p:cNvPr id="12" name="Footer Placeholder 2">
            <a:extLst>
              <a:ext uri="{FF2B5EF4-FFF2-40B4-BE49-F238E27FC236}">
                <a16:creationId xmlns:a16="http://schemas.microsoft.com/office/drawing/2014/main" id="{50F42817-C207-1A43-8A52-8B015A49AA5A}"/>
              </a:ext>
            </a:extLst>
          </p:cNvPr>
          <p:cNvSpPr>
            <a:spLocks noGrp="1"/>
          </p:cNvSpPr>
          <p:nvPr>
            <p:ph type="ftr" sz="quarter" idx="24"/>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04F866BA-A455-0698-F4FA-65DA0994C139}"/>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274138978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690434" cy="384992"/>
          </a:xfrm>
        </p:spPr>
        <p:txBody>
          <a:bodyPr/>
          <a:lstStyle/>
          <a:p>
            <a:r>
              <a:rPr lang="en-US"/>
              <a:t>Click to edit Master title style</a:t>
            </a:r>
          </a:p>
        </p:txBody>
      </p:sp>
      <p:sp>
        <p:nvSpPr>
          <p:cNvPr id="4" name="Picture Placeholder 3"/>
          <p:cNvSpPr>
            <a:spLocks noGrp="1"/>
          </p:cNvSpPr>
          <p:nvPr>
            <p:ph type="pic" sz="quarter" idx="10"/>
          </p:nvPr>
        </p:nvSpPr>
        <p:spPr>
          <a:xfrm>
            <a:off x="467916" y="1047750"/>
            <a:ext cx="4044553" cy="3199582"/>
          </a:xfrm>
          <a:solidFill>
            <a:schemeClr val="tx1">
              <a:lumMod val="95000"/>
            </a:schemeClr>
          </a:solidFill>
        </p:spPr>
        <p:txBody>
          <a:bodyPr anchor="ctr"/>
          <a:lstStyle>
            <a:lvl1pPr>
              <a:defRPr lang="en-US" sz="1050"/>
            </a:lvl1pPr>
          </a:lstStyle>
          <a:p>
            <a:pPr lvl="0"/>
            <a:endParaRPr lang="en-US" noProof="0"/>
          </a:p>
        </p:txBody>
      </p:sp>
      <p:sp>
        <p:nvSpPr>
          <p:cNvPr id="5" name="Picture Placeholder 3"/>
          <p:cNvSpPr>
            <a:spLocks noGrp="1"/>
          </p:cNvSpPr>
          <p:nvPr>
            <p:ph type="pic" sz="quarter" idx="11"/>
          </p:nvPr>
        </p:nvSpPr>
        <p:spPr>
          <a:xfrm>
            <a:off x="4654153" y="1047750"/>
            <a:ext cx="4012406" cy="3199582"/>
          </a:xfrm>
          <a:solidFill>
            <a:schemeClr val="tx1">
              <a:lumMod val="95000"/>
            </a:schemeClr>
          </a:solidFill>
        </p:spPr>
        <p:txBody>
          <a:bodyPr anchor="ctr"/>
          <a:lstStyle>
            <a:lvl1pPr>
              <a:defRPr lang="en-US" sz="1050"/>
            </a:lvl1pPr>
          </a:lstStyle>
          <a:p>
            <a:pPr lvl="0"/>
            <a:endParaRPr lang="en-US" noProof="0"/>
          </a:p>
        </p:txBody>
      </p:sp>
      <p:sp>
        <p:nvSpPr>
          <p:cNvPr id="8" name="Text Placeholder 7"/>
          <p:cNvSpPr>
            <a:spLocks noGrp="1"/>
          </p:cNvSpPr>
          <p:nvPr>
            <p:ph type="body" sz="quarter" idx="21"/>
          </p:nvPr>
        </p:nvSpPr>
        <p:spPr>
          <a:xfrm>
            <a:off x="467982" y="3637934"/>
            <a:ext cx="4043340" cy="609398"/>
          </a:xfrm>
          <a:solidFill>
            <a:schemeClr val="accent1">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9" name="Text Placeholder 7"/>
          <p:cNvSpPr>
            <a:spLocks noGrp="1"/>
          </p:cNvSpPr>
          <p:nvPr>
            <p:ph type="body" sz="quarter" idx="22"/>
          </p:nvPr>
        </p:nvSpPr>
        <p:spPr>
          <a:xfrm>
            <a:off x="4655294" y="3637934"/>
            <a:ext cx="4011203" cy="609398"/>
          </a:xfrm>
          <a:solidFill>
            <a:schemeClr val="accent4">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7" name="Text Placeholder 4"/>
          <p:cNvSpPr>
            <a:spLocks noGrp="1"/>
          </p:cNvSpPr>
          <p:nvPr>
            <p:ph type="body" sz="quarter" idx="18"/>
          </p:nvPr>
        </p:nvSpPr>
        <p:spPr>
          <a:xfrm>
            <a:off x="467916" y="813513"/>
            <a:ext cx="7690434" cy="191375"/>
          </a:xfrm>
        </p:spPr>
        <p:txBody>
          <a:bodyPr/>
          <a:lstStyle>
            <a:lvl1pPr marL="0" indent="0" algn="l">
              <a:lnSpc>
                <a:spcPct val="86000"/>
              </a:lnSpc>
              <a:spcBef>
                <a:spcPts val="0"/>
              </a:spcBef>
              <a:buNone/>
              <a:defRPr sz="1350" baseline="0"/>
            </a:lvl1pPr>
          </a:lstStyle>
          <a:p>
            <a:pPr lvl="0"/>
            <a:r>
              <a:rPr lang="en-US"/>
              <a:t>Click to edit Master text styles</a:t>
            </a:r>
          </a:p>
        </p:txBody>
      </p:sp>
      <p:sp>
        <p:nvSpPr>
          <p:cNvPr id="10" name="Footer Placeholder 2">
            <a:extLst>
              <a:ext uri="{FF2B5EF4-FFF2-40B4-BE49-F238E27FC236}">
                <a16:creationId xmlns:a16="http://schemas.microsoft.com/office/drawing/2014/main" id="{57D0E059-1E2B-5D4E-BE4C-B5314C4B9AF5}"/>
              </a:ext>
            </a:extLst>
          </p:cNvPr>
          <p:cNvSpPr>
            <a:spLocks noGrp="1"/>
          </p:cNvSpPr>
          <p:nvPr>
            <p:ph type="ftr" sz="quarter" idx="23"/>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BE9A755C-39F5-0AD9-5942-23590A8862FE}"/>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341347888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67917" y="438150"/>
            <a:ext cx="7690433" cy="384992"/>
          </a:xfrm>
        </p:spPr>
        <p:txBody>
          <a:bodyPr/>
          <a:lstStyle/>
          <a:p>
            <a:r>
              <a:rPr lang="en-US"/>
              <a:t>Click to edit Master title style</a:t>
            </a:r>
          </a:p>
        </p:txBody>
      </p:sp>
      <p:sp>
        <p:nvSpPr>
          <p:cNvPr id="4" name="Picture Placeholder 3"/>
          <p:cNvSpPr>
            <a:spLocks noGrp="1"/>
          </p:cNvSpPr>
          <p:nvPr>
            <p:ph type="pic" sz="quarter" idx="10"/>
          </p:nvPr>
        </p:nvSpPr>
        <p:spPr>
          <a:xfrm>
            <a:off x="467916" y="1047750"/>
            <a:ext cx="4032076" cy="3199582"/>
          </a:xfrm>
          <a:solidFill>
            <a:schemeClr val="tx1">
              <a:lumMod val="95000"/>
            </a:schemeClr>
          </a:solidFill>
        </p:spPr>
        <p:txBody>
          <a:bodyPr anchor="ctr"/>
          <a:lstStyle>
            <a:lvl1pPr>
              <a:defRPr lang="en-US" sz="1050"/>
            </a:lvl1pPr>
          </a:lstStyle>
          <a:p>
            <a:pPr lvl="0"/>
            <a:endParaRPr lang="en-US" noProof="0"/>
          </a:p>
        </p:txBody>
      </p:sp>
      <p:sp>
        <p:nvSpPr>
          <p:cNvPr id="5" name="Picture Placeholder 3"/>
          <p:cNvSpPr>
            <a:spLocks noGrp="1"/>
          </p:cNvSpPr>
          <p:nvPr>
            <p:ph type="pic" sz="quarter" idx="11"/>
          </p:nvPr>
        </p:nvSpPr>
        <p:spPr>
          <a:xfrm>
            <a:off x="4654153" y="1047750"/>
            <a:ext cx="4021865" cy="3199582"/>
          </a:xfrm>
          <a:solidFill>
            <a:schemeClr val="tx1">
              <a:lumMod val="95000"/>
            </a:schemeClr>
          </a:solidFill>
        </p:spPr>
        <p:txBody>
          <a:bodyPr anchor="ctr"/>
          <a:lstStyle>
            <a:lvl1pPr>
              <a:defRPr lang="en-US" sz="1050"/>
            </a:lvl1pPr>
          </a:lstStyle>
          <a:p>
            <a:pPr lvl="0"/>
            <a:endParaRPr lang="en-US" noProof="0"/>
          </a:p>
        </p:txBody>
      </p:sp>
      <p:sp>
        <p:nvSpPr>
          <p:cNvPr id="8" name="Text Placeholder 7"/>
          <p:cNvSpPr>
            <a:spLocks noGrp="1"/>
          </p:cNvSpPr>
          <p:nvPr>
            <p:ph type="body" sz="quarter" idx="21"/>
          </p:nvPr>
        </p:nvSpPr>
        <p:spPr>
          <a:xfrm>
            <a:off x="467982" y="3637934"/>
            <a:ext cx="4030867" cy="609398"/>
          </a:xfrm>
          <a:solidFill>
            <a:schemeClr val="accent1">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9" name="Text Placeholder 7"/>
          <p:cNvSpPr>
            <a:spLocks noGrp="1"/>
          </p:cNvSpPr>
          <p:nvPr>
            <p:ph type="body" sz="quarter" idx="22"/>
          </p:nvPr>
        </p:nvSpPr>
        <p:spPr>
          <a:xfrm>
            <a:off x="4655295" y="3637934"/>
            <a:ext cx="4020659" cy="609398"/>
          </a:xfrm>
          <a:solidFill>
            <a:schemeClr val="accent4">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7" name="Footer Placeholder 2">
            <a:extLst>
              <a:ext uri="{FF2B5EF4-FFF2-40B4-BE49-F238E27FC236}">
                <a16:creationId xmlns:a16="http://schemas.microsoft.com/office/drawing/2014/main" id="{425E263F-526D-CE4A-9A8D-315BF97F189C}"/>
              </a:ext>
            </a:extLst>
          </p:cNvPr>
          <p:cNvSpPr>
            <a:spLocks noGrp="1"/>
          </p:cNvSpPr>
          <p:nvPr>
            <p:ph type="ftr" sz="quarter" idx="23"/>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E21EA8D3-9F55-336D-9915-455717E1CBBF}"/>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33555897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690434" cy="384992"/>
          </a:xfrm>
        </p:spPr>
        <p:txBody>
          <a:bodyPr/>
          <a:lstStyle/>
          <a:p>
            <a:r>
              <a:rPr lang="en-US"/>
              <a:t>Click to edit Master title style</a:t>
            </a:r>
          </a:p>
        </p:txBody>
      </p:sp>
      <p:sp>
        <p:nvSpPr>
          <p:cNvPr id="4" name="Picture Placeholder 3"/>
          <p:cNvSpPr>
            <a:spLocks noGrp="1"/>
          </p:cNvSpPr>
          <p:nvPr>
            <p:ph type="pic" sz="quarter" idx="10"/>
          </p:nvPr>
        </p:nvSpPr>
        <p:spPr>
          <a:xfrm>
            <a:off x="467916" y="1047750"/>
            <a:ext cx="1946672" cy="1983051"/>
          </a:xfrm>
          <a:solidFill>
            <a:schemeClr val="tx1">
              <a:lumMod val="95000"/>
            </a:schemeClr>
          </a:solidFill>
        </p:spPr>
        <p:txBody>
          <a:bodyPr anchor="ctr"/>
          <a:lstStyle>
            <a:lvl1pPr>
              <a:defRPr lang="en-US" sz="1050" dirty="0"/>
            </a:lvl1pPr>
          </a:lstStyle>
          <a:p>
            <a:pPr lvl="0"/>
            <a:endParaRPr lang="en-US" noProof="0"/>
          </a:p>
        </p:txBody>
      </p:sp>
      <p:sp>
        <p:nvSpPr>
          <p:cNvPr id="5" name="Picture Placeholder 3"/>
          <p:cNvSpPr>
            <a:spLocks noGrp="1"/>
          </p:cNvSpPr>
          <p:nvPr>
            <p:ph type="pic" sz="quarter" idx="11"/>
          </p:nvPr>
        </p:nvSpPr>
        <p:spPr>
          <a:xfrm>
            <a:off x="2574131" y="1047750"/>
            <a:ext cx="1938338" cy="1983051"/>
          </a:xfrm>
          <a:solidFill>
            <a:schemeClr val="tx1">
              <a:lumMod val="95000"/>
            </a:schemeClr>
          </a:solidFill>
        </p:spPr>
        <p:txBody>
          <a:bodyPr anchor="ctr"/>
          <a:lstStyle>
            <a:lvl1pPr>
              <a:defRPr lang="en-US" sz="1050"/>
            </a:lvl1pPr>
          </a:lstStyle>
          <a:p>
            <a:pPr lvl="0"/>
            <a:endParaRPr lang="en-US" noProof="0"/>
          </a:p>
        </p:txBody>
      </p:sp>
      <p:sp>
        <p:nvSpPr>
          <p:cNvPr id="6" name="Picture Placeholder 3"/>
          <p:cNvSpPr>
            <a:spLocks noGrp="1"/>
          </p:cNvSpPr>
          <p:nvPr>
            <p:ph type="pic" sz="quarter" idx="12"/>
          </p:nvPr>
        </p:nvSpPr>
        <p:spPr>
          <a:xfrm>
            <a:off x="4669851" y="1047750"/>
            <a:ext cx="1927403" cy="1983051"/>
          </a:xfrm>
          <a:solidFill>
            <a:schemeClr val="tx1">
              <a:lumMod val="95000"/>
            </a:schemeClr>
          </a:solidFill>
        </p:spPr>
        <p:txBody>
          <a:bodyPr anchor="ctr"/>
          <a:lstStyle>
            <a:lvl1pPr>
              <a:defRPr lang="en-US" sz="1050"/>
            </a:lvl1pPr>
          </a:lstStyle>
          <a:p>
            <a:pPr lvl="0"/>
            <a:endParaRPr lang="en-US" noProof="0"/>
          </a:p>
        </p:txBody>
      </p:sp>
      <p:sp>
        <p:nvSpPr>
          <p:cNvPr id="7" name="Picture Placeholder 3"/>
          <p:cNvSpPr>
            <a:spLocks noGrp="1"/>
          </p:cNvSpPr>
          <p:nvPr>
            <p:ph type="pic" sz="quarter" idx="13"/>
          </p:nvPr>
        </p:nvSpPr>
        <p:spPr>
          <a:xfrm>
            <a:off x="6752506" y="1047750"/>
            <a:ext cx="1914053" cy="1983051"/>
          </a:xfrm>
          <a:solidFill>
            <a:schemeClr val="tx1">
              <a:lumMod val="95000"/>
            </a:schemeClr>
          </a:solidFill>
        </p:spPr>
        <p:txBody>
          <a:bodyPr anchor="ctr"/>
          <a:lstStyle>
            <a:lvl1pPr>
              <a:defRPr lang="en-US" sz="1050"/>
            </a:lvl1pPr>
          </a:lstStyle>
          <a:p>
            <a:pPr lvl="0"/>
            <a:endParaRPr lang="en-US" noProof="0"/>
          </a:p>
        </p:txBody>
      </p:sp>
      <p:sp>
        <p:nvSpPr>
          <p:cNvPr id="8" name="Text Placeholder 7"/>
          <p:cNvSpPr>
            <a:spLocks noGrp="1"/>
          </p:cNvSpPr>
          <p:nvPr>
            <p:ph type="body" sz="quarter" idx="19"/>
          </p:nvPr>
        </p:nvSpPr>
        <p:spPr>
          <a:xfrm>
            <a:off x="467644" y="2190571"/>
            <a:ext cx="1949105" cy="840230"/>
          </a:xfrm>
          <a:solidFill>
            <a:schemeClr val="accent1">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3" name="Text Placeholder 7"/>
          <p:cNvSpPr>
            <a:spLocks noGrp="1"/>
          </p:cNvSpPr>
          <p:nvPr>
            <p:ph type="body" sz="quarter" idx="20"/>
          </p:nvPr>
        </p:nvSpPr>
        <p:spPr>
          <a:xfrm>
            <a:off x="2573253" y="2190571"/>
            <a:ext cx="1940761" cy="840230"/>
          </a:xfrm>
          <a:solidFill>
            <a:schemeClr val="accent3">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6" name="Text Placeholder 7"/>
          <p:cNvSpPr>
            <a:spLocks noGrp="1"/>
          </p:cNvSpPr>
          <p:nvPr>
            <p:ph type="body" sz="quarter" idx="21"/>
          </p:nvPr>
        </p:nvSpPr>
        <p:spPr>
          <a:xfrm>
            <a:off x="4668354" y="2190571"/>
            <a:ext cx="1929812" cy="840230"/>
          </a:xfrm>
          <a:solidFill>
            <a:schemeClr val="accent5">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7" name="Text Placeholder 7"/>
          <p:cNvSpPr>
            <a:spLocks noGrp="1"/>
          </p:cNvSpPr>
          <p:nvPr>
            <p:ph type="body" sz="quarter" idx="22"/>
          </p:nvPr>
        </p:nvSpPr>
        <p:spPr>
          <a:xfrm>
            <a:off x="6750374" y="2190571"/>
            <a:ext cx="1916444" cy="840230"/>
          </a:xfrm>
          <a:solidFill>
            <a:schemeClr val="bg2">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8" name="Content Placeholder 13"/>
          <p:cNvSpPr>
            <a:spLocks noGrp="1"/>
          </p:cNvSpPr>
          <p:nvPr>
            <p:ph sz="quarter" idx="18"/>
          </p:nvPr>
        </p:nvSpPr>
        <p:spPr>
          <a:xfrm>
            <a:off x="467644" y="3159229"/>
            <a:ext cx="1949105" cy="1285169"/>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3"/>
          <p:cNvSpPr>
            <a:spLocks noGrp="1"/>
          </p:cNvSpPr>
          <p:nvPr>
            <p:ph sz="quarter" idx="24"/>
          </p:nvPr>
        </p:nvSpPr>
        <p:spPr>
          <a:xfrm>
            <a:off x="2573253" y="3159229"/>
            <a:ext cx="1940761" cy="1285169"/>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3"/>
          <p:cNvSpPr>
            <a:spLocks noGrp="1"/>
          </p:cNvSpPr>
          <p:nvPr>
            <p:ph sz="quarter" idx="25"/>
          </p:nvPr>
        </p:nvSpPr>
        <p:spPr>
          <a:xfrm>
            <a:off x="4668354" y="3159229"/>
            <a:ext cx="1929812" cy="1285169"/>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3"/>
          <p:cNvSpPr>
            <a:spLocks noGrp="1"/>
          </p:cNvSpPr>
          <p:nvPr>
            <p:ph sz="quarter" idx="26"/>
          </p:nvPr>
        </p:nvSpPr>
        <p:spPr>
          <a:xfrm>
            <a:off x="6750374" y="3159229"/>
            <a:ext cx="1916444" cy="1285169"/>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2">
            <a:extLst>
              <a:ext uri="{FF2B5EF4-FFF2-40B4-BE49-F238E27FC236}">
                <a16:creationId xmlns:a16="http://schemas.microsoft.com/office/drawing/2014/main" id="{CE28BE0E-3CD9-C046-9E62-50A6DB94A762}"/>
              </a:ext>
            </a:extLst>
          </p:cNvPr>
          <p:cNvSpPr>
            <a:spLocks noGrp="1"/>
          </p:cNvSpPr>
          <p:nvPr>
            <p:ph type="ftr" sz="quarter" idx="27"/>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E3329C17-F7AA-949F-9DBC-9D5C472FD928}"/>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189926138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690434" cy="384992"/>
          </a:xfrm>
        </p:spPr>
        <p:txBody>
          <a:bodyPr/>
          <a:lstStyle/>
          <a:p>
            <a:r>
              <a:rPr lang="en-US"/>
              <a:t>Click to edit Master title style</a:t>
            </a:r>
          </a:p>
        </p:txBody>
      </p:sp>
      <p:sp>
        <p:nvSpPr>
          <p:cNvPr id="4" name="Picture Placeholder 3"/>
          <p:cNvSpPr>
            <a:spLocks noGrp="1"/>
          </p:cNvSpPr>
          <p:nvPr>
            <p:ph type="pic" sz="quarter" idx="10"/>
          </p:nvPr>
        </p:nvSpPr>
        <p:spPr>
          <a:xfrm>
            <a:off x="467916" y="1047750"/>
            <a:ext cx="1946672" cy="1983051"/>
          </a:xfrm>
          <a:solidFill>
            <a:schemeClr val="tx1">
              <a:lumMod val="95000"/>
            </a:schemeClr>
          </a:solidFill>
        </p:spPr>
        <p:txBody>
          <a:bodyPr anchor="ctr"/>
          <a:lstStyle>
            <a:lvl1pPr>
              <a:defRPr lang="en-US" sz="1050" dirty="0"/>
            </a:lvl1pPr>
          </a:lstStyle>
          <a:p>
            <a:pPr lvl="0"/>
            <a:endParaRPr lang="en-US" noProof="0"/>
          </a:p>
        </p:txBody>
      </p:sp>
      <p:sp>
        <p:nvSpPr>
          <p:cNvPr id="5" name="Picture Placeholder 3"/>
          <p:cNvSpPr>
            <a:spLocks noGrp="1"/>
          </p:cNvSpPr>
          <p:nvPr>
            <p:ph type="pic" sz="quarter" idx="11"/>
          </p:nvPr>
        </p:nvSpPr>
        <p:spPr>
          <a:xfrm>
            <a:off x="2574131" y="1047750"/>
            <a:ext cx="1946672" cy="1983051"/>
          </a:xfrm>
          <a:solidFill>
            <a:schemeClr val="tx1">
              <a:lumMod val="95000"/>
            </a:schemeClr>
          </a:solidFill>
        </p:spPr>
        <p:txBody>
          <a:bodyPr anchor="ctr"/>
          <a:lstStyle>
            <a:lvl1pPr>
              <a:defRPr lang="en-US" sz="1050"/>
            </a:lvl1pPr>
          </a:lstStyle>
          <a:p>
            <a:pPr lvl="0"/>
            <a:endParaRPr lang="en-US" noProof="0"/>
          </a:p>
        </p:txBody>
      </p:sp>
      <p:sp>
        <p:nvSpPr>
          <p:cNvPr id="6" name="Picture Placeholder 3"/>
          <p:cNvSpPr>
            <a:spLocks noGrp="1"/>
          </p:cNvSpPr>
          <p:nvPr>
            <p:ph type="pic" sz="quarter" idx="12"/>
          </p:nvPr>
        </p:nvSpPr>
        <p:spPr>
          <a:xfrm>
            <a:off x="4678185" y="1047750"/>
            <a:ext cx="1916687" cy="1983051"/>
          </a:xfrm>
          <a:solidFill>
            <a:schemeClr val="tx1">
              <a:lumMod val="95000"/>
            </a:schemeClr>
          </a:solidFill>
        </p:spPr>
        <p:txBody>
          <a:bodyPr anchor="ctr"/>
          <a:lstStyle>
            <a:lvl1pPr>
              <a:defRPr lang="en-US" sz="1050"/>
            </a:lvl1pPr>
          </a:lstStyle>
          <a:p>
            <a:pPr lvl="0"/>
            <a:endParaRPr lang="en-US" noProof="0"/>
          </a:p>
        </p:txBody>
      </p:sp>
      <p:sp>
        <p:nvSpPr>
          <p:cNvPr id="7" name="Picture Placeholder 3"/>
          <p:cNvSpPr>
            <a:spLocks noGrp="1"/>
          </p:cNvSpPr>
          <p:nvPr>
            <p:ph type="pic" sz="quarter" idx="13"/>
          </p:nvPr>
        </p:nvSpPr>
        <p:spPr>
          <a:xfrm>
            <a:off x="6738937" y="1047750"/>
            <a:ext cx="1927622" cy="1983051"/>
          </a:xfrm>
          <a:solidFill>
            <a:schemeClr val="tx1">
              <a:lumMod val="95000"/>
            </a:schemeClr>
          </a:solidFill>
        </p:spPr>
        <p:txBody>
          <a:bodyPr anchor="ctr"/>
          <a:lstStyle>
            <a:lvl1pPr>
              <a:defRPr lang="en-US" sz="1050"/>
            </a:lvl1pPr>
          </a:lstStyle>
          <a:p>
            <a:pPr lvl="0"/>
            <a:endParaRPr lang="en-US" noProof="0"/>
          </a:p>
        </p:txBody>
      </p:sp>
      <p:sp>
        <p:nvSpPr>
          <p:cNvPr id="8" name="Text Placeholder 7"/>
          <p:cNvSpPr>
            <a:spLocks noGrp="1"/>
          </p:cNvSpPr>
          <p:nvPr>
            <p:ph type="body" sz="quarter" idx="19"/>
          </p:nvPr>
        </p:nvSpPr>
        <p:spPr>
          <a:xfrm>
            <a:off x="467644" y="2190571"/>
            <a:ext cx="1949105" cy="840230"/>
          </a:xfrm>
          <a:solidFill>
            <a:schemeClr val="accent1">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3" name="Text Placeholder 7"/>
          <p:cNvSpPr>
            <a:spLocks noGrp="1"/>
          </p:cNvSpPr>
          <p:nvPr>
            <p:ph type="body" sz="quarter" idx="20"/>
          </p:nvPr>
        </p:nvSpPr>
        <p:spPr>
          <a:xfrm>
            <a:off x="2573253" y="2190571"/>
            <a:ext cx="1949105" cy="840230"/>
          </a:xfrm>
          <a:solidFill>
            <a:schemeClr val="accent3">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6" name="Text Placeholder 7"/>
          <p:cNvSpPr>
            <a:spLocks noGrp="1"/>
          </p:cNvSpPr>
          <p:nvPr>
            <p:ph type="body" sz="quarter" idx="21"/>
          </p:nvPr>
        </p:nvSpPr>
        <p:spPr>
          <a:xfrm>
            <a:off x="4676699" y="2190571"/>
            <a:ext cx="1919082" cy="840230"/>
          </a:xfrm>
          <a:solidFill>
            <a:schemeClr val="accent5">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7" name="Text Placeholder 7"/>
          <p:cNvSpPr>
            <a:spLocks noGrp="1"/>
          </p:cNvSpPr>
          <p:nvPr>
            <p:ph type="body" sz="quarter" idx="22"/>
          </p:nvPr>
        </p:nvSpPr>
        <p:spPr>
          <a:xfrm>
            <a:off x="6736788" y="2190571"/>
            <a:ext cx="1930031" cy="840230"/>
          </a:xfrm>
          <a:solidFill>
            <a:schemeClr val="bg2">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8" name="Content Placeholder 13"/>
          <p:cNvSpPr>
            <a:spLocks noGrp="1"/>
          </p:cNvSpPr>
          <p:nvPr>
            <p:ph sz="quarter" idx="18"/>
          </p:nvPr>
        </p:nvSpPr>
        <p:spPr>
          <a:xfrm>
            <a:off x="467644" y="3159229"/>
            <a:ext cx="1949105" cy="1285169"/>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3"/>
          <p:cNvSpPr>
            <a:spLocks noGrp="1"/>
          </p:cNvSpPr>
          <p:nvPr>
            <p:ph sz="quarter" idx="24"/>
          </p:nvPr>
        </p:nvSpPr>
        <p:spPr>
          <a:xfrm>
            <a:off x="2573253" y="3159229"/>
            <a:ext cx="1949105" cy="1285169"/>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3"/>
          <p:cNvSpPr>
            <a:spLocks noGrp="1"/>
          </p:cNvSpPr>
          <p:nvPr>
            <p:ph sz="quarter" idx="25"/>
          </p:nvPr>
        </p:nvSpPr>
        <p:spPr>
          <a:xfrm>
            <a:off x="4676699" y="3159229"/>
            <a:ext cx="1919082" cy="1285169"/>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3"/>
          <p:cNvSpPr>
            <a:spLocks noGrp="1"/>
          </p:cNvSpPr>
          <p:nvPr>
            <p:ph sz="quarter" idx="26"/>
          </p:nvPr>
        </p:nvSpPr>
        <p:spPr>
          <a:xfrm>
            <a:off x="6736788" y="3159229"/>
            <a:ext cx="1930031" cy="1285169"/>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27"/>
          </p:nvPr>
        </p:nvSpPr>
        <p:spPr>
          <a:xfrm>
            <a:off x="467916" y="813513"/>
            <a:ext cx="7690434" cy="191375"/>
          </a:xfrm>
        </p:spPr>
        <p:txBody>
          <a:bodyPr/>
          <a:lstStyle>
            <a:lvl1pPr marL="0" indent="0" algn="l">
              <a:lnSpc>
                <a:spcPct val="86000"/>
              </a:lnSpc>
              <a:spcBef>
                <a:spcPts val="0"/>
              </a:spcBef>
              <a:buNone/>
              <a:defRPr sz="1350" baseline="0"/>
            </a:lvl1pPr>
          </a:lstStyle>
          <a:p>
            <a:pPr lvl="0"/>
            <a:r>
              <a:rPr lang="en-US"/>
              <a:t>Click to edit Master text styles</a:t>
            </a:r>
          </a:p>
        </p:txBody>
      </p:sp>
      <p:sp>
        <p:nvSpPr>
          <p:cNvPr id="22" name="Footer Placeholder 2">
            <a:extLst>
              <a:ext uri="{FF2B5EF4-FFF2-40B4-BE49-F238E27FC236}">
                <a16:creationId xmlns:a16="http://schemas.microsoft.com/office/drawing/2014/main" id="{37396DE0-1F37-F141-8AF9-068B38A04F0E}"/>
              </a:ext>
            </a:extLst>
          </p:cNvPr>
          <p:cNvSpPr>
            <a:spLocks noGrp="1"/>
          </p:cNvSpPr>
          <p:nvPr>
            <p:ph type="ftr" sz="quarter" idx="28"/>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8F544E11-2EDA-8F2F-FAE2-4BE7046BAA50}"/>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24172779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67917" y="438150"/>
            <a:ext cx="7690433" cy="384992"/>
          </a:xfrm>
        </p:spPr>
        <p:txBody>
          <a:bodyPr/>
          <a:lstStyle/>
          <a:p>
            <a:r>
              <a:rPr lang="en-US"/>
              <a:t>Click to edit Master title style</a:t>
            </a:r>
          </a:p>
        </p:txBody>
      </p:sp>
      <p:sp>
        <p:nvSpPr>
          <p:cNvPr id="4" name="Picture Placeholder 3"/>
          <p:cNvSpPr>
            <a:spLocks noGrp="1"/>
          </p:cNvSpPr>
          <p:nvPr>
            <p:ph type="pic" sz="quarter" idx="10"/>
          </p:nvPr>
        </p:nvSpPr>
        <p:spPr>
          <a:xfrm>
            <a:off x="467918" y="1047750"/>
            <a:ext cx="2645568" cy="1983051"/>
          </a:xfrm>
          <a:solidFill>
            <a:schemeClr val="tx1">
              <a:lumMod val="95000"/>
            </a:schemeClr>
          </a:solidFill>
        </p:spPr>
        <p:txBody>
          <a:bodyPr anchor="ctr"/>
          <a:lstStyle>
            <a:lvl1pPr>
              <a:defRPr lang="en-US" sz="1050" dirty="0"/>
            </a:lvl1pPr>
          </a:lstStyle>
          <a:p>
            <a:pPr lvl="0"/>
            <a:endParaRPr lang="en-US" noProof="0"/>
          </a:p>
        </p:txBody>
      </p:sp>
      <p:sp>
        <p:nvSpPr>
          <p:cNvPr id="5" name="Picture Placeholder 3"/>
          <p:cNvSpPr>
            <a:spLocks noGrp="1"/>
          </p:cNvSpPr>
          <p:nvPr>
            <p:ph type="pic" sz="quarter" idx="11"/>
          </p:nvPr>
        </p:nvSpPr>
        <p:spPr>
          <a:xfrm>
            <a:off x="3275410" y="1047750"/>
            <a:ext cx="2618184" cy="1983051"/>
          </a:xfrm>
          <a:solidFill>
            <a:schemeClr val="tx1">
              <a:lumMod val="95000"/>
            </a:schemeClr>
          </a:solidFill>
        </p:spPr>
        <p:txBody>
          <a:bodyPr anchor="ctr"/>
          <a:lstStyle>
            <a:lvl1pPr>
              <a:defRPr lang="en-US" sz="1050"/>
            </a:lvl1pPr>
          </a:lstStyle>
          <a:p>
            <a:pPr lvl="0"/>
            <a:endParaRPr lang="en-US" noProof="0"/>
          </a:p>
        </p:txBody>
      </p:sp>
      <p:sp>
        <p:nvSpPr>
          <p:cNvPr id="6" name="Picture Placeholder 3"/>
          <p:cNvSpPr>
            <a:spLocks noGrp="1"/>
          </p:cNvSpPr>
          <p:nvPr>
            <p:ph type="pic" sz="quarter" idx="12"/>
          </p:nvPr>
        </p:nvSpPr>
        <p:spPr>
          <a:xfrm>
            <a:off x="6053138" y="1047750"/>
            <a:ext cx="2613422" cy="1983051"/>
          </a:xfrm>
          <a:solidFill>
            <a:schemeClr val="tx1">
              <a:lumMod val="95000"/>
            </a:schemeClr>
          </a:solidFill>
        </p:spPr>
        <p:txBody>
          <a:bodyPr anchor="ctr"/>
          <a:lstStyle>
            <a:lvl1pPr>
              <a:defRPr lang="en-US" sz="1050"/>
            </a:lvl1pPr>
          </a:lstStyle>
          <a:p>
            <a:pPr lvl="0"/>
            <a:endParaRPr lang="en-US" noProof="0"/>
          </a:p>
        </p:txBody>
      </p:sp>
      <p:sp>
        <p:nvSpPr>
          <p:cNvPr id="9" name="Text Placeholder 7"/>
          <p:cNvSpPr>
            <a:spLocks noGrp="1"/>
          </p:cNvSpPr>
          <p:nvPr>
            <p:ph type="body" sz="quarter" idx="21"/>
          </p:nvPr>
        </p:nvSpPr>
        <p:spPr>
          <a:xfrm>
            <a:off x="467918" y="2190571"/>
            <a:ext cx="2645568" cy="840230"/>
          </a:xfrm>
          <a:solidFill>
            <a:schemeClr val="accent1">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0" name="Text Placeholder 7"/>
          <p:cNvSpPr>
            <a:spLocks noGrp="1"/>
          </p:cNvSpPr>
          <p:nvPr>
            <p:ph type="body" sz="quarter" idx="22"/>
          </p:nvPr>
        </p:nvSpPr>
        <p:spPr>
          <a:xfrm>
            <a:off x="3275410" y="2190571"/>
            <a:ext cx="2618184" cy="840230"/>
          </a:xfrm>
          <a:solidFill>
            <a:schemeClr val="accent4">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4" name="Text Placeholder 7"/>
          <p:cNvSpPr>
            <a:spLocks noGrp="1"/>
          </p:cNvSpPr>
          <p:nvPr>
            <p:ph type="body" sz="quarter" idx="23"/>
          </p:nvPr>
        </p:nvSpPr>
        <p:spPr>
          <a:xfrm>
            <a:off x="6053138" y="2190571"/>
            <a:ext cx="2613422" cy="840230"/>
          </a:xfrm>
          <a:solidFill>
            <a:schemeClr val="bg2">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3" name="Content Placeholder 13"/>
          <p:cNvSpPr>
            <a:spLocks noGrp="1"/>
          </p:cNvSpPr>
          <p:nvPr>
            <p:ph sz="quarter" idx="18"/>
          </p:nvPr>
        </p:nvSpPr>
        <p:spPr>
          <a:xfrm>
            <a:off x="467918" y="3159229"/>
            <a:ext cx="2645568" cy="131301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3"/>
          <p:cNvSpPr>
            <a:spLocks noGrp="1"/>
          </p:cNvSpPr>
          <p:nvPr>
            <p:ph sz="quarter" idx="19"/>
          </p:nvPr>
        </p:nvSpPr>
        <p:spPr>
          <a:xfrm>
            <a:off x="3275410" y="3159229"/>
            <a:ext cx="2618184" cy="131301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3"/>
          <p:cNvSpPr>
            <a:spLocks noGrp="1"/>
          </p:cNvSpPr>
          <p:nvPr>
            <p:ph sz="quarter" idx="20"/>
          </p:nvPr>
        </p:nvSpPr>
        <p:spPr>
          <a:xfrm>
            <a:off x="6053138" y="3159229"/>
            <a:ext cx="2613422" cy="131301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p:cNvSpPr>
            <a:spLocks noGrp="1"/>
          </p:cNvSpPr>
          <p:nvPr>
            <p:ph type="body" sz="quarter" idx="24"/>
          </p:nvPr>
        </p:nvSpPr>
        <p:spPr>
          <a:xfrm>
            <a:off x="467917" y="813513"/>
            <a:ext cx="7690433" cy="191375"/>
          </a:xfrm>
        </p:spPr>
        <p:txBody>
          <a:bodyPr/>
          <a:lstStyle>
            <a:lvl1pPr marL="0" indent="0" algn="l">
              <a:lnSpc>
                <a:spcPct val="86000"/>
              </a:lnSpc>
              <a:spcBef>
                <a:spcPts val="0"/>
              </a:spcBef>
              <a:buNone/>
              <a:defRPr sz="1350" baseline="0"/>
            </a:lvl1pPr>
          </a:lstStyle>
          <a:p>
            <a:pPr lvl="0"/>
            <a:r>
              <a:rPr lang="en-US"/>
              <a:t>Click to edit Master text styles</a:t>
            </a:r>
          </a:p>
        </p:txBody>
      </p:sp>
      <p:sp>
        <p:nvSpPr>
          <p:cNvPr id="18" name="Footer Placeholder 2">
            <a:extLst>
              <a:ext uri="{FF2B5EF4-FFF2-40B4-BE49-F238E27FC236}">
                <a16:creationId xmlns:a16="http://schemas.microsoft.com/office/drawing/2014/main" id="{9EE40FC8-CBD8-C84E-9E0B-FB856B6862B2}"/>
              </a:ext>
            </a:extLst>
          </p:cNvPr>
          <p:cNvSpPr>
            <a:spLocks noGrp="1"/>
          </p:cNvSpPr>
          <p:nvPr>
            <p:ph type="ftr" sz="quarter" idx="25"/>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D29F43F0-B516-96C8-8F28-AF2D65D62C67}"/>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49864190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690434" cy="384992"/>
          </a:xfrm>
        </p:spPr>
        <p:txBody>
          <a:bodyPr/>
          <a:lstStyle/>
          <a:p>
            <a:r>
              <a:rPr lang="en-US"/>
              <a:t>Click to edit Master title style</a:t>
            </a:r>
          </a:p>
        </p:txBody>
      </p:sp>
      <p:sp>
        <p:nvSpPr>
          <p:cNvPr id="4" name="Picture Placeholder 3"/>
          <p:cNvSpPr>
            <a:spLocks noGrp="1"/>
          </p:cNvSpPr>
          <p:nvPr>
            <p:ph type="pic" sz="quarter" idx="10"/>
          </p:nvPr>
        </p:nvSpPr>
        <p:spPr>
          <a:xfrm>
            <a:off x="467916" y="1047750"/>
            <a:ext cx="2645569" cy="1983051"/>
          </a:xfrm>
          <a:solidFill>
            <a:schemeClr val="tx1">
              <a:lumMod val="95000"/>
            </a:schemeClr>
          </a:solidFill>
        </p:spPr>
        <p:txBody>
          <a:bodyPr anchor="ctr"/>
          <a:lstStyle>
            <a:lvl1pPr>
              <a:defRPr lang="en-US" sz="1050" dirty="0"/>
            </a:lvl1pPr>
          </a:lstStyle>
          <a:p>
            <a:pPr lvl="0"/>
            <a:endParaRPr lang="en-US" noProof="0"/>
          </a:p>
        </p:txBody>
      </p:sp>
      <p:sp>
        <p:nvSpPr>
          <p:cNvPr id="5" name="Picture Placeholder 3"/>
          <p:cNvSpPr>
            <a:spLocks noGrp="1"/>
          </p:cNvSpPr>
          <p:nvPr>
            <p:ph type="pic" sz="quarter" idx="11"/>
          </p:nvPr>
        </p:nvSpPr>
        <p:spPr>
          <a:xfrm>
            <a:off x="3275410" y="1047750"/>
            <a:ext cx="2618184" cy="1983051"/>
          </a:xfrm>
          <a:solidFill>
            <a:schemeClr val="tx1">
              <a:lumMod val="95000"/>
            </a:schemeClr>
          </a:solidFill>
        </p:spPr>
        <p:txBody>
          <a:bodyPr anchor="ctr"/>
          <a:lstStyle>
            <a:lvl1pPr>
              <a:defRPr lang="en-US" sz="1050"/>
            </a:lvl1pPr>
          </a:lstStyle>
          <a:p>
            <a:pPr lvl="0"/>
            <a:endParaRPr lang="en-US" noProof="0"/>
          </a:p>
        </p:txBody>
      </p:sp>
      <p:sp>
        <p:nvSpPr>
          <p:cNvPr id="6" name="Picture Placeholder 3"/>
          <p:cNvSpPr>
            <a:spLocks noGrp="1"/>
          </p:cNvSpPr>
          <p:nvPr>
            <p:ph type="pic" sz="quarter" idx="12"/>
          </p:nvPr>
        </p:nvSpPr>
        <p:spPr>
          <a:xfrm>
            <a:off x="6053137" y="1047750"/>
            <a:ext cx="2622947" cy="1983051"/>
          </a:xfrm>
          <a:solidFill>
            <a:schemeClr val="tx1">
              <a:lumMod val="95000"/>
            </a:schemeClr>
          </a:solidFill>
        </p:spPr>
        <p:txBody>
          <a:bodyPr anchor="ctr"/>
          <a:lstStyle>
            <a:lvl1pPr>
              <a:defRPr lang="en-US" sz="1050"/>
            </a:lvl1pPr>
          </a:lstStyle>
          <a:p>
            <a:pPr lvl="0"/>
            <a:endParaRPr lang="en-US" noProof="0"/>
          </a:p>
        </p:txBody>
      </p:sp>
      <p:sp>
        <p:nvSpPr>
          <p:cNvPr id="9" name="Text Placeholder 7"/>
          <p:cNvSpPr>
            <a:spLocks noGrp="1"/>
          </p:cNvSpPr>
          <p:nvPr>
            <p:ph type="body" sz="quarter" idx="21"/>
          </p:nvPr>
        </p:nvSpPr>
        <p:spPr>
          <a:xfrm>
            <a:off x="467916" y="2190571"/>
            <a:ext cx="2645569" cy="840230"/>
          </a:xfrm>
          <a:solidFill>
            <a:schemeClr val="accent1">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0" name="Text Placeholder 7"/>
          <p:cNvSpPr>
            <a:spLocks noGrp="1"/>
          </p:cNvSpPr>
          <p:nvPr>
            <p:ph type="body" sz="quarter" idx="22"/>
          </p:nvPr>
        </p:nvSpPr>
        <p:spPr>
          <a:xfrm>
            <a:off x="3275410" y="2190571"/>
            <a:ext cx="2618184" cy="840230"/>
          </a:xfrm>
          <a:solidFill>
            <a:schemeClr val="accent4">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4" name="Text Placeholder 7"/>
          <p:cNvSpPr>
            <a:spLocks noGrp="1"/>
          </p:cNvSpPr>
          <p:nvPr>
            <p:ph type="body" sz="quarter" idx="23"/>
          </p:nvPr>
        </p:nvSpPr>
        <p:spPr>
          <a:xfrm>
            <a:off x="6053137" y="2190571"/>
            <a:ext cx="2622947" cy="840230"/>
          </a:xfrm>
          <a:solidFill>
            <a:schemeClr val="bg2">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3" name="Content Placeholder 13"/>
          <p:cNvSpPr>
            <a:spLocks noGrp="1"/>
          </p:cNvSpPr>
          <p:nvPr>
            <p:ph sz="quarter" idx="18"/>
          </p:nvPr>
        </p:nvSpPr>
        <p:spPr>
          <a:xfrm>
            <a:off x="467916" y="3159229"/>
            <a:ext cx="2645569" cy="131301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3"/>
          <p:cNvSpPr>
            <a:spLocks noGrp="1"/>
          </p:cNvSpPr>
          <p:nvPr>
            <p:ph sz="quarter" idx="19"/>
          </p:nvPr>
        </p:nvSpPr>
        <p:spPr>
          <a:xfrm>
            <a:off x="3275410" y="3159229"/>
            <a:ext cx="2618184" cy="131301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3"/>
          <p:cNvSpPr>
            <a:spLocks noGrp="1"/>
          </p:cNvSpPr>
          <p:nvPr>
            <p:ph sz="quarter" idx="20"/>
          </p:nvPr>
        </p:nvSpPr>
        <p:spPr>
          <a:xfrm>
            <a:off x="6053137" y="3159229"/>
            <a:ext cx="2622947" cy="131301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D73FB3FE-479E-5744-B384-97E7A5F1C531}"/>
              </a:ext>
            </a:extLst>
          </p:cNvPr>
          <p:cNvSpPr>
            <a:spLocks noGrp="1"/>
          </p:cNvSpPr>
          <p:nvPr>
            <p:ph type="ftr" sz="quarter" idx="24"/>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6D8AB2B2-5CE8-5026-C607-A26A2F35EF18}"/>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280757658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690434" cy="384992"/>
          </a:xfrm>
        </p:spPr>
        <p:txBody>
          <a:bodyPr/>
          <a:lstStyle/>
          <a:p>
            <a:r>
              <a:rPr lang="en-US"/>
              <a:t>Click to edit Master title style</a:t>
            </a:r>
          </a:p>
        </p:txBody>
      </p:sp>
      <p:sp>
        <p:nvSpPr>
          <p:cNvPr id="4" name="Picture Placeholder 3"/>
          <p:cNvSpPr>
            <a:spLocks noGrp="1"/>
          </p:cNvSpPr>
          <p:nvPr>
            <p:ph type="pic" sz="quarter" idx="10"/>
          </p:nvPr>
        </p:nvSpPr>
        <p:spPr>
          <a:xfrm>
            <a:off x="467916" y="1047750"/>
            <a:ext cx="4032076" cy="1983051"/>
          </a:xfrm>
          <a:solidFill>
            <a:schemeClr val="tx1">
              <a:lumMod val="95000"/>
            </a:schemeClr>
          </a:solidFill>
        </p:spPr>
        <p:txBody>
          <a:bodyPr anchor="ctr"/>
          <a:lstStyle>
            <a:lvl1pPr>
              <a:defRPr lang="en-US" sz="1050"/>
            </a:lvl1pPr>
          </a:lstStyle>
          <a:p>
            <a:pPr lvl="0"/>
            <a:endParaRPr lang="en-US" noProof="0"/>
          </a:p>
        </p:txBody>
      </p:sp>
      <p:sp>
        <p:nvSpPr>
          <p:cNvPr id="5" name="Picture Placeholder 3"/>
          <p:cNvSpPr>
            <a:spLocks noGrp="1"/>
          </p:cNvSpPr>
          <p:nvPr>
            <p:ph type="pic" sz="quarter" idx="11"/>
          </p:nvPr>
        </p:nvSpPr>
        <p:spPr>
          <a:xfrm>
            <a:off x="4654154" y="1047750"/>
            <a:ext cx="4032076" cy="1983051"/>
          </a:xfrm>
          <a:solidFill>
            <a:schemeClr val="tx1">
              <a:lumMod val="95000"/>
            </a:schemeClr>
          </a:solidFill>
        </p:spPr>
        <p:txBody>
          <a:bodyPr anchor="ctr"/>
          <a:lstStyle>
            <a:lvl1pPr>
              <a:defRPr lang="en-US" sz="1050"/>
            </a:lvl1pPr>
          </a:lstStyle>
          <a:p>
            <a:pPr lvl="0"/>
            <a:endParaRPr lang="en-US" noProof="0"/>
          </a:p>
        </p:txBody>
      </p:sp>
      <p:sp>
        <p:nvSpPr>
          <p:cNvPr id="8" name="Text Placeholder 7"/>
          <p:cNvSpPr>
            <a:spLocks noGrp="1"/>
          </p:cNvSpPr>
          <p:nvPr>
            <p:ph type="body" sz="quarter" idx="21"/>
          </p:nvPr>
        </p:nvSpPr>
        <p:spPr>
          <a:xfrm>
            <a:off x="467982" y="2421403"/>
            <a:ext cx="4030867" cy="609398"/>
          </a:xfrm>
          <a:solidFill>
            <a:schemeClr val="accent1">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9" name="Text Placeholder 7"/>
          <p:cNvSpPr>
            <a:spLocks noGrp="1"/>
          </p:cNvSpPr>
          <p:nvPr>
            <p:ph type="body" sz="quarter" idx="22"/>
          </p:nvPr>
        </p:nvSpPr>
        <p:spPr>
          <a:xfrm>
            <a:off x="4655294" y="2421403"/>
            <a:ext cx="4030867" cy="609398"/>
          </a:xfrm>
          <a:solidFill>
            <a:schemeClr val="accent4">
              <a:alpha val="80000"/>
            </a:schemeClr>
          </a:solidFill>
        </p:spPr>
        <p:txBody>
          <a:bodyPr wrap="square"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1" name="Content Placeholder 13"/>
          <p:cNvSpPr>
            <a:spLocks noGrp="1"/>
          </p:cNvSpPr>
          <p:nvPr>
            <p:ph sz="quarter" idx="18"/>
          </p:nvPr>
        </p:nvSpPr>
        <p:spPr>
          <a:xfrm>
            <a:off x="467982" y="3159229"/>
            <a:ext cx="4030867" cy="1277300"/>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3"/>
          <p:cNvSpPr>
            <a:spLocks noGrp="1"/>
          </p:cNvSpPr>
          <p:nvPr>
            <p:ph sz="quarter" idx="19"/>
          </p:nvPr>
        </p:nvSpPr>
        <p:spPr>
          <a:xfrm>
            <a:off x="4655294" y="3159229"/>
            <a:ext cx="4030867" cy="1277300"/>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8B9E2702-77BA-C245-AACD-A1DDF22D882B}"/>
              </a:ext>
            </a:extLst>
          </p:cNvPr>
          <p:cNvSpPr>
            <a:spLocks noGrp="1"/>
          </p:cNvSpPr>
          <p:nvPr>
            <p:ph type="ftr" sz="quarter" idx="23"/>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1A1F6D85-675D-C498-6E7D-148E50B55874}"/>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159725072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67917" y="438150"/>
            <a:ext cx="7690433" cy="384992"/>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Picture Placeholder 3"/>
          <p:cNvSpPr>
            <a:spLocks noGrp="1"/>
          </p:cNvSpPr>
          <p:nvPr>
            <p:ph type="pic" sz="quarter" idx="10"/>
          </p:nvPr>
        </p:nvSpPr>
        <p:spPr>
          <a:xfrm>
            <a:off x="467918" y="1047750"/>
            <a:ext cx="4032075" cy="1983051"/>
          </a:xfrm>
          <a:solidFill>
            <a:schemeClr val="tx1">
              <a:lumMod val="95000"/>
            </a:schemeClr>
          </a:solidFill>
        </p:spPr>
        <p:txBody>
          <a:bodyPr anchor="ctr"/>
          <a:lstStyle>
            <a:lvl1pPr>
              <a:defRPr lang="en-US" sz="1050">
                <a:latin typeface="Arial" panose="020B0604020202020204" pitchFamily="34" charset="0"/>
                <a:cs typeface="Arial" panose="020B0604020202020204" pitchFamily="34" charset="0"/>
              </a:defRPr>
            </a:lvl1pPr>
          </a:lstStyle>
          <a:p>
            <a:pPr lvl="0"/>
            <a:endParaRPr lang="en-US" noProof="0"/>
          </a:p>
        </p:txBody>
      </p:sp>
      <p:sp>
        <p:nvSpPr>
          <p:cNvPr id="5" name="Picture Placeholder 3"/>
          <p:cNvSpPr>
            <a:spLocks noGrp="1"/>
          </p:cNvSpPr>
          <p:nvPr>
            <p:ph type="pic" sz="quarter" idx="11"/>
          </p:nvPr>
        </p:nvSpPr>
        <p:spPr>
          <a:xfrm>
            <a:off x="4654153" y="1047750"/>
            <a:ext cx="4012406" cy="1983051"/>
          </a:xfrm>
          <a:solidFill>
            <a:schemeClr val="tx1">
              <a:lumMod val="95000"/>
            </a:schemeClr>
          </a:solidFill>
        </p:spPr>
        <p:txBody>
          <a:bodyPr anchor="ctr"/>
          <a:lstStyle>
            <a:lvl1pPr>
              <a:defRPr lang="en-US" sz="1050">
                <a:latin typeface="Arial" panose="020B0604020202020204" pitchFamily="34" charset="0"/>
                <a:cs typeface="Arial" panose="020B0604020202020204" pitchFamily="34" charset="0"/>
              </a:defRPr>
            </a:lvl1pPr>
          </a:lstStyle>
          <a:p>
            <a:pPr lvl="0"/>
            <a:endParaRPr lang="en-US" noProof="0"/>
          </a:p>
        </p:txBody>
      </p:sp>
      <p:sp>
        <p:nvSpPr>
          <p:cNvPr id="8" name="Text Placeholder 7"/>
          <p:cNvSpPr>
            <a:spLocks noGrp="1"/>
          </p:cNvSpPr>
          <p:nvPr>
            <p:ph type="body" sz="quarter" idx="21"/>
          </p:nvPr>
        </p:nvSpPr>
        <p:spPr>
          <a:xfrm>
            <a:off x="467982" y="2421403"/>
            <a:ext cx="4030866" cy="609398"/>
          </a:xfrm>
          <a:solidFill>
            <a:schemeClr val="accent1">
              <a:alpha val="80000"/>
            </a:schemeClr>
          </a:solidFill>
        </p:spPr>
        <p:txBody>
          <a:bodyPr wrap="square" lIns="182880" tIns="91440" rIns="182880" bIns="91440" anchor="b" anchorCtr="0">
            <a:spAutoFit/>
          </a:bodyPr>
          <a:lstStyle>
            <a:lvl1pPr marL="0" indent="0">
              <a:buNone/>
              <a:defRPr sz="1500">
                <a:solidFill>
                  <a:srgbClr val="FFFFFF"/>
                </a:solidFill>
                <a:latin typeface="Arial" panose="020B0604020202020204" pitchFamily="34" charset="0"/>
                <a:cs typeface="Arial" panose="020B0604020202020204" pitchFamily="34" charset="0"/>
              </a:defRPr>
            </a:lvl1pPr>
            <a:lvl2pPr marL="0" indent="0">
              <a:buFont typeface="Arial" panose="020B0604020202020204" pitchFamily="34" charset="0"/>
              <a:buNone/>
              <a:defRPr sz="1050">
                <a:solidFill>
                  <a:srgbClr val="FFFFFF"/>
                </a:solidFill>
                <a:latin typeface="Arial" panose="020B0604020202020204" pitchFamily="34" charset="0"/>
                <a:cs typeface="Arial" panose="020B0604020202020204" pitchFamily="34" charset="0"/>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9" name="Text Placeholder 7"/>
          <p:cNvSpPr>
            <a:spLocks noGrp="1"/>
          </p:cNvSpPr>
          <p:nvPr>
            <p:ph type="body" sz="quarter" idx="22"/>
          </p:nvPr>
        </p:nvSpPr>
        <p:spPr>
          <a:xfrm>
            <a:off x="4655294" y="2421403"/>
            <a:ext cx="4011203" cy="609398"/>
          </a:xfrm>
          <a:solidFill>
            <a:schemeClr val="accent4">
              <a:alpha val="80000"/>
            </a:schemeClr>
          </a:solidFill>
        </p:spPr>
        <p:txBody>
          <a:bodyPr wrap="square" lIns="182880" tIns="91440" rIns="182880" bIns="91440" anchor="b" anchorCtr="0">
            <a:spAutoFit/>
          </a:bodyPr>
          <a:lstStyle>
            <a:lvl1pPr marL="0" indent="0">
              <a:buNone/>
              <a:defRPr sz="1500">
                <a:solidFill>
                  <a:srgbClr val="FFFFFF"/>
                </a:solidFill>
                <a:latin typeface="Arial" panose="020B0604020202020204" pitchFamily="34" charset="0"/>
                <a:cs typeface="Arial" panose="020B0604020202020204" pitchFamily="34" charset="0"/>
              </a:defRPr>
            </a:lvl1pPr>
            <a:lvl2pPr marL="0" indent="0">
              <a:buFont typeface="Arial" panose="020B0604020202020204" pitchFamily="34" charset="0"/>
              <a:buNone/>
              <a:defRPr sz="1050">
                <a:solidFill>
                  <a:srgbClr val="FFFFFF"/>
                </a:solidFill>
                <a:latin typeface="Arial" panose="020B0604020202020204" pitchFamily="34" charset="0"/>
                <a:cs typeface="Arial" panose="020B0604020202020204" pitchFamily="34" charset="0"/>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1" name="Content Placeholder 13"/>
          <p:cNvSpPr>
            <a:spLocks noGrp="1"/>
          </p:cNvSpPr>
          <p:nvPr>
            <p:ph sz="quarter" idx="18"/>
          </p:nvPr>
        </p:nvSpPr>
        <p:spPr>
          <a:xfrm>
            <a:off x="467982" y="3159229"/>
            <a:ext cx="4030866" cy="1277300"/>
          </a:xfrm>
        </p:spPr>
        <p:txBody>
          <a:bodyPr/>
          <a:lstStyle>
            <a:lvl1pPr marL="0" indent="0">
              <a:buNone/>
              <a:defRPr sz="1575">
                <a:latin typeface="Arial" panose="020B0604020202020204" pitchFamily="34" charset="0"/>
                <a:cs typeface="Arial" panose="020B0604020202020204" pitchFamily="34" charset="0"/>
              </a:defRPr>
            </a:lvl1pPr>
            <a:lvl2pPr marL="128588" indent="-128588">
              <a:buFont typeface="Arial" panose="020B0604020202020204" pitchFamily="34" charset="0"/>
              <a:buChar char="•"/>
              <a:defRPr sz="1050">
                <a:latin typeface="Arial" panose="020B0604020202020204" pitchFamily="34" charset="0"/>
                <a:cs typeface="Arial" panose="020B0604020202020204" pitchFamily="34" charset="0"/>
              </a:defRPr>
            </a:lvl2pPr>
            <a:lvl3pPr marL="257175" indent="-128588">
              <a:defRPr sz="1050">
                <a:latin typeface="Arial" panose="020B0604020202020204" pitchFamily="34" charset="0"/>
                <a:cs typeface="Arial" panose="020B0604020202020204" pitchFamily="34" charset="0"/>
              </a:defRPr>
            </a:lvl3pPr>
            <a:lvl4pPr marL="385763" indent="-128588">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3"/>
          <p:cNvSpPr>
            <a:spLocks noGrp="1"/>
          </p:cNvSpPr>
          <p:nvPr>
            <p:ph sz="quarter" idx="19"/>
          </p:nvPr>
        </p:nvSpPr>
        <p:spPr>
          <a:xfrm>
            <a:off x="4655294" y="3159229"/>
            <a:ext cx="4011203" cy="1277300"/>
          </a:xfrm>
        </p:spPr>
        <p:txBody>
          <a:bodyPr/>
          <a:lstStyle>
            <a:lvl1pPr marL="0" indent="0">
              <a:buNone/>
              <a:defRPr sz="1575">
                <a:latin typeface="Arial" panose="020B0604020202020204" pitchFamily="34" charset="0"/>
                <a:cs typeface="Arial" panose="020B0604020202020204" pitchFamily="34" charset="0"/>
              </a:defRPr>
            </a:lvl1pPr>
            <a:lvl2pPr marL="128588" indent="-128588">
              <a:buFont typeface="Arial" panose="020B0604020202020204" pitchFamily="34" charset="0"/>
              <a:buChar char="•"/>
              <a:defRPr sz="1050">
                <a:latin typeface="Arial" panose="020B0604020202020204" pitchFamily="34" charset="0"/>
                <a:cs typeface="Arial" panose="020B0604020202020204" pitchFamily="34" charset="0"/>
              </a:defRPr>
            </a:lvl2pPr>
            <a:lvl3pPr marL="257175" indent="-128588">
              <a:defRPr sz="1050">
                <a:latin typeface="Arial" panose="020B0604020202020204" pitchFamily="34" charset="0"/>
                <a:cs typeface="Arial" panose="020B0604020202020204" pitchFamily="34" charset="0"/>
              </a:defRPr>
            </a:lvl3pPr>
            <a:lvl4pPr marL="385763" indent="-128588">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p:cNvSpPr>
            <a:spLocks noGrp="1"/>
          </p:cNvSpPr>
          <p:nvPr>
            <p:ph type="body" sz="quarter" idx="23"/>
          </p:nvPr>
        </p:nvSpPr>
        <p:spPr>
          <a:xfrm>
            <a:off x="467917" y="813513"/>
            <a:ext cx="7690433" cy="191375"/>
          </a:xfrm>
        </p:spPr>
        <p:txBody>
          <a:bodyPr/>
          <a:lstStyle>
            <a:lvl1pPr marL="0" indent="0" algn="l">
              <a:lnSpc>
                <a:spcPct val="86000"/>
              </a:lnSpc>
              <a:spcBef>
                <a:spcPts val="0"/>
              </a:spcBef>
              <a:buNone/>
              <a:defRPr sz="13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Footer Placeholder 2">
            <a:extLst>
              <a:ext uri="{FF2B5EF4-FFF2-40B4-BE49-F238E27FC236}">
                <a16:creationId xmlns:a16="http://schemas.microsoft.com/office/drawing/2014/main" id="{197849D0-7F7B-6B4A-B351-4761C193F588}"/>
              </a:ext>
            </a:extLst>
          </p:cNvPr>
          <p:cNvSpPr>
            <a:spLocks noGrp="1"/>
          </p:cNvSpPr>
          <p:nvPr>
            <p:ph type="ftr" sz="quarter" idx="24"/>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C53A9198-7041-954A-7965-306211E21051}"/>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34425054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690434" cy="384992"/>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Picture Placeholder 3"/>
          <p:cNvSpPr>
            <a:spLocks noGrp="1"/>
          </p:cNvSpPr>
          <p:nvPr>
            <p:ph type="pic" sz="quarter" idx="10"/>
          </p:nvPr>
        </p:nvSpPr>
        <p:spPr>
          <a:xfrm>
            <a:off x="479822" y="1229842"/>
            <a:ext cx="685800" cy="685800"/>
          </a:xfrm>
          <a:solidFill>
            <a:schemeClr val="tx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14" name="Content Placeholder 13"/>
          <p:cNvSpPr>
            <a:spLocks noGrp="1"/>
          </p:cNvSpPr>
          <p:nvPr>
            <p:ph sz="quarter" idx="18"/>
          </p:nvPr>
        </p:nvSpPr>
        <p:spPr>
          <a:xfrm>
            <a:off x="1276719" y="1229842"/>
            <a:ext cx="1034421"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27" name="Picture Placeholder 3"/>
          <p:cNvSpPr>
            <a:spLocks noGrp="1"/>
          </p:cNvSpPr>
          <p:nvPr>
            <p:ph type="pic" sz="quarter" idx="19"/>
          </p:nvPr>
        </p:nvSpPr>
        <p:spPr>
          <a:xfrm>
            <a:off x="2574131" y="1229842"/>
            <a:ext cx="685800" cy="685800"/>
          </a:xfrm>
          <a:solidFill>
            <a:schemeClr val="tx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28" name="Content Placeholder 13"/>
          <p:cNvSpPr>
            <a:spLocks noGrp="1"/>
          </p:cNvSpPr>
          <p:nvPr>
            <p:ph sz="quarter" idx="20"/>
          </p:nvPr>
        </p:nvSpPr>
        <p:spPr>
          <a:xfrm>
            <a:off x="3371028" y="1229842"/>
            <a:ext cx="1034421"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29" name="Picture Placeholder 3"/>
          <p:cNvSpPr>
            <a:spLocks noGrp="1"/>
          </p:cNvSpPr>
          <p:nvPr>
            <p:ph type="pic" sz="quarter" idx="21"/>
          </p:nvPr>
        </p:nvSpPr>
        <p:spPr>
          <a:xfrm>
            <a:off x="4765936" y="1229842"/>
            <a:ext cx="685800" cy="685800"/>
          </a:xfrm>
          <a:solidFill>
            <a:schemeClr val="tx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0" name="Content Placeholder 13"/>
          <p:cNvSpPr>
            <a:spLocks noGrp="1"/>
          </p:cNvSpPr>
          <p:nvPr>
            <p:ph sz="quarter" idx="22"/>
          </p:nvPr>
        </p:nvSpPr>
        <p:spPr>
          <a:xfrm>
            <a:off x="5562833" y="1229842"/>
            <a:ext cx="1034421"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31" name="Picture Placeholder 3"/>
          <p:cNvSpPr>
            <a:spLocks noGrp="1"/>
          </p:cNvSpPr>
          <p:nvPr>
            <p:ph type="pic" sz="quarter" idx="23"/>
          </p:nvPr>
        </p:nvSpPr>
        <p:spPr>
          <a:xfrm>
            <a:off x="6832860" y="1229842"/>
            <a:ext cx="685800" cy="685800"/>
          </a:xfrm>
          <a:solidFill>
            <a:schemeClr val="tx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2" name="Content Placeholder 13"/>
          <p:cNvSpPr>
            <a:spLocks noGrp="1"/>
          </p:cNvSpPr>
          <p:nvPr>
            <p:ph sz="quarter" idx="24"/>
          </p:nvPr>
        </p:nvSpPr>
        <p:spPr>
          <a:xfrm>
            <a:off x="7629757" y="1229842"/>
            <a:ext cx="1034421"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33" name="Picture Placeholder 3"/>
          <p:cNvSpPr>
            <a:spLocks noGrp="1"/>
          </p:cNvSpPr>
          <p:nvPr>
            <p:ph type="pic" sz="quarter" idx="25"/>
          </p:nvPr>
        </p:nvSpPr>
        <p:spPr>
          <a:xfrm>
            <a:off x="479822" y="2365161"/>
            <a:ext cx="685800" cy="685800"/>
          </a:xfrm>
          <a:solidFill>
            <a:schemeClr val="tx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4" name="Content Placeholder 13"/>
          <p:cNvSpPr>
            <a:spLocks noGrp="1"/>
          </p:cNvSpPr>
          <p:nvPr>
            <p:ph sz="quarter" idx="26"/>
          </p:nvPr>
        </p:nvSpPr>
        <p:spPr>
          <a:xfrm>
            <a:off x="1276719" y="2365160"/>
            <a:ext cx="1034421"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35" name="Picture Placeholder 3"/>
          <p:cNvSpPr>
            <a:spLocks noGrp="1"/>
          </p:cNvSpPr>
          <p:nvPr>
            <p:ph type="pic" sz="quarter" idx="27"/>
          </p:nvPr>
        </p:nvSpPr>
        <p:spPr>
          <a:xfrm>
            <a:off x="2574131" y="2365161"/>
            <a:ext cx="685800" cy="685800"/>
          </a:xfrm>
          <a:solidFill>
            <a:schemeClr val="tx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6" name="Content Placeholder 13"/>
          <p:cNvSpPr>
            <a:spLocks noGrp="1"/>
          </p:cNvSpPr>
          <p:nvPr>
            <p:ph sz="quarter" idx="28"/>
          </p:nvPr>
        </p:nvSpPr>
        <p:spPr>
          <a:xfrm>
            <a:off x="3371028" y="2365160"/>
            <a:ext cx="1034421"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37" name="Picture Placeholder 3"/>
          <p:cNvSpPr>
            <a:spLocks noGrp="1"/>
          </p:cNvSpPr>
          <p:nvPr>
            <p:ph type="pic" sz="quarter" idx="29"/>
          </p:nvPr>
        </p:nvSpPr>
        <p:spPr>
          <a:xfrm>
            <a:off x="4765936" y="2365161"/>
            <a:ext cx="685800" cy="685800"/>
          </a:xfrm>
          <a:solidFill>
            <a:schemeClr val="tx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8" name="Content Placeholder 13"/>
          <p:cNvSpPr>
            <a:spLocks noGrp="1"/>
          </p:cNvSpPr>
          <p:nvPr>
            <p:ph sz="quarter" idx="30"/>
          </p:nvPr>
        </p:nvSpPr>
        <p:spPr>
          <a:xfrm>
            <a:off x="5562833" y="2365160"/>
            <a:ext cx="1034421"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39" name="Picture Placeholder 3"/>
          <p:cNvSpPr>
            <a:spLocks noGrp="1"/>
          </p:cNvSpPr>
          <p:nvPr>
            <p:ph type="pic" sz="quarter" idx="31"/>
          </p:nvPr>
        </p:nvSpPr>
        <p:spPr>
          <a:xfrm>
            <a:off x="6832860" y="2365161"/>
            <a:ext cx="685800" cy="685800"/>
          </a:xfrm>
          <a:solidFill>
            <a:schemeClr val="tx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40" name="Content Placeholder 13"/>
          <p:cNvSpPr>
            <a:spLocks noGrp="1"/>
          </p:cNvSpPr>
          <p:nvPr>
            <p:ph sz="quarter" idx="32"/>
          </p:nvPr>
        </p:nvSpPr>
        <p:spPr>
          <a:xfrm>
            <a:off x="7629757" y="2365160"/>
            <a:ext cx="1034421"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41" name="Picture Placeholder 3"/>
          <p:cNvSpPr>
            <a:spLocks noGrp="1"/>
          </p:cNvSpPr>
          <p:nvPr>
            <p:ph type="pic" sz="quarter" idx="33"/>
          </p:nvPr>
        </p:nvSpPr>
        <p:spPr>
          <a:xfrm>
            <a:off x="479822" y="3500479"/>
            <a:ext cx="685800" cy="685800"/>
          </a:xfrm>
          <a:solidFill>
            <a:schemeClr val="tx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42" name="Content Placeholder 13"/>
          <p:cNvSpPr>
            <a:spLocks noGrp="1"/>
          </p:cNvSpPr>
          <p:nvPr>
            <p:ph sz="quarter" idx="34"/>
          </p:nvPr>
        </p:nvSpPr>
        <p:spPr>
          <a:xfrm>
            <a:off x="1276719" y="3500478"/>
            <a:ext cx="1034421"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43" name="Picture Placeholder 3"/>
          <p:cNvSpPr>
            <a:spLocks noGrp="1"/>
          </p:cNvSpPr>
          <p:nvPr>
            <p:ph type="pic" sz="quarter" idx="35"/>
          </p:nvPr>
        </p:nvSpPr>
        <p:spPr>
          <a:xfrm>
            <a:off x="2574131" y="3500479"/>
            <a:ext cx="685800" cy="685800"/>
          </a:xfrm>
          <a:solidFill>
            <a:schemeClr val="tx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44" name="Content Placeholder 13"/>
          <p:cNvSpPr>
            <a:spLocks noGrp="1"/>
          </p:cNvSpPr>
          <p:nvPr>
            <p:ph sz="quarter" idx="36"/>
          </p:nvPr>
        </p:nvSpPr>
        <p:spPr>
          <a:xfrm>
            <a:off x="3371028" y="3500478"/>
            <a:ext cx="1034421"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45" name="Picture Placeholder 3"/>
          <p:cNvSpPr>
            <a:spLocks noGrp="1"/>
          </p:cNvSpPr>
          <p:nvPr>
            <p:ph type="pic" sz="quarter" idx="37"/>
          </p:nvPr>
        </p:nvSpPr>
        <p:spPr>
          <a:xfrm>
            <a:off x="4765936" y="3500479"/>
            <a:ext cx="685800" cy="685800"/>
          </a:xfrm>
          <a:solidFill>
            <a:schemeClr val="tx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46" name="Content Placeholder 13"/>
          <p:cNvSpPr>
            <a:spLocks noGrp="1"/>
          </p:cNvSpPr>
          <p:nvPr>
            <p:ph sz="quarter" idx="38"/>
          </p:nvPr>
        </p:nvSpPr>
        <p:spPr>
          <a:xfrm>
            <a:off x="5562833" y="3500478"/>
            <a:ext cx="1034421"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47" name="Picture Placeholder 3"/>
          <p:cNvSpPr>
            <a:spLocks noGrp="1"/>
          </p:cNvSpPr>
          <p:nvPr>
            <p:ph type="pic" sz="quarter" idx="39"/>
          </p:nvPr>
        </p:nvSpPr>
        <p:spPr>
          <a:xfrm>
            <a:off x="6832860" y="3500479"/>
            <a:ext cx="685800" cy="685800"/>
          </a:xfrm>
          <a:solidFill>
            <a:schemeClr val="tx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48" name="Content Placeholder 13"/>
          <p:cNvSpPr>
            <a:spLocks noGrp="1"/>
          </p:cNvSpPr>
          <p:nvPr>
            <p:ph sz="quarter" idx="40"/>
          </p:nvPr>
        </p:nvSpPr>
        <p:spPr>
          <a:xfrm>
            <a:off x="7629757" y="3500478"/>
            <a:ext cx="1034421"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49" name="Footer Placeholder 2">
            <a:extLst>
              <a:ext uri="{FF2B5EF4-FFF2-40B4-BE49-F238E27FC236}">
                <a16:creationId xmlns:a16="http://schemas.microsoft.com/office/drawing/2014/main" id="{3710DA3C-7947-F744-BEC0-8719BFEC24D7}"/>
              </a:ext>
            </a:extLst>
          </p:cNvPr>
          <p:cNvSpPr>
            <a:spLocks noGrp="1"/>
          </p:cNvSpPr>
          <p:nvPr>
            <p:ph type="ftr" sz="quarter" idx="41"/>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6771E9D3-9354-321B-4117-245909AEF4F5}"/>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10953542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11_Agenda">
    <p:spTree>
      <p:nvGrpSpPr>
        <p:cNvPr id="1" name=""/>
        <p:cNvGrpSpPr/>
        <p:nvPr/>
      </p:nvGrpSpPr>
      <p:grpSpPr>
        <a:xfrm>
          <a:off x="0" y="0"/>
          <a:ext cx="0" cy="0"/>
          <a:chOff x="0" y="0"/>
          <a:chExt cx="0" cy="0"/>
        </a:xfrm>
      </p:grpSpPr>
      <p:sp>
        <p:nvSpPr>
          <p:cNvPr id="33" name="Espace réservé pour une image  32">
            <a:extLst>
              <a:ext uri="{FF2B5EF4-FFF2-40B4-BE49-F238E27FC236}">
                <a16:creationId xmlns:a16="http://schemas.microsoft.com/office/drawing/2014/main" id="{0BC1F41A-FAB2-4D9E-F078-2EF4664A7702}"/>
              </a:ext>
            </a:extLst>
          </p:cNvPr>
          <p:cNvSpPr>
            <a:spLocks noGrp="1"/>
          </p:cNvSpPr>
          <p:nvPr>
            <p:ph type="pic" sz="quarter" idx="23"/>
          </p:nvPr>
        </p:nvSpPr>
        <p:spPr>
          <a:xfrm>
            <a:off x="1" y="231451"/>
            <a:ext cx="9144001" cy="4320552"/>
          </a:xfrm>
          <a:custGeom>
            <a:avLst/>
            <a:gdLst>
              <a:gd name="connsiteX0" fmla="*/ 8400635 w 9144001"/>
              <a:gd name="connsiteY0" fmla="*/ 0 h 4320552"/>
              <a:gd name="connsiteX1" fmla="*/ 9144001 w 9144001"/>
              <a:gd name="connsiteY1" fmla="*/ 0 h 4320552"/>
              <a:gd name="connsiteX2" fmla="*/ 9144001 w 9144001"/>
              <a:gd name="connsiteY2" fmla="*/ 4320552 h 4320552"/>
              <a:gd name="connsiteX3" fmla="*/ 8400635 w 9144001"/>
              <a:gd name="connsiteY3" fmla="*/ 4320552 h 4320552"/>
              <a:gd name="connsiteX4" fmla="*/ 0 w 9144001"/>
              <a:gd name="connsiteY4" fmla="*/ 0 h 4320552"/>
              <a:gd name="connsiteX5" fmla="*/ 2411725 w 9144001"/>
              <a:gd name="connsiteY5" fmla="*/ 0 h 4320552"/>
              <a:gd name="connsiteX6" fmla="*/ 2411725 w 9144001"/>
              <a:gd name="connsiteY6" fmla="*/ 4320552 h 4320552"/>
              <a:gd name="connsiteX7" fmla="*/ 0 w 9144001"/>
              <a:gd name="connsiteY7" fmla="*/ 4320552 h 432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1" h="4320552">
                <a:moveTo>
                  <a:pt x="8400635" y="0"/>
                </a:moveTo>
                <a:lnTo>
                  <a:pt x="9144001" y="0"/>
                </a:lnTo>
                <a:lnTo>
                  <a:pt x="9144001" y="4320552"/>
                </a:lnTo>
                <a:lnTo>
                  <a:pt x="8400635" y="4320552"/>
                </a:lnTo>
                <a:close/>
                <a:moveTo>
                  <a:pt x="0" y="0"/>
                </a:moveTo>
                <a:lnTo>
                  <a:pt x="2411725" y="0"/>
                </a:lnTo>
                <a:lnTo>
                  <a:pt x="2411725" y="4320552"/>
                </a:lnTo>
                <a:lnTo>
                  <a:pt x="0" y="4320552"/>
                </a:lnTo>
                <a:close/>
              </a:path>
            </a:pathLst>
          </a:custGeom>
          <a:solidFill>
            <a:schemeClr val="bg1">
              <a:lumMod val="95000"/>
            </a:schemeClr>
          </a:solidFill>
        </p:spPr>
        <p:txBody>
          <a:bodyPr wrap="square" lIns="182880" tIns="91440" rIns="182880" bIns="91440">
            <a:noAutofit/>
          </a:bodyPr>
          <a:lstStyle>
            <a:lvl1pPr marL="0" indent="0">
              <a:buFontTx/>
              <a:buNone/>
              <a:defRPr/>
            </a:lvl1pPr>
          </a:lstStyle>
          <a:p>
            <a:r>
              <a:rPr lang="en-US"/>
              <a:t>Click icon to add picture</a:t>
            </a:r>
          </a:p>
        </p:txBody>
      </p:sp>
      <p:sp>
        <p:nvSpPr>
          <p:cNvPr id="6" name="Espace réservé du texte 3">
            <a:extLst>
              <a:ext uri="{FF2B5EF4-FFF2-40B4-BE49-F238E27FC236}">
                <a16:creationId xmlns:a16="http://schemas.microsoft.com/office/drawing/2014/main" id="{1FF2B13E-C427-51D3-E571-1AF9A9ACC837}"/>
              </a:ext>
            </a:extLst>
          </p:cNvPr>
          <p:cNvSpPr>
            <a:spLocks noGrp="1"/>
          </p:cNvSpPr>
          <p:nvPr>
            <p:ph type="body" sz="half" idx="11"/>
          </p:nvPr>
        </p:nvSpPr>
        <p:spPr>
          <a:xfrm>
            <a:off x="3851909" y="951544"/>
            <a:ext cx="3600459" cy="360037"/>
          </a:xfrm>
          <a:prstGeom prst="rect">
            <a:avLst/>
          </a:prstGeom>
        </p:spPr>
        <p:txBody>
          <a:bodyPr wrap="square" lIns="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cxnSp>
        <p:nvCxnSpPr>
          <p:cNvPr id="7" name="Connecteur droit 6">
            <a:extLst>
              <a:ext uri="{FF2B5EF4-FFF2-40B4-BE49-F238E27FC236}">
                <a16:creationId xmlns:a16="http://schemas.microsoft.com/office/drawing/2014/main" id="{BAFA5123-70F9-2178-820E-FE8150BC5B5B}"/>
              </a:ext>
            </a:extLst>
          </p:cNvPr>
          <p:cNvCxnSpPr>
            <a:cxnSpLocks/>
          </p:cNvCxnSpPr>
          <p:nvPr/>
        </p:nvCxnSpPr>
        <p:spPr>
          <a:xfrm>
            <a:off x="251449"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DC258C01-7632-8C94-6D3B-1FBDF8AB8F7D}"/>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9" name="Rectangle 9">
            <a:extLst>
              <a:ext uri="{FF2B5EF4-FFF2-40B4-BE49-F238E27FC236}">
                <a16:creationId xmlns:a16="http://schemas.microsoft.com/office/drawing/2014/main" id="{F4F7E6B0-DE93-C25E-0BCE-7052BEFC0641}"/>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0" name="Rectangle 9">
            <a:extLst>
              <a:ext uri="{FF2B5EF4-FFF2-40B4-BE49-F238E27FC236}">
                <a16:creationId xmlns:a16="http://schemas.microsoft.com/office/drawing/2014/main" id="{E57F419E-9E7E-8E3E-9294-CCFE8FC16524}"/>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1" name="Footer Placeholder 3">
            <a:extLst>
              <a:ext uri="{FF2B5EF4-FFF2-40B4-BE49-F238E27FC236}">
                <a16:creationId xmlns:a16="http://schemas.microsoft.com/office/drawing/2014/main" id="{62AC787D-348E-140F-F595-740C2A9EBC7E}"/>
              </a:ext>
            </a:extLst>
          </p:cNvPr>
          <p:cNvSpPr>
            <a:spLocks noGrp="1"/>
          </p:cNvSpPr>
          <p:nvPr>
            <p:ph type="ftr" sz="quarter" idx="3"/>
          </p:nvPr>
        </p:nvSpPr>
        <p:spPr>
          <a:xfrm>
            <a:off x="244142" y="4728179"/>
            <a:ext cx="3622863" cy="123027"/>
          </a:xfrm>
          <a:prstGeom prst="rect">
            <a:avLst/>
          </a:prstGeom>
        </p:spPr>
        <p:txBody>
          <a:bodyPr vert="horz" lIns="0" tIns="0" rIns="0" bIns="0" rtlCol="0" anchor="b" anchorCtr="0">
            <a:no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pic>
        <p:nvPicPr>
          <p:cNvPr id="12" name="Picture 29">
            <a:extLst>
              <a:ext uri="{FF2B5EF4-FFF2-40B4-BE49-F238E27FC236}">
                <a16:creationId xmlns:a16="http://schemas.microsoft.com/office/drawing/2014/main" id="{DFD73B27-3BFC-C206-8F7E-FBA56AEC4E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15" name="Espace réservé du texte 3">
            <a:extLst>
              <a:ext uri="{FF2B5EF4-FFF2-40B4-BE49-F238E27FC236}">
                <a16:creationId xmlns:a16="http://schemas.microsoft.com/office/drawing/2014/main" id="{6809CC6D-EC3D-6C7D-1D60-91775429E6C2}"/>
              </a:ext>
            </a:extLst>
          </p:cNvPr>
          <p:cNvSpPr>
            <a:spLocks noGrp="1"/>
          </p:cNvSpPr>
          <p:nvPr>
            <p:ph type="body" sz="half" idx="12"/>
          </p:nvPr>
        </p:nvSpPr>
        <p:spPr>
          <a:xfrm>
            <a:off x="3851909" y="1491622"/>
            <a:ext cx="3600459" cy="360037"/>
          </a:xfrm>
          <a:prstGeom prst="rect">
            <a:avLst/>
          </a:prstGeom>
        </p:spPr>
        <p:txBody>
          <a:bodyPr wrap="square" lIns="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6" name="Espace réservé du texte 3">
            <a:extLst>
              <a:ext uri="{FF2B5EF4-FFF2-40B4-BE49-F238E27FC236}">
                <a16:creationId xmlns:a16="http://schemas.microsoft.com/office/drawing/2014/main" id="{297C6911-0D05-A513-7390-65C7AB99FEAC}"/>
              </a:ext>
            </a:extLst>
          </p:cNvPr>
          <p:cNvSpPr>
            <a:spLocks noGrp="1"/>
          </p:cNvSpPr>
          <p:nvPr>
            <p:ph type="body" sz="half" idx="13"/>
          </p:nvPr>
        </p:nvSpPr>
        <p:spPr>
          <a:xfrm>
            <a:off x="3851909" y="2031682"/>
            <a:ext cx="3600459" cy="360037"/>
          </a:xfrm>
          <a:prstGeom prst="rect">
            <a:avLst/>
          </a:prstGeom>
        </p:spPr>
        <p:txBody>
          <a:bodyPr wrap="square" lIns="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7" name="Espace réservé du texte 3">
            <a:extLst>
              <a:ext uri="{FF2B5EF4-FFF2-40B4-BE49-F238E27FC236}">
                <a16:creationId xmlns:a16="http://schemas.microsoft.com/office/drawing/2014/main" id="{03E90ACD-CD64-ACA8-0FC1-FC66C7FEF322}"/>
              </a:ext>
            </a:extLst>
          </p:cNvPr>
          <p:cNvSpPr>
            <a:spLocks noGrp="1"/>
          </p:cNvSpPr>
          <p:nvPr>
            <p:ph type="body" sz="half" idx="14"/>
          </p:nvPr>
        </p:nvSpPr>
        <p:spPr>
          <a:xfrm>
            <a:off x="3851909" y="2571751"/>
            <a:ext cx="3600459" cy="360037"/>
          </a:xfrm>
          <a:prstGeom prst="rect">
            <a:avLst/>
          </a:prstGeom>
        </p:spPr>
        <p:txBody>
          <a:bodyPr wrap="square" lIns="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8" name="Espace réservé du texte 3">
            <a:extLst>
              <a:ext uri="{FF2B5EF4-FFF2-40B4-BE49-F238E27FC236}">
                <a16:creationId xmlns:a16="http://schemas.microsoft.com/office/drawing/2014/main" id="{B6A27E53-D851-08F6-3296-CF526B26A29A}"/>
              </a:ext>
            </a:extLst>
          </p:cNvPr>
          <p:cNvSpPr>
            <a:spLocks noGrp="1"/>
          </p:cNvSpPr>
          <p:nvPr>
            <p:ph type="body" sz="half" idx="15"/>
          </p:nvPr>
        </p:nvSpPr>
        <p:spPr>
          <a:xfrm>
            <a:off x="3851909" y="3111820"/>
            <a:ext cx="3600459" cy="360037"/>
          </a:xfrm>
          <a:prstGeom prst="rect">
            <a:avLst/>
          </a:prstGeom>
        </p:spPr>
        <p:txBody>
          <a:bodyPr wrap="square" lIns="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9" name="Espace réservé du texte 3">
            <a:extLst>
              <a:ext uri="{FF2B5EF4-FFF2-40B4-BE49-F238E27FC236}">
                <a16:creationId xmlns:a16="http://schemas.microsoft.com/office/drawing/2014/main" id="{67F2F2E8-15AD-C5C2-9FD7-9C69462370DB}"/>
              </a:ext>
            </a:extLst>
          </p:cNvPr>
          <p:cNvSpPr>
            <a:spLocks noGrp="1"/>
          </p:cNvSpPr>
          <p:nvPr>
            <p:ph type="body" sz="half" idx="16"/>
          </p:nvPr>
        </p:nvSpPr>
        <p:spPr>
          <a:xfrm>
            <a:off x="3851909" y="3651898"/>
            <a:ext cx="3600459" cy="360037"/>
          </a:xfrm>
          <a:prstGeom prst="rect">
            <a:avLst/>
          </a:prstGeom>
        </p:spPr>
        <p:txBody>
          <a:bodyPr wrap="square" lIns="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4" name="Espace réservé du texte 3">
            <a:extLst>
              <a:ext uri="{FF2B5EF4-FFF2-40B4-BE49-F238E27FC236}">
                <a16:creationId xmlns:a16="http://schemas.microsoft.com/office/drawing/2014/main" id="{1AD74A79-F446-EE41-E710-AEDB632A52C5}"/>
              </a:ext>
            </a:extLst>
          </p:cNvPr>
          <p:cNvSpPr>
            <a:spLocks noGrp="1"/>
          </p:cNvSpPr>
          <p:nvPr>
            <p:ph type="body" sz="half" idx="17" hasCustomPrompt="1"/>
          </p:nvPr>
        </p:nvSpPr>
        <p:spPr>
          <a:xfrm>
            <a:off x="7452414" y="951589"/>
            <a:ext cx="360000" cy="360000"/>
          </a:xfrm>
          <a:prstGeom prst="ellipse">
            <a:avLst/>
          </a:prstGeom>
          <a:solidFill>
            <a:schemeClr val="bg1"/>
          </a:solidFill>
          <a:ln>
            <a:solidFill>
              <a:schemeClr val="tx1">
                <a:lumMod val="60000"/>
                <a:lumOff val="40000"/>
              </a:schemeClr>
            </a:solidFill>
          </a:ln>
          <a:effectLst>
            <a:softEdge rad="0"/>
          </a:effectLst>
        </p:spPr>
        <p:txBody>
          <a:bodyPr wrap="square" lIns="0" tIns="0" rIns="0" bIns="0" anchor="ctr" anchorCtr="0">
            <a:noAutofit/>
          </a:bodyPr>
          <a:lstStyle>
            <a:lvl1pPr marL="0" indent="0" algn="ctr">
              <a:buNone/>
              <a:defRPr sz="10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1</a:t>
            </a:r>
          </a:p>
        </p:txBody>
      </p:sp>
      <p:sp>
        <p:nvSpPr>
          <p:cNvPr id="25" name="Espace réservé du texte 3">
            <a:extLst>
              <a:ext uri="{FF2B5EF4-FFF2-40B4-BE49-F238E27FC236}">
                <a16:creationId xmlns:a16="http://schemas.microsoft.com/office/drawing/2014/main" id="{52D06AD5-9416-74D8-7881-724A539DD28A}"/>
              </a:ext>
            </a:extLst>
          </p:cNvPr>
          <p:cNvSpPr>
            <a:spLocks noGrp="1"/>
          </p:cNvSpPr>
          <p:nvPr>
            <p:ph type="body" sz="half" idx="18" hasCustomPrompt="1"/>
          </p:nvPr>
        </p:nvSpPr>
        <p:spPr>
          <a:xfrm>
            <a:off x="7452414" y="1491612"/>
            <a:ext cx="360000" cy="360000"/>
          </a:xfrm>
          <a:prstGeom prst="ellipse">
            <a:avLst/>
          </a:prstGeom>
          <a:solidFill>
            <a:schemeClr val="bg1"/>
          </a:solidFill>
          <a:ln>
            <a:solidFill>
              <a:schemeClr val="tx1">
                <a:lumMod val="60000"/>
                <a:lumOff val="40000"/>
              </a:schemeClr>
            </a:solidFill>
          </a:ln>
          <a:effectLst>
            <a:softEdge rad="0"/>
          </a:effectLst>
        </p:spPr>
        <p:txBody>
          <a:bodyPr wrap="square" lIns="0" tIns="0" rIns="0" bIns="0" anchor="ctr" anchorCtr="0">
            <a:noAutofit/>
          </a:bodyPr>
          <a:lstStyle>
            <a:lvl1pPr marL="0" indent="0" algn="ctr">
              <a:buNone/>
              <a:defRPr sz="10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2</a:t>
            </a:r>
          </a:p>
        </p:txBody>
      </p:sp>
      <p:sp>
        <p:nvSpPr>
          <p:cNvPr id="26" name="Espace réservé du texte 3">
            <a:extLst>
              <a:ext uri="{FF2B5EF4-FFF2-40B4-BE49-F238E27FC236}">
                <a16:creationId xmlns:a16="http://schemas.microsoft.com/office/drawing/2014/main" id="{90B53FB8-2DC7-4D6A-E942-9341D438940C}"/>
              </a:ext>
            </a:extLst>
          </p:cNvPr>
          <p:cNvSpPr>
            <a:spLocks noGrp="1"/>
          </p:cNvSpPr>
          <p:nvPr>
            <p:ph type="body" sz="half" idx="19" hasCustomPrompt="1"/>
          </p:nvPr>
        </p:nvSpPr>
        <p:spPr>
          <a:xfrm>
            <a:off x="7452414" y="2031727"/>
            <a:ext cx="360000" cy="360000"/>
          </a:xfrm>
          <a:prstGeom prst="ellipse">
            <a:avLst/>
          </a:prstGeom>
          <a:solidFill>
            <a:schemeClr val="bg1"/>
          </a:solidFill>
          <a:ln>
            <a:solidFill>
              <a:schemeClr val="tx1">
                <a:lumMod val="60000"/>
                <a:lumOff val="40000"/>
              </a:schemeClr>
            </a:solidFill>
          </a:ln>
          <a:effectLst>
            <a:softEdge rad="0"/>
          </a:effectLst>
        </p:spPr>
        <p:txBody>
          <a:bodyPr wrap="square" lIns="0" tIns="0" rIns="0" bIns="0" anchor="ctr" anchorCtr="0">
            <a:noAutofit/>
          </a:bodyPr>
          <a:lstStyle>
            <a:lvl1pPr marL="0" indent="0" algn="ctr">
              <a:buNone/>
              <a:defRPr sz="10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3</a:t>
            </a:r>
          </a:p>
        </p:txBody>
      </p:sp>
      <p:sp>
        <p:nvSpPr>
          <p:cNvPr id="27" name="Espace réservé du texte 3">
            <a:extLst>
              <a:ext uri="{FF2B5EF4-FFF2-40B4-BE49-F238E27FC236}">
                <a16:creationId xmlns:a16="http://schemas.microsoft.com/office/drawing/2014/main" id="{D631235A-CD23-2AA2-47A9-00C6A877750B}"/>
              </a:ext>
            </a:extLst>
          </p:cNvPr>
          <p:cNvSpPr>
            <a:spLocks noGrp="1"/>
          </p:cNvSpPr>
          <p:nvPr>
            <p:ph type="body" sz="half" idx="20" hasCustomPrompt="1"/>
          </p:nvPr>
        </p:nvSpPr>
        <p:spPr>
          <a:xfrm>
            <a:off x="7452414" y="2571750"/>
            <a:ext cx="360000" cy="360000"/>
          </a:xfrm>
          <a:prstGeom prst="ellipse">
            <a:avLst/>
          </a:prstGeom>
          <a:solidFill>
            <a:schemeClr val="bg1"/>
          </a:solidFill>
          <a:ln>
            <a:solidFill>
              <a:schemeClr val="tx1">
                <a:lumMod val="60000"/>
                <a:lumOff val="40000"/>
              </a:schemeClr>
            </a:solidFill>
          </a:ln>
          <a:effectLst>
            <a:softEdge rad="0"/>
          </a:effectLst>
        </p:spPr>
        <p:txBody>
          <a:bodyPr wrap="square" lIns="0" tIns="0" rIns="0" bIns="0" anchor="ctr" anchorCtr="0">
            <a:noAutofit/>
          </a:bodyPr>
          <a:lstStyle>
            <a:lvl1pPr marL="0" indent="0" algn="ctr">
              <a:buNone/>
              <a:defRPr sz="10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4</a:t>
            </a:r>
          </a:p>
        </p:txBody>
      </p:sp>
      <p:sp>
        <p:nvSpPr>
          <p:cNvPr id="28" name="Espace réservé du texte 3">
            <a:extLst>
              <a:ext uri="{FF2B5EF4-FFF2-40B4-BE49-F238E27FC236}">
                <a16:creationId xmlns:a16="http://schemas.microsoft.com/office/drawing/2014/main" id="{60C1058F-0EFE-DBF8-E98E-463925AB97EA}"/>
              </a:ext>
            </a:extLst>
          </p:cNvPr>
          <p:cNvSpPr>
            <a:spLocks noGrp="1"/>
          </p:cNvSpPr>
          <p:nvPr>
            <p:ph type="body" sz="half" idx="21" hasCustomPrompt="1"/>
          </p:nvPr>
        </p:nvSpPr>
        <p:spPr>
          <a:xfrm>
            <a:off x="7452414" y="3111819"/>
            <a:ext cx="360000" cy="360000"/>
          </a:xfrm>
          <a:prstGeom prst="ellipse">
            <a:avLst/>
          </a:prstGeom>
          <a:solidFill>
            <a:schemeClr val="bg1"/>
          </a:solidFill>
          <a:ln>
            <a:solidFill>
              <a:schemeClr val="tx1">
                <a:lumMod val="60000"/>
                <a:lumOff val="40000"/>
              </a:schemeClr>
            </a:solidFill>
          </a:ln>
          <a:effectLst>
            <a:softEdge rad="0"/>
          </a:effectLst>
        </p:spPr>
        <p:txBody>
          <a:bodyPr wrap="square" lIns="0" tIns="0" rIns="0" bIns="0" anchor="ctr" anchorCtr="0">
            <a:noAutofit/>
          </a:bodyPr>
          <a:lstStyle>
            <a:lvl1pPr marL="0" indent="0" algn="ctr">
              <a:buNone/>
              <a:defRPr sz="10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5</a:t>
            </a:r>
          </a:p>
        </p:txBody>
      </p:sp>
      <p:sp>
        <p:nvSpPr>
          <p:cNvPr id="29" name="Espace réservé du texte 3">
            <a:extLst>
              <a:ext uri="{FF2B5EF4-FFF2-40B4-BE49-F238E27FC236}">
                <a16:creationId xmlns:a16="http://schemas.microsoft.com/office/drawing/2014/main" id="{46B6B0CF-023D-5A2A-C0B6-370A834945C0}"/>
              </a:ext>
            </a:extLst>
          </p:cNvPr>
          <p:cNvSpPr>
            <a:spLocks noGrp="1"/>
          </p:cNvSpPr>
          <p:nvPr>
            <p:ph type="body" sz="half" idx="22" hasCustomPrompt="1"/>
          </p:nvPr>
        </p:nvSpPr>
        <p:spPr>
          <a:xfrm>
            <a:off x="7452414" y="3651934"/>
            <a:ext cx="360000" cy="360000"/>
          </a:xfrm>
          <a:prstGeom prst="ellipse">
            <a:avLst/>
          </a:prstGeom>
          <a:solidFill>
            <a:schemeClr val="bg1"/>
          </a:solidFill>
          <a:ln>
            <a:solidFill>
              <a:schemeClr val="tx1">
                <a:lumMod val="60000"/>
                <a:lumOff val="40000"/>
              </a:schemeClr>
            </a:solidFill>
          </a:ln>
          <a:effectLst>
            <a:softEdge rad="0"/>
          </a:effectLst>
        </p:spPr>
        <p:txBody>
          <a:bodyPr wrap="square" lIns="0" tIns="0" rIns="0" bIns="0" anchor="ctr" anchorCtr="0">
            <a:noAutofit/>
          </a:bodyPr>
          <a:lstStyle>
            <a:lvl1pPr marL="0" indent="0" algn="ctr">
              <a:buNone/>
              <a:defRPr sz="10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6</a:t>
            </a:r>
          </a:p>
        </p:txBody>
      </p:sp>
      <p:sp>
        <p:nvSpPr>
          <p:cNvPr id="4" name="Espace réservé du titre 1">
            <a:extLst>
              <a:ext uri="{FF2B5EF4-FFF2-40B4-BE49-F238E27FC236}">
                <a16:creationId xmlns:a16="http://schemas.microsoft.com/office/drawing/2014/main" id="{547AC286-8847-0872-275D-985C0D01E145}"/>
              </a:ext>
            </a:extLst>
          </p:cNvPr>
          <p:cNvSpPr>
            <a:spLocks noGrp="1"/>
          </p:cNvSpPr>
          <p:nvPr>
            <p:ph type="title" hasCustomPrompt="1"/>
          </p:nvPr>
        </p:nvSpPr>
        <p:spPr>
          <a:xfrm rot="16200000">
            <a:off x="1383752" y="708785"/>
            <a:ext cx="2055948" cy="1080137"/>
          </a:xfrm>
          <a:prstGeom prst="rect">
            <a:avLst/>
          </a:prstGeom>
          <a:solidFill>
            <a:srgbClr val="4298D3">
              <a:alpha val="75000"/>
            </a:srgbClr>
          </a:solidFill>
        </p:spPr>
        <p:txBody>
          <a:bodyPr vert="horz" lIns="0" tIns="0" rIns="0" bIns="72000" rtlCol="0" anchor="b">
            <a:noAutofit/>
          </a:bodyPr>
          <a:lstStyle>
            <a:lvl1pPr algn="ctr">
              <a:defRPr sz="2400" b="0" i="0" cap="all" baseline="0">
                <a:solidFill>
                  <a:schemeClr val="bg1"/>
                </a:solidFill>
                <a:latin typeface="Arial MT Light" pitchFamily="2" charset="0"/>
                <a:cs typeface="Arial" panose="020B0604020202020204" pitchFamily="34" charset="0"/>
              </a:defRPr>
            </a:lvl1pPr>
          </a:lstStyle>
          <a:p>
            <a:r>
              <a:rPr lang="fr-FR"/>
              <a:t>agenda</a:t>
            </a:r>
          </a:p>
        </p:txBody>
      </p:sp>
      <p:cxnSp>
        <p:nvCxnSpPr>
          <p:cNvPr id="2" name="Connecteur droit 6">
            <a:extLst>
              <a:ext uri="{FF2B5EF4-FFF2-40B4-BE49-F238E27FC236}">
                <a16:creationId xmlns:a16="http://schemas.microsoft.com/office/drawing/2014/main" id="{4D6A64CC-BA78-984D-161E-A06089ABA838}"/>
              </a:ext>
            </a:extLst>
          </p:cNvPr>
          <p:cNvCxnSpPr>
            <a:cxnSpLocks/>
          </p:cNvCxnSpPr>
          <p:nvPr userDrawn="1"/>
        </p:nvCxnSpPr>
        <p:spPr>
          <a:xfrm>
            <a:off x="251449"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F11B8615-8F64-8C9A-D312-B9ADDA2A3357}"/>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6D332E09-3137-FADD-333B-251BD77B6F99}"/>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3" name="Rectangle 9">
            <a:extLst>
              <a:ext uri="{FF2B5EF4-FFF2-40B4-BE49-F238E27FC236}">
                <a16:creationId xmlns:a16="http://schemas.microsoft.com/office/drawing/2014/main" id="{4124FC1B-FEC4-8B55-C501-86233BF361C3}"/>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4" name="Picture 29">
            <a:extLst>
              <a:ext uri="{FF2B5EF4-FFF2-40B4-BE49-F238E27FC236}">
                <a16:creationId xmlns:a16="http://schemas.microsoft.com/office/drawing/2014/main" id="{3581D208-1012-04BF-087C-7167E63585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20" name="Action Button: Forward or Next 33">
            <a:hlinkClick r:id="" action="ppaction://hlinkshowjump?jump=nextslide" highlightClick="1"/>
            <a:extLst>
              <a:ext uri="{FF2B5EF4-FFF2-40B4-BE49-F238E27FC236}">
                <a16:creationId xmlns:a16="http://schemas.microsoft.com/office/drawing/2014/main" id="{4A8A6A1A-A767-9C66-11A5-3FA00CD0BE30}"/>
              </a:ext>
            </a:extLst>
          </p:cNvPr>
          <p:cNvSpPr/>
          <p:nvPr userDrawn="1"/>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21" name="Action Button: Back or Previous 34">
            <a:hlinkClick r:id="" action="ppaction://hlinkshowjump?jump=previousslide" highlightClick="1"/>
            <a:extLst>
              <a:ext uri="{FF2B5EF4-FFF2-40B4-BE49-F238E27FC236}">
                <a16:creationId xmlns:a16="http://schemas.microsoft.com/office/drawing/2014/main" id="{7BE74E87-A3AE-D37A-FF01-1C0047E51F49}"/>
              </a:ext>
            </a:extLst>
          </p:cNvPr>
          <p:cNvSpPr/>
          <p:nvPr userDrawn="1"/>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Tree>
    <p:extLst>
      <p:ext uri="{BB962C8B-B14F-4D97-AF65-F5344CB8AC3E}">
        <p14:creationId xmlns:p14="http://schemas.microsoft.com/office/powerpoint/2010/main" val="66656131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690434" cy="384992"/>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Picture Placeholder 3"/>
          <p:cNvSpPr>
            <a:spLocks noGrp="1"/>
          </p:cNvSpPr>
          <p:nvPr>
            <p:ph type="pic" sz="quarter" idx="10"/>
          </p:nvPr>
        </p:nvSpPr>
        <p:spPr>
          <a:xfrm>
            <a:off x="479822" y="1229842"/>
            <a:ext cx="685800" cy="685800"/>
          </a:xfrm>
          <a:solidFill>
            <a:schemeClr val="tx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14" name="Content Placeholder 13"/>
          <p:cNvSpPr>
            <a:spLocks noGrp="1"/>
          </p:cNvSpPr>
          <p:nvPr>
            <p:ph sz="quarter" idx="18"/>
          </p:nvPr>
        </p:nvSpPr>
        <p:spPr>
          <a:xfrm>
            <a:off x="1276719" y="1229842"/>
            <a:ext cx="1034421"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27" name="Picture Placeholder 3"/>
          <p:cNvSpPr>
            <a:spLocks noGrp="1"/>
          </p:cNvSpPr>
          <p:nvPr>
            <p:ph type="pic" sz="quarter" idx="19"/>
          </p:nvPr>
        </p:nvSpPr>
        <p:spPr>
          <a:xfrm>
            <a:off x="2591705" y="1229842"/>
            <a:ext cx="685800" cy="685800"/>
          </a:xfrm>
          <a:solidFill>
            <a:schemeClr val="tx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28" name="Content Placeholder 13"/>
          <p:cNvSpPr>
            <a:spLocks noGrp="1"/>
          </p:cNvSpPr>
          <p:nvPr>
            <p:ph sz="quarter" idx="20"/>
          </p:nvPr>
        </p:nvSpPr>
        <p:spPr>
          <a:xfrm>
            <a:off x="3388601" y="1229842"/>
            <a:ext cx="1034421"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29" name="Picture Placeholder 3"/>
          <p:cNvSpPr>
            <a:spLocks noGrp="1"/>
          </p:cNvSpPr>
          <p:nvPr>
            <p:ph type="pic" sz="quarter" idx="21"/>
          </p:nvPr>
        </p:nvSpPr>
        <p:spPr>
          <a:xfrm>
            <a:off x="4765936" y="1229842"/>
            <a:ext cx="685800" cy="685800"/>
          </a:xfrm>
          <a:solidFill>
            <a:schemeClr val="tx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0" name="Content Placeholder 13"/>
          <p:cNvSpPr>
            <a:spLocks noGrp="1"/>
          </p:cNvSpPr>
          <p:nvPr>
            <p:ph sz="quarter" idx="22"/>
          </p:nvPr>
        </p:nvSpPr>
        <p:spPr>
          <a:xfrm>
            <a:off x="5562833" y="1229842"/>
            <a:ext cx="1034421"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31" name="Picture Placeholder 3"/>
          <p:cNvSpPr>
            <a:spLocks noGrp="1"/>
          </p:cNvSpPr>
          <p:nvPr>
            <p:ph type="pic" sz="quarter" idx="23"/>
          </p:nvPr>
        </p:nvSpPr>
        <p:spPr>
          <a:xfrm>
            <a:off x="6832860" y="1229842"/>
            <a:ext cx="685800" cy="685800"/>
          </a:xfrm>
          <a:solidFill>
            <a:schemeClr val="tx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2" name="Content Placeholder 13"/>
          <p:cNvSpPr>
            <a:spLocks noGrp="1"/>
          </p:cNvSpPr>
          <p:nvPr>
            <p:ph sz="quarter" idx="24"/>
          </p:nvPr>
        </p:nvSpPr>
        <p:spPr>
          <a:xfrm>
            <a:off x="7629757" y="1229842"/>
            <a:ext cx="1034421"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33" name="Picture Placeholder 3"/>
          <p:cNvSpPr>
            <a:spLocks noGrp="1"/>
          </p:cNvSpPr>
          <p:nvPr>
            <p:ph type="pic" sz="quarter" idx="25"/>
          </p:nvPr>
        </p:nvSpPr>
        <p:spPr>
          <a:xfrm>
            <a:off x="479822" y="2365161"/>
            <a:ext cx="685800" cy="685800"/>
          </a:xfrm>
          <a:solidFill>
            <a:schemeClr val="tx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4" name="Content Placeholder 13"/>
          <p:cNvSpPr>
            <a:spLocks noGrp="1"/>
          </p:cNvSpPr>
          <p:nvPr>
            <p:ph sz="quarter" idx="26"/>
          </p:nvPr>
        </p:nvSpPr>
        <p:spPr>
          <a:xfrm>
            <a:off x="1276719" y="2365160"/>
            <a:ext cx="1034421"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35" name="Picture Placeholder 3"/>
          <p:cNvSpPr>
            <a:spLocks noGrp="1"/>
          </p:cNvSpPr>
          <p:nvPr>
            <p:ph type="pic" sz="quarter" idx="27"/>
          </p:nvPr>
        </p:nvSpPr>
        <p:spPr>
          <a:xfrm>
            <a:off x="2591705" y="2365161"/>
            <a:ext cx="685800" cy="685800"/>
          </a:xfrm>
          <a:solidFill>
            <a:schemeClr val="tx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6" name="Content Placeholder 13"/>
          <p:cNvSpPr>
            <a:spLocks noGrp="1"/>
          </p:cNvSpPr>
          <p:nvPr>
            <p:ph sz="quarter" idx="28"/>
          </p:nvPr>
        </p:nvSpPr>
        <p:spPr>
          <a:xfrm>
            <a:off x="3388601" y="2365160"/>
            <a:ext cx="1034421"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37" name="Picture Placeholder 3"/>
          <p:cNvSpPr>
            <a:spLocks noGrp="1"/>
          </p:cNvSpPr>
          <p:nvPr>
            <p:ph type="pic" sz="quarter" idx="29"/>
          </p:nvPr>
        </p:nvSpPr>
        <p:spPr>
          <a:xfrm>
            <a:off x="4765936" y="2365161"/>
            <a:ext cx="685800" cy="685800"/>
          </a:xfrm>
          <a:solidFill>
            <a:schemeClr val="tx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8" name="Content Placeholder 13"/>
          <p:cNvSpPr>
            <a:spLocks noGrp="1"/>
          </p:cNvSpPr>
          <p:nvPr>
            <p:ph sz="quarter" idx="30"/>
          </p:nvPr>
        </p:nvSpPr>
        <p:spPr>
          <a:xfrm>
            <a:off x="5562833" y="2365160"/>
            <a:ext cx="1034421"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39" name="Picture Placeholder 3"/>
          <p:cNvSpPr>
            <a:spLocks noGrp="1"/>
          </p:cNvSpPr>
          <p:nvPr>
            <p:ph type="pic" sz="quarter" idx="31"/>
          </p:nvPr>
        </p:nvSpPr>
        <p:spPr>
          <a:xfrm>
            <a:off x="6832860" y="2365161"/>
            <a:ext cx="685800" cy="685800"/>
          </a:xfrm>
          <a:solidFill>
            <a:schemeClr val="tx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40" name="Content Placeholder 13"/>
          <p:cNvSpPr>
            <a:spLocks noGrp="1"/>
          </p:cNvSpPr>
          <p:nvPr>
            <p:ph sz="quarter" idx="32"/>
          </p:nvPr>
        </p:nvSpPr>
        <p:spPr>
          <a:xfrm>
            <a:off x="7629757" y="2365160"/>
            <a:ext cx="1034421"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41" name="Picture Placeholder 3"/>
          <p:cNvSpPr>
            <a:spLocks noGrp="1"/>
          </p:cNvSpPr>
          <p:nvPr>
            <p:ph type="pic" sz="quarter" idx="33"/>
          </p:nvPr>
        </p:nvSpPr>
        <p:spPr>
          <a:xfrm>
            <a:off x="479822" y="3500479"/>
            <a:ext cx="685800" cy="685800"/>
          </a:xfrm>
          <a:solidFill>
            <a:schemeClr val="tx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42" name="Content Placeholder 13"/>
          <p:cNvSpPr>
            <a:spLocks noGrp="1"/>
          </p:cNvSpPr>
          <p:nvPr>
            <p:ph sz="quarter" idx="34"/>
          </p:nvPr>
        </p:nvSpPr>
        <p:spPr>
          <a:xfrm>
            <a:off x="1276719" y="3500478"/>
            <a:ext cx="1034421"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43" name="Picture Placeholder 3"/>
          <p:cNvSpPr>
            <a:spLocks noGrp="1"/>
          </p:cNvSpPr>
          <p:nvPr>
            <p:ph type="pic" sz="quarter" idx="35"/>
          </p:nvPr>
        </p:nvSpPr>
        <p:spPr>
          <a:xfrm>
            <a:off x="2591705" y="3500479"/>
            <a:ext cx="685800" cy="685800"/>
          </a:xfrm>
          <a:solidFill>
            <a:schemeClr val="tx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44" name="Content Placeholder 13"/>
          <p:cNvSpPr>
            <a:spLocks noGrp="1"/>
          </p:cNvSpPr>
          <p:nvPr>
            <p:ph sz="quarter" idx="36"/>
          </p:nvPr>
        </p:nvSpPr>
        <p:spPr>
          <a:xfrm>
            <a:off x="3388601" y="3500478"/>
            <a:ext cx="1034421"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45" name="Picture Placeholder 3"/>
          <p:cNvSpPr>
            <a:spLocks noGrp="1"/>
          </p:cNvSpPr>
          <p:nvPr>
            <p:ph type="pic" sz="quarter" idx="37"/>
          </p:nvPr>
        </p:nvSpPr>
        <p:spPr>
          <a:xfrm>
            <a:off x="4765936" y="3500479"/>
            <a:ext cx="685800" cy="685800"/>
          </a:xfrm>
          <a:solidFill>
            <a:schemeClr val="tx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46" name="Content Placeholder 13"/>
          <p:cNvSpPr>
            <a:spLocks noGrp="1"/>
          </p:cNvSpPr>
          <p:nvPr>
            <p:ph sz="quarter" idx="38"/>
          </p:nvPr>
        </p:nvSpPr>
        <p:spPr>
          <a:xfrm>
            <a:off x="5562833" y="3500478"/>
            <a:ext cx="1034421"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47" name="Picture Placeholder 3"/>
          <p:cNvSpPr>
            <a:spLocks noGrp="1"/>
          </p:cNvSpPr>
          <p:nvPr>
            <p:ph type="pic" sz="quarter" idx="39"/>
          </p:nvPr>
        </p:nvSpPr>
        <p:spPr>
          <a:xfrm>
            <a:off x="6832860" y="3500479"/>
            <a:ext cx="685800" cy="685800"/>
          </a:xfrm>
          <a:solidFill>
            <a:schemeClr val="tx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48" name="Content Placeholder 13"/>
          <p:cNvSpPr>
            <a:spLocks noGrp="1"/>
          </p:cNvSpPr>
          <p:nvPr>
            <p:ph sz="quarter" idx="40"/>
          </p:nvPr>
        </p:nvSpPr>
        <p:spPr>
          <a:xfrm>
            <a:off x="7629757" y="3500478"/>
            <a:ext cx="1034421"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49" name="Text Placeholder 4"/>
          <p:cNvSpPr>
            <a:spLocks noGrp="1"/>
          </p:cNvSpPr>
          <p:nvPr>
            <p:ph type="body" sz="quarter" idx="41"/>
          </p:nvPr>
        </p:nvSpPr>
        <p:spPr>
          <a:xfrm>
            <a:off x="467916" y="813513"/>
            <a:ext cx="7690434" cy="191375"/>
          </a:xfrm>
        </p:spPr>
        <p:txBody>
          <a:bodyPr/>
          <a:lstStyle>
            <a:lvl1pPr marL="0" indent="0" algn="l">
              <a:lnSpc>
                <a:spcPct val="86000"/>
              </a:lnSpc>
              <a:spcBef>
                <a:spcPts val="0"/>
              </a:spcBef>
              <a:buNone/>
              <a:defRPr sz="13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50" name="Footer Placeholder 2">
            <a:extLst>
              <a:ext uri="{FF2B5EF4-FFF2-40B4-BE49-F238E27FC236}">
                <a16:creationId xmlns:a16="http://schemas.microsoft.com/office/drawing/2014/main" id="{638F577A-15BD-BE45-BB19-9FE132D10175}"/>
              </a:ext>
            </a:extLst>
          </p:cNvPr>
          <p:cNvSpPr>
            <a:spLocks noGrp="1"/>
          </p:cNvSpPr>
          <p:nvPr>
            <p:ph type="ftr" sz="quarter" idx="42"/>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32E1319D-8CC7-4B38-9199-9C091498EA58}"/>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116766955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67917" y="438150"/>
            <a:ext cx="7690433" cy="384992"/>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Picture Placeholder 3"/>
          <p:cNvSpPr>
            <a:spLocks noGrp="1"/>
          </p:cNvSpPr>
          <p:nvPr>
            <p:ph type="pic" sz="quarter" idx="10"/>
          </p:nvPr>
        </p:nvSpPr>
        <p:spPr>
          <a:xfrm>
            <a:off x="479822" y="1229842"/>
            <a:ext cx="685800" cy="685800"/>
          </a:xfrm>
          <a:solidFill>
            <a:schemeClr val="tx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14" name="Content Placeholder 13"/>
          <p:cNvSpPr>
            <a:spLocks noGrp="1"/>
          </p:cNvSpPr>
          <p:nvPr>
            <p:ph sz="quarter" idx="18"/>
          </p:nvPr>
        </p:nvSpPr>
        <p:spPr>
          <a:xfrm>
            <a:off x="1276719" y="1229842"/>
            <a:ext cx="1735806"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27" name="Picture Placeholder 3"/>
          <p:cNvSpPr>
            <a:spLocks noGrp="1"/>
          </p:cNvSpPr>
          <p:nvPr>
            <p:ph type="pic" sz="quarter" idx="19"/>
          </p:nvPr>
        </p:nvSpPr>
        <p:spPr>
          <a:xfrm>
            <a:off x="3270244" y="1229842"/>
            <a:ext cx="685800" cy="685800"/>
          </a:xfrm>
          <a:solidFill>
            <a:schemeClr val="tx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28" name="Content Placeholder 13"/>
          <p:cNvSpPr>
            <a:spLocks noGrp="1"/>
          </p:cNvSpPr>
          <p:nvPr>
            <p:ph sz="quarter" idx="20"/>
          </p:nvPr>
        </p:nvSpPr>
        <p:spPr>
          <a:xfrm>
            <a:off x="4069975" y="1229842"/>
            <a:ext cx="1735806"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29" name="Picture Placeholder 3"/>
          <p:cNvSpPr>
            <a:spLocks noGrp="1"/>
          </p:cNvSpPr>
          <p:nvPr>
            <p:ph type="pic" sz="quarter" idx="21"/>
          </p:nvPr>
        </p:nvSpPr>
        <p:spPr>
          <a:xfrm>
            <a:off x="6128189" y="1229842"/>
            <a:ext cx="685800" cy="685800"/>
          </a:xfrm>
          <a:solidFill>
            <a:schemeClr val="tx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0" name="Content Placeholder 13"/>
          <p:cNvSpPr>
            <a:spLocks noGrp="1"/>
          </p:cNvSpPr>
          <p:nvPr>
            <p:ph sz="quarter" idx="22"/>
          </p:nvPr>
        </p:nvSpPr>
        <p:spPr>
          <a:xfrm>
            <a:off x="6930754" y="1229842"/>
            <a:ext cx="1735806"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33" name="Picture Placeholder 3"/>
          <p:cNvSpPr>
            <a:spLocks noGrp="1"/>
          </p:cNvSpPr>
          <p:nvPr>
            <p:ph type="pic" sz="quarter" idx="25"/>
          </p:nvPr>
        </p:nvSpPr>
        <p:spPr>
          <a:xfrm>
            <a:off x="479822" y="2365161"/>
            <a:ext cx="685800" cy="685800"/>
          </a:xfrm>
          <a:solidFill>
            <a:schemeClr val="tx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4" name="Content Placeholder 13"/>
          <p:cNvSpPr>
            <a:spLocks noGrp="1"/>
          </p:cNvSpPr>
          <p:nvPr>
            <p:ph sz="quarter" idx="26"/>
          </p:nvPr>
        </p:nvSpPr>
        <p:spPr>
          <a:xfrm>
            <a:off x="1276719" y="2365160"/>
            <a:ext cx="1735806"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35" name="Picture Placeholder 3"/>
          <p:cNvSpPr>
            <a:spLocks noGrp="1"/>
          </p:cNvSpPr>
          <p:nvPr>
            <p:ph type="pic" sz="quarter" idx="27"/>
          </p:nvPr>
        </p:nvSpPr>
        <p:spPr>
          <a:xfrm>
            <a:off x="3270244" y="2365161"/>
            <a:ext cx="685800" cy="685800"/>
          </a:xfrm>
          <a:solidFill>
            <a:schemeClr val="tx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6" name="Content Placeholder 13"/>
          <p:cNvSpPr>
            <a:spLocks noGrp="1"/>
          </p:cNvSpPr>
          <p:nvPr>
            <p:ph sz="quarter" idx="28"/>
          </p:nvPr>
        </p:nvSpPr>
        <p:spPr>
          <a:xfrm>
            <a:off x="4069975" y="2365160"/>
            <a:ext cx="1735806"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37" name="Picture Placeholder 3"/>
          <p:cNvSpPr>
            <a:spLocks noGrp="1"/>
          </p:cNvSpPr>
          <p:nvPr>
            <p:ph type="pic" sz="quarter" idx="29"/>
          </p:nvPr>
        </p:nvSpPr>
        <p:spPr>
          <a:xfrm>
            <a:off x="6128189" y="2365160"/>
            <a:ext cx="685800" cy="685800"/>
          </a:xfrm>
          <a:solidFill>
            <a:schemeClr val="tx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8" name="Content Placeholder 13"/>
          <p:cNvSpPr>
            <a:spLocks noGrp="1"/>
          </p:cNvSpPr>
          <p:nvPr>
            <p:ph sz="quarter" idx="30"/>
          </p:nvPr>
        </p:nvSpPr>
        <p:spPr>
          <a:xfrm>
            <a:off x="6930754" y="2365160"/>
            <a:ext cx="1735806"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41" name="Picture Placeholder 3"/>
          <p:cNvSpPr>
            <a:spLocks noGrp="1"/>
          </p:cNvSpPr>
          <p:nvPr>
            <p:ph type="pic" sz="quarter" idx="33"/>
          </p:nvPr>
        </p:nvSpPr>
        <p:spPr>
          <a:xfrm>
            <a:off x="479822" y="3500479"/>
            <a:ext cx="685800" cy="685800"/>
          </a:xfrm>
          <a:solidFill>
            <a:schemeClr val="tx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42" name="Content Placeholder 13"/>
          <p:cNvSpPr>
            <a:spLocks noGrp="1"/>
          </p:cNvSpPr>
          <p:nvPr>
            <p:ph sz="quarter" idx="34"/>
          </p:nvPr>
        </p:nvSpPr>
        <p:spPr>
          <a:xfrm>
            <a:off x="1276719" y="3500478"/>
            <a:ext cx="1735806"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43" name="Picture Placeholder 3"/>
          <p:cNvSpPr>
            <a:spLocks noGrp="1"/>
          </p:cNvSpPr>
          <p:nvPr>
            <p:ph type="pic" sz="quarter" idx="35"/>
          </p:nvPr>
        </p:nvSpPr>
        <p:spPr>
          <a:xfrm>
            <a:off x="3270244" y="3500479"/>
            <a:ext cx="685800" cy="685800"/>
          </a:xfrm>
          <a:solidFill>
            <a:schemeClr val="tx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44" name="Content Placeholder 13"/>
          <p:cNvSpPr>
            <a:spLocks noGrp="1"/>
          </p:cNvSpPr>
          <p:nvPr>
            <p:ph sz="quarter" idx="36"/>
          </p:nvPr>
        </p:nvSpPr>
        <p:spPr>
          <a:xfrm>
            <a:off x="4069975" y="3500478"/>
            <a:ext cx="1735806"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45" name="Picture Placeholder 3"/>
          <p:cNvSpPr>
            <a:spLocks noGrp="1"/>
          </p:cNvSpPr>
          <p:nvPr>
            <p:ph type="pic" sz="quarter" idx="37"/>
          </p:nvPr>
        </p:nvSpPr>
        <p:spPr>
          <a:xfrm>
            <a:off x="6128189" y="3500478"/>
            <a:ext cx="685800" cy="685800"/>
          </a:xfrm>
          <a:solidFill>
            <a:schemeClr val="tx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46" name="Content Placeholder 13"/>
          <p:cNvSpPr>
            <a:spLocks noGrp="1"/>
          </p:cNvSpPr>
          <p:nvPr>
            <p:ph sz="quarter" idx="38"/>
          </p:nvPr>
        </p:nvSpPr>
        <p:spPr>
          <a:xfrm>
            <a:off x="6930754" y="3500478"/>
            <a:ext cx="1735806"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49" name="Text Placeholder 4"/>
          <p:cNvSpPr>
            <a:spLocks noGrp="1"/>
          </p:cNvSpPr>
          <p:nvPr>
            <p:ph type="body" sz="quarter" idx="41"/>
          </p:nvPr>
        </p:nvSpPr>
        <p:spPr>
          <a:xfrm>
            <a:off x="467917" y="813513"/>
            <a:ext cx="7690433" cy="191375"/>
          </a:xfrm>
        </p:spPr>
        <p:txBody>
          <a:bodyPr/>
          <a:lstStyle>
            <a:lvl1pPr marL="0" indent="0" algn="l">
              <a:lnSpc>
                <a:spcPct val="86000"/>
              </a:lnSpc>
              <a:spcBef>
                <a:spcPts val="0"/>
              </a:spcBef>
              <a:buNone/>
              <a:defRPr sz="13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22" name="Footer Placeholder 2">
            <a:extLst>
              <a:ext uri="{FF2B5EF4-FFF2-40B4-BE49-F238E27FC236}">
                <a16:creationId xmlns:a16="http://schemas.microsoft.com/office/drawing/2014/main" id="{3735EC0E-8F80-CD46-9AE2-C18985362145}"/>
              </a:ext>
            </a:extLst>
          </p:cNvPr>
          <p:cNvSpPr>
            <a:spLocks noGrp="1"/>
          </p:cNvSpPr>
          <p:nvPr>
            <p:ph type="ftr" sz="quarter" idx="42"/>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1A1A50A0-82C5-FE19-1E3E-36ED0E0F4B4F}"/>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33837837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690434" cy="384992"/>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Picture Placeholder 3"/>
          <p:cNvSpPr>
            <a:spLocks noGrp="1"/>
          </p:cNvSpPr>
          <p:nvPr>
            <p:ph type="pic" sz="quarter" idx="10"/>
          </p:nvPr>
        </p:nvSpPr>
        <p:spPr>
          <a:xfrm>
            <a:off x="467916" y="1229842"/>
            <a:ext cx="685800" cy="685800"/>
          </a:xfrm>
          <a:solidFill>
            <a:schemeClr val="tx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14" name="Content Placeholder 13"/>
          <p:cNvSpPr>
            <a:spLocks noGrp="1"/>
          </p:cNvSpPr>
          <p:nvPr>
            <p:ph sz="quarter" idx="18"/>
          </p:nvPr>
        </p:nvSpPr>
        <p:spPr>
          <a:xfrm>
            <a:off x="1264813" y="1229842"/>
            <a:ext cx="1735806"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27" name="Picture Placeholder 3"/>
          <p:cNvSpPr>
            <a:spLocks noGrp="1"/>
          </p:cNvSpPr>
          <p:nvPr>
            <p:ph type="pic" sz="quarter" idx="19"/>
          </p:nvPr>
        </p:nvSpPr>
        <p:spPr>
          <a:xfrm>
            <a:off x="3270244" y="1229842"/>
            <a:ext cx="685800" cy="685800"/>
          </a:xfrm>
          <a:solidFill>
            <a:schemeClr val="tx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28" name="Content Placeholder 13"/>
          <p:cNvSpPr>
            <a:spLocks noGrp="1"/>
          </p:cNvSpPr>
          <p:nvPr>
            <p:ph sz="quarter" idx="20"/>
          </p:nvPr>
        </p:nvSpPr>
        <p:spPr>
          <a:xfrm>
            <a:off x="4069975" y="1229842"/>
            <a:ext cx="1735806"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29" name="Picture Placeholder 3"/>
          <p:cNvSpPr>
            <a:spLocks noGrp="1"/>
          </p:cNvSpPr>
          <p:nvPr>
            <p:ph type="pic" sz="quarter" idx="21"/>
          </p:nvPr>
        </p:nvSpPr>
        <p:spPr>
          <a:xfrm>
            <a:off x="6128189" y="1229842"/>
            <a:ext cx="685800" cy="685800"/>
          </a:xfrm>
          <a:solidFill>
            <a:schemeClr val="tx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0" name="Content Placeholder 13"/>
          <p:cNvSpPr>
            <a:spLocks noGrp="1"/>
          </p:cNvSpPr>
          <p:nvPr>
            <p:ph sz="quarter" idx="22"/>
          </p:nvPr>
        </p:nvSpPr>
        <p:spPr>
          <a:xfrm>
            <a:off x="6930754" y="1229842"/>
            <a:ext cx="1735806"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33" name="Picture Placeholder 3"/>
          <p:cNvSpPr>
            <a:spLocks noGrp="1"/>
          </p:cNvSpPr>
          <p:nvPr>
            <p:ph type="pic" sz="quarter" idx="25"/>
          </p:nvPr>
        </p:nvSpPr>
        <p:spPr>
          <a:xfrm>
            <a:off x="467916" y="2365161"/>
            <a:ext cx="685800" cy="685800"/>
          </a:xfrm>
          <a:solidFill>
            <a:schemeClr val="tx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4" name="Content Placeholder 13"/>
          <p:cNvSpPr>
            <a:spLocks noGrp="1"/>
          </p:cNvSpPr>
          <p:nvPr>
            <p:ph sz="quarter" idx="26"/>
          </p:nvPr>
        </p:nvSpPr>
        <p:spPr>
          <a:xfrm>
            <a:off x="1264813" y="2365160"/>
            <a:ext cx="1735806"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35" name="Picture Placeholder 3"/>
          <p:cNvSpPr>
            <a:spLocks noGrp="1"/>
          </p:cNvSpPr>
          <p:nvPr>
            <p:ph type="pic" sz="quarter" idx="27"/>
          </p:nvPr>
        </p:nvSpPr>
        <p:spPr>
          <a:xfrm>
            <a:off x="3270244" y="2365161"/>
            <a:ext cx="685800" cy="685800"/>
          </a:xfrm>
          <a:solidFill>
            <a:schemeClr val="tx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6" name="Content Placeholder 13"/>
          <p:cNvSpPr>
            <a:spLocks noGrp="1"/>
          </p:cNvSpPr>
          <p:nvPr>
            <p:ph sz="quarter" idx="28"/>
          </p:nvPr>
        </p:nvSpPr>
        <p:spPr>
          <a:xfrm>
            <a:off x="4069975" y="2365160"/>
            <a:ext cx="1735806"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37" name="Picture Placeholder 3"/>
          <p:cNvSpPr>
            <a:spLocks noGrp="1"/>
          </p:cNvSpPr>
          <p:nvPr>
            <p:ph type="pic" sz="quarter" idx="29"/>
          </p:nvPr>
        </p:nvSpPr>
        <p:spPr>
          <a:xfrm>
            <a:off x="6128189" y="2365160"/>
            <a:ext cx="685800" cy="685800"/>
          </a:xfrm>
          <a:solidFill>
            <a:schemeClr val="tx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8" name="Content Placeholder 13"/>
          <p:cNvSpPr>
            <a:spLocks noGrp="1"/>
          </p:cNvSpPr>
          <p:nvPr>
            <p:ph sz="quarter" idx="30"/>
          </p:nvPr>
        </p:nvSpPr>
        <p:spPr>
          <a:xfrm>
            <a:off x="6930754" y="2365160"/>
            <a:ext cx="1735806"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41" name="Picture Placeholder 3"/>
          <p:cNvSpPr>
            <a:spLocks noGrp="1"/>
          </p:cNvSpPr>
          <p:nvPr>
            <p:ph type="pic" sz="quarter" idx="33"/>
          </p:nvPr>
        </p:nvSpPr>
        <p:spPr>
          <a:xfrm>
            <a:off x="467916" y="3500479"/>
            <a:ext cx="685800" cy="685800"/>
          </a:xfrm>
          <a:solidFill>
            <a:schemeClr val="tx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42" name="Content Placeholder 13"/>
          <p:cNvSpPr>
            <a:spLocks noGrp="1"/>
          </p:cNvSpPr>
          <p:nvPr>
            <p:ph sz="quarter" idx="34"/>
          </p:nvPr>
        </p:nvSpPr>
        <p:spPr>
          <a:xfrm>
            <a:off x="1264813" y="3500478"/>
            <a:ext cx="1735806"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43" name="Picture Placeholder 3"/>
          <p:cNvSpPr>
            <a:spLocks noGrp="1"/>
          </p:cNvSpPr>
          <p:nvPr>
            <p:ph type="pic" sz="quarter" idx="35"/>
          </p:nvPr>
        </p:nvSpPr>
        <p:spPr>
          <a:xfrm>
            <a:off x="3270244" y="3500479"/>
            <a:ext cx="685800" cy="685800"/>
          </a:xfrm>
          <a:solidFill>
            <a:schemeClr val="tx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44" name="Content Placeholder 13"/>
          <p:cNvSpPr>
            <a:spLocks noGrp="1"/>
          </p:cNvSpPr>
          <p:nvPr>
            <p:ph sz="quarter" idx="36"/>
          </p:nvPr>
        </p:nvSpPr>
        <p:spPr>
          <a:xfrm>
            <a:off x="4069975" y="3500478"/>
            <a:ext cx="1735806"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45" name="Picture Placeholder 3"/>
          <p:cNvSpPr>
            <a:spLocks noGrp="1"/>
          </p:cNvSpPr>
          <p:nvPr>
            <p:ph type="pic" sz="quarter" idx="37"/>
          </p:nvPr>
        </p:nvSpPr>
        <p:spPr>
          <a:xfrm>
            <a:off x="6128189" y="3500478"/>
            <a:ext cx="685800" cy="685800"/>
          </a:xfrm>
          <a:solidFill>
            <a:schemeClr val="tx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46" name="Content Placeholder 13"/>
          <p:cNvSpPr>
            <a:spLocks noGrp="1"/>
          </p:cNvSpPr>
          <p:nvPr>
            <p:ph sz="quarter" idx="38"/>
          </p:nvPr>
        </p:nvSpPr>
        <p:spPr>
          <a:xfrm>
            <a:off x="6930754" y="3500478"/>
            <a:ext cx="1735806" cy="733806"/>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21" name="Footer Placeholder 2">
            <a:extLst>
              <a:ext uri="{FF2B5EF4-FFF2-40B4-BE49-F238E27FC236}">
                <a16:creationId xmlns:a16="http://schemas.microsoft.com/office/drawing/2014/main" id="{2AE237A5-1D5E-6A4D-9F56-648169C17F2D}"/>
              </a:ext>
            </a:extLst>
          </p:cNvPr>
          <p:cNvSpPr>
            <a:spLocks noGrp="1"/>
          </p:cNvSpPr>
          <p:nvPr>
            <p:ph type="ftr" sz="quarter" idx="39"/>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D531F1EA-7A2C-0B2C-1CB1-A4A59C8F9120}"/>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13357085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690434" cy="384992"/>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Picture Placeholder 3"/>
          <p:cNvSpPr>
            <a:spLocks noGrp="1"/>
          </p:cNvSpPr>
          <p:nvPr>
            <p:ph type="pic" sz="quarter" idx="10"/>
          </p:nvPr>
        </p:nvSpPr>
        <p:spPr>
          <a:xfrm>
            <a:off x="474503" y="1229842"/>
            <a:ext cx="685800" cy="685800"/>
          </a:xfrm>
          <a:solidFill>
            <a:schemeClr val="tx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14" name="Content Placeholder 13"/>
          <p:cNvSpPr>
            <a:spLocks noGrp="1"/>
          </p:cNvSpPr>
          <p:nvPr>
            <p:ph sz="quarter" idx="18"/>
          </p:nvPr>
        </p:nvSpPr>
        <p:spPr>
          <a:xfrm>
            <a:off x="1271400" y="1229841"/>
            <a:ext cx="1735806" cy="1456681"/>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27" name="Picture Placeholder 3"/>
          <p:cNvSpPr>
            <a:spLocks noGrp="1"/>
          </p:cNvSpPr>
          <p:nvPr>
            <p:ph type="pic" sz="quarter" idx="19"/>
          </p:nvPr>
        </p:nvSpPr>
        <p:spPr>
          <a:xfrm>
            <a:off x="3270244" y="1229842"/>
            <a:ext cx="685800" cy="685800"/>
          </a:xfrm>
          <a:solidFill>
            <a:schemeClr val="tx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28" name="Content Placeholder 13"/>
          <p:cNvSpPr>
            <a:spLocks noGrp="1"/>
          </p:cNvSpPr>
          <p:nvPr>
            <p:ph sz="quarter" idx="20"/>
          </p:nvPr>
        </p:nvSpPr>
        <p:spPr>
          <a:xfrm>
            <a:off x="4069975" y="1229841"/>
            <a:ext cx="1735806" cy="1456681"/>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29" name="Picture Placeholder 3"/>
          <p:cNvSpPr>
            <a:spLocks noGrp="1"/>
          </p:cNvSpPr>
          <p:nvPr>
            <p:ph type="pic" sz="quarter" idx="21"/>
          </p:nvPr>
        </p:nvSpPr>
        <p:spPr>
          <a:xfrm>
            <a:off x="6065984" y="1229842"/>
            <a:ext cx="685800" cy="685800"/>
          </a:xfrm>
          <a:solidFill>
            <a:schemeClr val="tx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0" name="Content Placeholder 13"/>
          <p:cNvSpPr>
            <a:spLocks noGrp="1"/>
          </p:cNvSpPr>
          <p:nvPr>
            <p:ph sz="quarter" idx="22"/>
          </p:nvPr>
        </p:nvSpPr>
        <p:spPr>
          <a:xfrm>
            <a:off x="6868550" y="1229841"/>
            <a:ext cx="1735806" cy="1456681"/>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33" name="Picture Placeholder 3"/>
          <p:cNvSpPr>
            <a:spLocks noGrp="1"/>
          </p:cNvSpPr>
          <p:nvPr>
            <p:ph type="pic" sz="quarter" idx="25"/>
          </p:nvPr>
        </p:nvSpPr>
        <p:spPr>
          <a:xfrm>
            <a:off x="474503" y="2914933"/>
            <a:ext cx="685800" cy="685800"/>
          </a:xfrm>
          <a:solidFill>
            <a:schemeClr val="tx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4" name="Content Placeholder 13"/>
          <p:cNvSpPr>
            <a:spLocks noGrp="1"/>
          </p:cNvSpPr>
          <p:nvPr>
            <p:ph sz="quarter" idx="26"/>
          </p:nvPr>
        </p:nvSpPr>
        <p:spPr>
          <a:xfrm>
            <a:off x="1271400" y="2914932"/>
            <a:ext cx="1735806" cy="1456681"/>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35" name="Picture Placeholder 3"/>
          <p:cNvSpPr>
            <a:spLocks noGrp="1"/>
          </p:cNvSpPr>
          <p:nvPr>
            <p:ph type="pic" sz="quarter" idx="27"/>
          </p:nvPr>
        </p:nvSpPr>
        <p:spPr>
          <a:xfrm>
            <a:off x="3270244" y="2914933"/>
            <a:ext cx="685800" cy="685800"/>
          </a:xfrm>
          <a:solidFill>
            <a:schemeClr val="tx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6" name="Content Placeholder 13"/>
          <p:cNvSpPr>
            <a:spLocks noGrp="1"/>
          </p:cNvSpPr>
          <p:nvPr>
            <p:ph sz="quarter" idx="28"/>
          </p:nvPr>
        </p:nvSpPr>
        <p:spPr>
          <a:xfrm>
            <a:off x="4069975" y="2914932"/>
            <a:ext cx="1735806" cy="1456681"/>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37" name="Picture Placeholder 3"/>
          <p:cNvSpPr>
            <a:spLocks noGrp="1"/>
          </p:cNvSpPr>
          <p:nvPr>
            <p:ph type="pic" sz="quarter" idx="29"/>
          </p:nvPr>
        </p:nvSpPr>
        <p:spPr>
          <a:xfrm>
            <a:off x="6065984" y="2914932"/>
            <a:ext cx="685800" cy="685800"/>
          </a:xfrm>
          <a:solidFill>
            <a:schemeClr val="tx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8" name="Content Placeholder 13"/>
          <p:cNvSpPr>
            <a:spLocks noGrp="1"/>
          </p:cNvSpPr>
          <p:nvPr>
            <p:ph sz="quarter" idx="30"/>
          </p:nvPr>
        </p:nvSpPr>
        <p:spPr>
          <a:xfrm>
            <a:off x="6868550" y="2914932"/>
            <a:ext cx="1735806" cy="1456681"/>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49" name="Text Placeholder 4"/>
          <p:cNvSpPr>
            <a:spLocks noGrp="1"/>
          </p:cNvSpPr>
          <p:nvPr>
            <p:ph type="body" sz="quarter" idx="41"/>
          </p:nvPr>
        </p:nvSpPr>
        <p:spPr>
          <a:xfrm>
            <a:off x="467916" y="813513"/>
            <a:ext cx="7690434" cy="191375"/>
          </a:xfrm>
        </p:spPr>
        <p:txBody>
          <a:bodyPr/>
          <a:lstStyle>
            <a:lvl1pPr marL="0" indent="0" algn="l">
              <a:lnSpc>
                <a:spcPct val="86000"/>
              </a:lnSpc>
              <a:spcBef>
                <a:spcPts val="0"/>
              </a:spcBef>
              <a:buNone/>
              <a:defRPr sz="13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Footer Placeholder 2">
            <a:extLst>
              <a:ext uri="{FF2B5EF4-FFF2-40B4-BE49-F238E27FC236}">
                <a16:creationId xmlns:a16="http://schemas.microsoft.com/office/drawing/2014/main" id="{40A1F1C3-E739-5541-B8A0-A04B3193F4B0}"/>
              </a:ext>
            </a:extLst>
          </p:cNvPr>
          <p:cNvSpPr>
            <a:spLocks noGrp="1"/>
          </p:cNvSpPr>
          <p:nvPr>
            <p:ph type="ftr" sz="quarter" idx="42"/>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35EC1506-CE13-968B-F4DA-4BD7148F2830}"/>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902039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67917" y="438150"/>
            <a:ext cx="7690433" cy="384992"/>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Picture Placeholder 3"/>
          <p:cNvSpPr>
            <a:spLocks noGrp="1"/>
          </p:cNvSpPr>
          <p:nvPr>
            <p:ph type="pic" sz="quarter" idx="10"/>
          </p:nvPr>
        </p:nvSpPr>
        <p:spPr>
          <a:xfrm>
            <a:off x="467916" y="1229842"/>
            <a:ext cx="685800" cy="685800"/>
          </a:xfrm>
          <a:solidFill>
            <a:schemeClr val="tx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14" name="Content Placeholder 13"/>
          <p:cNvSpPr>
            <a:spLocks noGrp="1"/>
          </p:cNvSpPr>
          <p:nvPr>
            <p:ph sz="quarter" idx="18"/>
          </p:nvPr>
        </p:nvSpPr>
        <p:spPr>
          <a:xfrm>
            <a:off x="1264813" y="1229841"/>
            <a:ext cx="1735806" cy="1456681"/>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27" name="Picture Placeholder 3"/>
          <p:cNvSpPr>
            <a:spLocks noGrp="1"/>
          </p:cNvSpPr>
          <p:nvPr>
            <p:ph type="pic" sz="quarter" idx="19"/>
          </p:nvPr>
        </p:nvSpPr>
        <p:spPr>
          <a:xfrm>
            <a:off x="3270244" y="1229842"/>
            <a:ext cx="685800" cy="685800"/>
          </a:xfrm>
          <a:solidFill>
            <a:schemeClr val="tx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28" name="Content Placeholder 13"/>
          <p:cNvSpPr>
            <a:spLocks noGrp="1"/>
          </p:cNvSpPr>
          <p:nvPr>
            <p:ph sz="quarter" idx="20"/>
          </p:nvPr>
        </p:nvSpPr>
        <p:spPr>
          <a:xfrm>
            <a:off x="4069975" y="1229841"/>
            <a:ext cx="1735806" cy="1456681"/>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29" name="Picture Placeholder 3"/>
          <p:cNvSpPr>
            <a:spLocks noGrp="1"/>
          </p:cNvSpPr>
          <p:nvPr>
            <p:ph type="pic" sz="quarter" idx="21"/>
          </p:nvPr>
        </p:nvSpPr>
        <p:spPr>
          <a:xfrm>
            <a:off x="6053138" y="1229842"/>
            <a:ext cx="685800" cy="685800"/>
          </a:xfrm>
          <a:solidFill>
            <a:schemeClr val="tx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0" name="Content Placeholder 13"/>
          <p:cNvSpPr>
            <a:spLocks noGrp="1"/>
          </p:cNvSpPr>
          <p:nvPr>
            <p:ph sz="quarter" idx="22"/>
          </p:nvPr>
        </p:nvSpPr>
        <p:spPr>
          <a:xfrm>
            <a:off x="6855703" y="1229841"/>
            <a:ext cx="1735806" cy="1456681"/>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33" name="Picture Placeholder 3"/>
          <p:cNvSpPr>
            <a:spLocks noGrp="1"/>
          </p:cNvSpPr>
          <p:nvPr>
            <p:ph type="pic" sz="quarter" idx="25"/>
          </p:nvPr>
        </p:nvSpPr>
        <p:spPr>
          <a:xfrm>
            <a:off x="467916" y="2914933"/>
            <a:ext cx="685800" cy="685800"/>
          </a:xfrm>
          <a:solidFill>
            <a:schemeClr val="tx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4" name="Content Placeholder 13"/>
          <p:cNvSpPr>
            <a:spLocks noGrp="1"/>
          </p:cNvSpPr>
          <p:nvPr>
            <p:ph sz="quarter" idx="26"/>
          </p:nvPr>
        </p:nvSpPr>
        <p:spPr>
          <a:xfrm>
            <a:off x="1264813" y="2914932"/>
            <a:ext cx="1735806" cy="1456681"/>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35" name="Picture Placeholder 3"/>
          <p:cNvSpPr>
            <a:spLocks noGrp="1"/>
          </p:cNvSpPr>
          <p:nvPr>
            <p:ph type="pic" sz="quarter" idx="27"/>
          </p:nvPr>
        </p:nvSpPr>
        <p:spPr>
          <a:xfrm>
            <a:off x="3270244" y="2914933"/>
            <a:ext cx="685800" cy="685800"/>
          </a:xfrm>
          <a:solidFill>
            <a:schemeClr val="tx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6" name="Content Placeholder 13"/>
          <p:cNvSpPr>
            <a:spLocks noGrp="1"/>
          </p:cNvSpPr>
          <p:nvPr>
            <p:ph sz="quarter" idx="28"/>
          </p:nvPr>
        </p:nvSpPr>
        <p:spPr>
          <a:xfrm>
            <a:off x="4069975" y="2914932"/>
            <a:ext cx="1735806" cy="1456681"/>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37" name="Picture Placeholder 3"/>
          <p:cNvSpPr>
            <a:spLocks noGrp="1"/>
          </p:cNvSpPr>
          <p:nvPr>
            <p:ph type="pic" sz="quarter" idx="29"/>
          </p:nvPr>
        </p:nvSpPr>
        <p:spPr>
          <a:xfrm>
            <a:off x="6053138" y="2914932"/>
            <a:ext cx="685800" cy="685800"/>
          </a:xfrm>
          <a:solidFill>
            <a:schemeClr val="tx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8" name="Content Placeholder 13"/>
          <p:cNvSpPr>
            <a:spLocks noGrp="1"/>
          </p:cNvSpPr>
          <p:nvPr>
            <p:ph sz="quarter" idx="30"/>
          </p:nvPr>
        </p:nvSpPr>
        <p:spPr>
          <a:xfrm>
            <a:off x="6855703" y="2914932"/>
            <a:ext cx="1735806" cy="1456681"/>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15" name="Footer Placeholder 2">
            <a:extLst>
              <a:ext uri="{FF2B5EF4-FFF2-40B4-BE49-F238E27FC236}">
                <a16:creationId xmlns:a16="http://schemas.microsoft.com/office/drawing/2014/main" id="{348C6DD0-1488-1A4C-8D91-2EDD334D81FD}"/>
              </a:ext>
            </a:extLst>
          </p:cNvPr>
          <p:cNvSpPr>
            <a:spLocks noGrp="1"/>
          </p:cNvSpPr>
          <p:nvPr>
            <p:ph type="ftr" sz="quarter" idx="31"/>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8B6794B1-2130-7D62-5361-8CB1CCDC417E}"/>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250799417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67917" y="438150"/>
            <a:ext cx="7690433" cy="384992"/>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Picture Placeholder 3"/>
          <p:cNvSpPr>
            <a:spLocks noGrp="1"/>
          </p:cNvSpPr>
          <p:nvPr>
            <p:ph type="pic" sz="quarter" idx="10"/>
          </p:nvPr>
        </p:nvSpPr>
        <p:spPr>
          <a:xfrm>
            <a:off x="475150" y="1229842"/>
            <a:ext cx="1248350" cy="1248350"/>
          </a:xfrm>
          <a:solidFill>
            <a:schemeClr val="tx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14" name="Content Placeholder 13"/>
          <p:cNvSpPr>
            <a:spLocks noGrp="1"/>
          </p:cNvSpPr>
          <p:nvPr>
            <p:ph sz="quarter" idx="18"/>
          </p:nvPr>
        </p:nvSpPr>
        <p:spPr>
          <a:xfrm>
            <a:off x="1865709" y="1229841"/>
            <a:ext cx="2646760" cy="1456681"/>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27" name="Picture Placeholder 3"/>
          <p:cNvSpPr>
            <a:spLocks noGrp="1"/>
          </p:cNvSpPr>
          <p:nvPr>
            <p:ph type="pic" sz="quarter" idx="19"/>
          </p:nvPr>
        </p:nvSpPr>
        <p:spPr>
          <a:xfrm>
            <a:off x="4654153" y="1229842"/>
            <a:ext cx="1248350" cy="1248350"/>
          </a:xfrm>
          <a:solidFill>
            <a:schemeClr val="tx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28" name="Content Placeholder 13"/>
          <p:cNvSpPr>
            <a:spLocks noGrp="1"/>
          </p:cNvSpPr>
          <p:nvPr>
            <p:ph sz="quarter" idx="20"/>
          </p:nvPr>
        </p:nvSpPr>
        <p:spPr>
          <a:xfrm>
            <a:off x="6053137" y="1229841"/>
            <a:ext cx="2613422" cy="1456681"/>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33" name="Picture Placeholder 3"/>
          <p:cNvSpPr>
            <a:spLocks noGrp="1"/>
          </p:cNvSpPr>
          <p:nvPr>
            <p:ph type="pic" sz="quarter" idx="25"/>
          </p:nvPr>
        </p:nvSpPr>
        <p:spPr>
          <a:xfrm>
            <a:off x="475150" y="2914933"/>
            <a:ext cx="1248350" cy="1248350"/>
          </a:xfrm>
          <a:solidFill>
            <a:schemeClr val="tx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4" name="Content Placeholder 13"/>
          <p:cNvSpPr>
            <a:spLocks noGrp="1"/>
          </p:cNvSpPr>
          <p:nvPr>
            <p:ph sz="quarter" idx="26"/>
          </p:nvPr>
        </p:nvSpPr>
        <p:spPr>
          <a:xfrm>
            <a:off x="1865709" y="2914932"/>
            <a:ext cx="2646236" cy="1456681"/>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35" name="Picture Placeholder 3"/>
          <p:cNvSpPr>
            <a:spLocks noGrp="1"/>
          </p:cNvSpPr>
          <p:nvPr>
            <p:ph type="pic" sz="quarter" idx="27"/>
          </p:nvPr>
        </p:nvSpPr>
        <p:spPr>
          <a:xfrm>
            <a:off x="4654153" y="2914933"/>
            <a:ext cx="1248350" cy="1248350"/>
          </a:xfrm>
          <a:solidFill>
            <a:schemeClr val="tx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6" name="Content Placeholder 13"/>
          <p:cNvSpPr>
            <a:spLocks noGrp="1"/>
          </p:cNvSpPr>
          <p:nvPr>
            <p:ph sz="quarter" idx="28"/>
          </p:nvPr>
        </p:nvSpPr>
        <p:spPr>
          <a:xfrm>
            <a:off x="6053137" y="2914932"/>
            <a:ext cx="2613422" cy="1456681"/>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49" name="Text Placeholder 4"/>
          <p:cNvSpPr>
            <a:spLocks noGrp="1"/>
          </p:cNvSpPr>
          <p:nvPr>
            <p:ph type="body" sz="quarter" idx="41"/>
          </p:nvPr>
        </p:nvSpPr>
        <p:spPr>
          <a:xfrm>
            <a:off x="467917" y="813513"/>
            <a:ext cx="7690433" cy="191375"/>
          </a:xfrm>
        </p:spPr>
        <p:txBody>
          <a:bodyPr/>
          <a:lstStyle>
            <a:lvl1pPr marL="0" indent="0" algn="l">
              <a:lnSpc>
                <a:spcPct val="86000"/>
              </a:lnSpc>
              <a:spcBef>
                <a:spcPts val="0"/>
              </a:spcBef>
              <a:buNone/>
              <a:defRPr sz="13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Footer Placeholder 2">
            <a:extLst>
              <a:ext uri="{FF2B5EF4-FFF2-40B4-BE49-F238E27FC236}">
                <a16:creationId xmlns:a16="http://schemas.microsoft.com/office/drawing/2014/main" id="{97E210C0-1529-F24B-81A7-41C946D75177}"/>
              </a:ext>
            </a:extLst>
          </p:cNvPr>
          <p:cNvSpPr>
            <a:spLocks noGrp="1"/>
          </p:cNvSpPr>
          <p:nvPr>
            <p:ph type="ftr" sz="quarter" idx="42"/>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B00EF2D8-DA13-A729-ECF1-E2F95AEC5B02}"/>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409775799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75150" y="438150"/>
            <a:ext cx="7683200" cy="384992"/>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11" name="Picture Placeholder 3"/>
          <p:cNvSpPr>
            <a:spLocks noGrp="1"/>
          </p:cNvSpPr>
          <p:nvPr>
            <p:ph type="pic" sz="quarter" idx="10"/>
          </p:nvPr>
        </p:nvSpPr>
        <p:spPr>
          <a:xfrm>
            <a:off x="475150" y="1229842"/>
            <a:ext cx="1248350" cy="1248350"/>
          </a:xfrm>
          <a:solidFill>
            <a:schemeClr val="tx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12" name="Content Placeholder 13"/>
          <p:cNvSpPr>
            <a:spLocks noGrp="1"/>
          </p:cNvSpPr>
          <p:nvPr>
            <p:ph sz="quarter" idx="18"/>
          </p:nvPr>
        </p:nvSpPr>
        <p:spPr>
          <a:xfrm>
            <a:off x="1865709" y="1229841"/>
            <a:ext cx="2646760" cy="1456681"/>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13" name="Picture Placeholder 3"/>
          <p:cNvSpPr>
            <a:spLocks noGrp="1"/>
          </p:cNvSpPr>
          <p:nvPr>
            <p:ph type="pic" sz="quarter" idx="19"/>
          </p:nvPr>
        </p:nvSpPr>
        <p:spPr>
          <a:xfrm>
            <a:off x="4654153" y="1229842"/>
            <a:ext cx="1248350" cy="1248350"/>
          </a:xfrm>
          <a:solidFill>
            <a:schemeClr val="tx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15" name="Content Placeholder 13"/>
          <p:cNvSpPr>
            <a:spLocks noGrp="1"/>
          </p:cNvSpPr>
          <p:nvPr>
            <p:ph sz="quarter" idx="20"/>
          </p:nvPr>
        </p:nvSpPr>
        <p:spPr>
          <a:xfrm>
            <a:off x="6053137" y="1229841"/>
            <a:ext cx="2613422" cy="1456681"/>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16" name="Picture Placeholder 3"/>
          <p:cNvSpPr>
            <a:spLocks noGrp="1"/>
          </p:cNvSpPr>
          <p:nvPr>
            <p:ph type="pic" sz="quarter" idx="25"/>
          </p:nvPr>
        </p:nvSpPr>
        <p:spPr>
          <a:xfrm>
            <a:off x="475150" y="2914933"/>
            <a:ext cx="1248350" cy="1248350"/>
          </a:xfrm>
          <a:solidFill>
            <a:schemeClr val="tx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17" name="Content Placeholder 13"/>
          <p:cNvSpPr>
            <a:spLocks noGrp="1"/>
          </p:cNvSpPr>
          <p:nvPr>
            <p:ph sz="quarter" idx="26"/>
          </p:nvPr>
        </p:nvSpPr>
        <p:spPr>
          <a:xfrm>
            <a:off x="1865709" y="2914932"/>
            <a:ext cx="2646236" cy="1456681"/>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18" name="Picture Placeholder 3"/>
          <p:cNvSpPr>
            <a:spLocks noGrp="1"/>
          </p:cNvSpPr>
          <p:nvPr>
            <p:ph type="pic" sz="quarter" idx="27"/>
          </p:nvPr>
        </p:nvSpPr>
        <p:spPr>
          <a:xfrm>
            <a:off x="4654153" y="2914933"/>
            <a:ext cx="1248350" cy="1248350"/>
          </a:xfrm>
          <a:solidFill>
            <a:schemeClr val="tx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19" name="Content Placeholder 13"/>
          <p:cNvSpPr>
            <a:spLocks noGrp="1"/>
          </p:cNvSpPr>
          <p:nvPr>
            <p:ph sz="quarter" idx="28"/>
          </p:nvPr>
        </p:nvSpPr>
        <p:spPr>
          <a:xfrm>
            <a:off x="6053137" y="2914932"/>
            <a:ext cx="2613422" cy="1456681"/>
          </a:xfrm>
        </p:spPr>
        <p:txBody>
          <a:bodyPr/>
          <a:lstStyle>
            <a:lvl1pPr marL="0" indent="0">
              <a:lnSpc>
                <a:spcPct val="80000"/>
              </a:lnSpc>
              <a:buNone/>
              <a:defRPr sz="1050">
                <a:latin typeface="Arial" panose="020B0604020202020204" pitchFamily="34" charset="0"/>
                <a:ea typeface="Arial" panose="020B0604020202020204" pitchFamily="34" charset="0"/>
                <a:cs typeface="Arial" panose="020B0604020202020204" pitchFamily="34" charset="0"/>
              </a:defRPr>
            </a:lvl1pPr>
            <a:lvl2pPr marL="0" indent="0">
              <a:lnSpc>
                <a:spcPct val="90000"/>
              </a:lnSpc>
              <a:spcBef>
                <a:spcPts val="0"/>
              </a:spcBef>
              <a:spcAft>
                <a:spcPts val="600"/>
              </a:spcAft>
              <a:buFont typeface="Arial" panose="020B0604020202020204" pitchFamily="34" charset="0"/>
              <a:buNone/>
              <a:defRPr sz="900" i="1">
                <a:latin typeface="Arial" panose="020B0604020202020204" pitchFamily="34" charset="0"/>
                <a:cs typeface="Arial" panose="020B0604020202020204" pitchFamily="34" charset="0"/>
              </a:defRPr>
            </a:lvl2pPr>
            <a:lvl3pPr marL="0" indent="0">
              <a:buNone/>
              <a:defRPr sz="90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14" name="Footer Placeholder 2">
            <a:extLst>
              <a:ext uri="{FF2B5EF4-FFF2-40B4-BE49-F238E27FC236}">
                <a16:creationId xmlns:a16="http://schemas.microsoft.com/office/drawing/2014/main" id="{87FAAF14-815F-C144-BE5B-1AD78D4F5FF9}"/>
              </a:ext>
            </a:extLst>
          </p:cNvPr>
          <p:cNvSpPr>
            <a:spLocks noGrp="1"/>
          </p:cNvSpPr>
          <p:nvPr>
            <p:ph type="ftr" sz="quarter" idx="29"/>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49EF59BD-D7CA-DB79-FFCA-98796F75F8EF}"/>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239780500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690434" cy="384992"/>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Picture Placeholder 3"/>
          <p:cNvSpPr>
            <a:spLocks noGrp="1"/>
          </p:cNvSpPr>
          <p:nvPr>
            <p:ph type="pic" sz="quarter" idx="10"/>
          </p:nvPr>
        </p:nvSpPr>
        <p:spPr>
          <a:xfrm>
            <a:off x="1265977" y="1229843"/>
            <a:ext cx="1049445" cy="1049445"/>
          </a:xfrm>
          <a:prstGeom prst="ellipse">
            <a:avLst/>
          </a:prstGeom>
          <a:solidFill>
            <a:schemeClr val="tx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14" name="Content Placeholder 13"/>
          <p:cNvSpPr>
            <a:spLocks noGrp="1"/>
          </p:cNvSpPr>
          <p:nvPr>
            <p:ph sz="quarter" idx="18"/>
          </p:nvPr>
        </p:nvSpPr>
        <p:spPr>
          <a:xfrm>
            <a:off x="467916" y="2442744"/>
            <a:ext cx="2645569" cy="1802414"/>
          </a:xfrm>
        </p:spPr>
        <p:txBody>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27" name="Picture Placeholder 3"/>
          <p:cNvSpPr>
            <a:spLocks noGrp="1"/>
          </p:cNvSpPr>
          <p:nvPr>
            <p:ph type="pic" sz="quarter" idx="19"/>
          </p:nvPr>
        </p:nvSpPr>
        <p:spPr>
          <a:xfrm>
            <a:off x="4059779" y="1229843"/>
            <a:ext cx="1049445" cy="1049445"/>
          </a:xfrm>
          <a:prstGeom prst="ellipse">
            <a:avLst/>
          </a:prstGeom>
          <a:solidFill>
            <a:schemeClr val="tx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28" name="Content Placeholder 13"/>
          <p:cNvSpPr>
            <a:spLocks noGrp="1"/>
          </p:cNvSpPr>
          <p:nvPr>
            <p:ph sz="quarter" idx="20"/>
          </p:nvPr>
        </p:nvSpPr>
        <p:spPr>
          <a:xfrm>
            <a:off x="3275410" y="2442744"/>
            <a:ext cx="2618184" cy="1802414"/>
          </a:xfrm>
        </p:spPr>
        <p:txBody>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29" name="Picture Placeholder 3"/>
          <p:cNvSpPr>
            <a:spLocks noGrp="1"/>
          </p:cNvSpPr>
          <p:nvPr>
            <p:ph type="pic" sz="quarter" idx="21"/>
          </p:nvPr>
        </p:nvSpPr>
        <p:spPr>
          <a:xfrm>
            <a:off x="6836316" y="1229842"/>
            <a:ext cx="1049445" cy="1049445"/>
          </a:xfrm>
          <a:prstGeom prst="ellipse">
            <a:avLst/>
          </a:prstGeom>
          <a:solidFill>
            <a:schemeClr val="tx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0" name="Content Placeholder 13"/>
          <p:cNvSpPr>
            <a:spLocks noGrp="1"/>
          </p:cNvSpPr>
          <p:nvPr>
            <p:ph sz="quarter" idx="22"/>
          </p:nvPr>
        </p:nvSpPr>
        <p:spPr>
          <a:xfrm>
            <a:off x="6055520" y="2442744"/>
            <a:ext cx="2611039" cy="1802414"/>
          </a:xfrm>
        </p:spPr>
        <p:txBody>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49" name="Text Placeholder 4"/>
          <p:cNvSpPr>
            <a:spLocks noGrp="1"/>
          </p:cNvSpPr>
          <p:nvPr>
            <p:ph type="body" sz="quarter" idx="41"/>
          </p:nvPr>
        </p:nvSpPr>
        <p:spPr>
          <a:xfrm>
            <a:off x="467916" y="813513"/>
            <a:ext cx="7690434" cy="191375"/>
          </a:xfrm>
        </p:spPr>
        <p:txBody>
          <a:bodyPr/>
          <a:lstStyle>
            <a:lvl1pPr marL="0" indent="0" algn="l">
              <a:lnSpc>
                <a:spcPct val="86000"/>
              </a:lnSpc>
              <a:spcBef>
                <a:spcPts val="0"/>
              </a:spcBef>
              <a:buNone/>
              <a:defRPr sz="13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10" name="Footer Placeholder 2">
            <a:extLst>
              <a:ext uri="{FF2B5EF4-FFF2-40B4-BE49-F238E27FC236}">
                <a16:creationId xmlns:a16="http://schemas.microsoft.com/office/drawing/2014/main" id="{1F4D2725-ECCB-AB47-A3EB-6B169FCD36BF}"/>
              </a:ext>
            </a:extLst>
          </p:cNvPr>
          <p:cNvSpPr>
            <a:spLocks noGrp="1"/>
          </p:cNvSpPr>
          <p:nvPr>
            <p:ph type="ftr" sz="quarter" idx="42"/>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B442AA76-F180-B6E7-7740-01E49E94B31C}"/>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26594712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690434" cy="384992"/>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Picture Placeholder 3"/>
          <p:cNvSpPr>
            <a:spLocks noGrp="1"/>
          </p:cNvSpPr>
          <p:nvPr>
            <p:ph type="pic" sz="quarter" idx="10"/>
          </p:nvPr>
        </p:nvSpPr>
        <p:spPr>
          <a:xfrm>
            <a:off x="1270739" y="1229843"/>
            <a:ext cx="1049445" cy="1049445"/>
          </a:xfrm>
          <a:prstGeom prst="ellipse">
            <a:avLst/>
          </a:prstGeom>
          <a:solidFill>
            <a:schemeClr val="tx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14" name="Content Placeholder 13"/>
          <p:cNvSpPr>
            <a:spLocks noGrp="1"/>
          </p:cNvSpPr>
          <p:nvPr>
            <p:ph sz="quarter" idx="18"/>
          </p:nvPr>
        </p:nvSpPr>
        <p:spPr>
          <a:xfrm>
            <a:off x="477441" y="2442744"/>
            <a:ext cx="2636044" cy="1802414"/>
          </a:xfrm>
        </p:spPr>
        <p:txBody>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27" name="Picture Placeholder 3"/>
          <p:cNvSpPr>
            <a:spLocks noGrp="1"/>
          </p:cNvSpPr>
          <p:nvPr>
            <p:ph type="pic" sz="quarter" idx="19"/>
          </p:nvPr>
        </p:nvSpPr>
        <p:spPr>
          <a:xfrm>
            <a:off x="4054815" y="1229843"/>
            <a:ext cx="1049445" cy="1049445"/>
          </a:xfrm>
          <a:prstGeom prst="ellipse">
            <a:avLst/>
          </a:prstGeom>
          <a:solidFill>
            <a:schemeClr val="tx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28" name="Content Placeholder 13"/>
          <p:cNvSpPr>
            <a:spLocks noGrp="1"/>
          </p:cNvSpPr>
          <p:nvPr>
            <p:ph sz="quarter" idx="20"/>
          </p:nvPr>
        </p:nvSpPr>
        <p:spPr>
          <a:xfrm>
            <a:off x="3275410" y="2442744"/>
            <a:ext cx="2608256" cy="1802414"/>
          </a:xfrm>
        </p:spPr>
        <p:txBody>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29" name="Picture Placeholder 3"/>
          <p:cNvSpPr>
            <a:spLocks noGrp="1"/>
          </p:cNvSpPr>
          <p:nvPr>
            <p:ph type="pic" sz="quarter" idx="21"/>
          </p:nvPr>
        </p:nvSpPr>
        <p:spPr>
          <a:xfrm>
            <a:off x="6835126" y="1229842"/>
            <a:ext cx="1049445" cy="1049445"/>
          </a:xfrm>
          <a:prstGeom prst="ellipse">
            <a:avLst/>
          </a:prstGeom>
          <a:solidFill>
            <a:schemeClr val="tx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0" name="Content Placeholder 13"/>
          <p:cNvSpPr>
            <a:spLocks noGrp="1"/>
          </p:cNvSpPr>
          <p:nvPr>
            <p:ph sz="quarter" idx="22"/>
          </p:nvPr>
        </p:nvSpPr>
        <p:spPr>
          <a:xfrm>
            <a:off x="6053137" y="2442744"/>
            <a:ext cx="2613422" cy="1802414"/>
          </a:xfrm>
        </p:spPr>
        <p:txBody>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9" name="Footer Placeholder 2">
            <a:extLst>
              <a:ext uri="{FF2B5EF4-FFF2-40B4-BE49-F238E27FC236}">
                <a16:creationId xmlns:a16="http://schemas.microsoft.com/office/drawing/2014/main" id="{C17BC809-010E-5D48-B645-259D3E3121F5}"/>
              </a:ext>
            </a:extLst>
          </p:cNvPr>
          <p:cNvSpPr>
            <a:spLocks noGrp="1"/>
          </p:cNvSpPr>
          <p:nvPr>
            <p:ph type="ftr" sz="quarter" idx="23"/>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7E1FA320-3A59-DCE0-068E-C66D50FF02E5}"/>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142290557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690434" cy="384992"/>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Picture Placeholder 3"/>
          <p:cNvSpPr>
            <a:spLocks noGrp="1"/>
          </p:cNvSpPr>
          <p:nvPr>
            <p:ph type="pic" sz="quarter" idx="10"/>
          </p:nvPr>
        </p:nvSpPr>
        <p:spPr>
          <a:xfrm>
            <a:off x="916529" y="1229843"/>
            <a:ext cx="1049445" cy="1049445"/>
          </a:xfrm>
          <a:prstGeom prst="ellipse">
            <a:avLst/>
          </a:prstGeom>
          <a:solidFill>
            <a:schemeClr val="tx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14" name="Content Placeholder 13"/>
          <p:cNvSpPr>
            <a:spLocks noGrp="1"/>
          </p:cNvSpPr>
          <p:nvPr>
            <p:ph sz="quarter" idx="18"/>
          </p:nvPr>
        </p:nvSpPr>
        <p:spPr>
          <a:xfrm>
            <a:off x="467916" y="2442744"/>
            <a:ext cx="1946672" cy="1802414"/>
          </a:xfrm>
        </p:spPr>
        <p:txBody>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27" name="Picture Placeholder 3"/>
          <p:cNvSpPr>
            <a:spLocks noGrp="1"/>
          </p:cNvSpPr>
          <p:nvPr>
            <p:ph type="pic" sz="quarter" idx="19"/>
          </p:nvPr>
        </p:nvSpPr>
        <p:spPr>
          <a:xfrm>
            <a:off x="3022745" y="1229843"/>
            <a:ext cx="1049445" cy="1049445"/>
          </a:xfrm>
          <a:prstGeom prst="ellipse">
            <a:avLst/>
          </a:prstGeom>
          <a:solidFill>
            <a:schemeClr val="tx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28" name="Content Placeholder 13"/>
          <p:cNvSpPr>
            <a:spLocks noGrp="1"/>
          </p:cNvSpPr>
          <p:nvPr>
            <p:ph sz="quarter" idx="20"/>
          </p:nvPr>
        </p:nvSpPr>
        <p:spPr>
          <a:xfrm>
            <a:off x="2574132" y="2442744"/>
            <a:ext cx="1946672" cy="1802414"/>
          </a:xfrm>
        </p:spPr>
        <p:txBody>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29" name="Picture Placeholder 3"/>
          <p:cNvSpPr>
            <a:spLocks noGrp="1"/>
          </p:cNvSpPr>
          <p:nvPr>
            <p:ph type="pic" sz="quarter" idx="21"/>
          </p:nvPr>
        </p:nvSpPr>
        <p:spPr>
          <a:xfrm>
            <a:off x="5114078" y="1229843"/>
            <a:ext cx="1049445" cy="1049445"/>
          </a:xfrm>
          <a:prstGeom prst="ellipse">
            <a:avLst/>
          </a:prstGeom>
          <a:solidFill>
            <a:schemeClr val="tx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0" name="Content Placeholder 13"/>
          <p:cNvSpPr>
            <a:spLocks noGrp="1"/>
          </p:cNvSpPr>
          <p:nvPr>
            <p:ph sz="quarter" idx="22"/>
          </p:nvPr>
        </p:nvSpPr>
        <p:spPr>
          <a:xfrm>
            <a:off x="4680348" y="2442744"/>
            <a:ext cx="1916906" cy="1802414"/>
          </a:xfrm>
        </p:spPr>
        <p:txBody>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49" name="Text Placeholder 4"/>
          <p:cNvSpPr>
            <a:spLocks noGrp="1"/>
          </p:cNvSpPr>
          <p:nvPr>
            <p:ph type="body" sz="quarter" idx="41"/>
          </p:nvPr>
        </p:nvSpPr>
        <p:spPr>
          <a:xfrm>
            <a:off x="467916" y="813513"/>
            <a:ext cx="7690434" cy="191375"/>
          </a:xfrm>
        </p:spPr>
        <p:txBody>
          <a:bodyPr/>
          <a:lstStyle>
            <a:lvl1pPr marL="0" indent="0" algn="l">
              <a:lnSpc>
                <a:spcPct val="86000"/>
              </a:lnSpc>
              <a:spcBef>
                <a:spcPts val="0"/>
              </a:spcBef>
              <a:buNone/>
              <a:defRPr sz="135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10" name="Picture Placeholder 3"/>
          <p:cNvSpPr>
            <a:spLocks noGrp="1"/>
          </p:cNvSpPr>
          <p:nvPr>
            <p:ph type="pic" sz="quarter" idx="42"/>
          </p:nvPr>
        </p:nvSpPr>
        <p:spPr>
          <a:xfrm>
            <a:off x="7186955" y="1229842"/>
            <a:ext cx="1049445" cy="1049445"/>
          </a:xfrm>
          <a:prstGeom prst="ellipse">
            <a:avLst/>
          </a:prstGeom>
          <a:solidFill>
            <a:schemeClr val="tx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11" name="Content Placeholder 13"/>
          <p:cNvSpPr>
            <a:spLocks noGrp="1"/>
          </p:cNvSpPr>
          <p:nvPr>
            <p:ph sz="quarter" idx="43"/>
          </p:nvPr>
        </p:nvSpPr>
        <p:spPr>
          <a:xfrm>
            <a:off x="6756798" y="2442744"/>
            <a:ext cx="1909762" cy="1802414"/>
          </a:xfrm>
        </p:spPr>
        <p:txBody>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12" name="Footer Placeholder 2">
            <a:extLst>
              <a:ext uri="{FF2B5EF4-FFF2-40B4-BE49-F238E27FC236}">
                <a16:creationId xmlns:a16="http://schemas.microsoft.com/office/drawing/2014/main" id="{8BF73A42-A8D4-BD49-92C0-B624FEF28833}"/>
              </a:ext>
            </a:extLst>
          </p:cNvPr>
          <p:cNvSpPr>
            <a:spLocks noGrp="1"/>
          </p:cNvSpPr>
          <p:nvPr>
            <p:ph type="ftr" sz="quarter" idx="44"/>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37D55D34-D922-6FB1-F5FD-8BEE2950E3CD}"/>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6060268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10_Agenda">
    <p:spTree>
      <p:nvGrpSpPr>
        <p:cNvPr id="1" name=""/>
        <p:cNvGrpSpPr/>
        <p:nvPr/>
      </p:nvGrpSpPr>
      <p:grpSpPr>
        <a:xfrm>
          <a:off x="0" y="0"/>
          <a:ext cx="0" cy="0"/>
          <a:chOff x="0" y="0"/>
          <a:chExt cx="0" cy="0"/>
        </a:xfrm>
      </p:grpSpPr>
      <p:sp>
        <p:nvSpPr>
          <p:cNvPr id="73" name="Picture Placeholder 3">
            <a:extLst>
              <a:ext uri="{FF2B5EF4-FFF2-40B4-BE49-F238E27FC236}">
                <a16:creationId xmlns:a16="http://schemas.microsoft.com/office/drawing/2014/main" id="{031B6528-973D-43E1-6531-B6FC9F022DF4}"/>
              </a:ext>
            </a:extLst>
          </p:cNvPr>
          <p:cNvSpPr>
            <a:spLocks noGrp="1"/>
          </p:cNvSpPr>
          <p:nvPr>
            <p:ph type="pic" sz="quarter" idx="10"/>
          </p:nvPr>
        </p:nvSpPr>
        <p:spPr>
          <a:xfrm>
            <a:off x="1691632" y="57"/>
            <a:ext cx="7200920" cy="1311532"/>
          </a:xfrm>
          <a:prstGeom prst="rect">
            <a:avLst/>
          </a:prstGeom>
          <a:solidFill>
            <a:schemeClr val="bg1">
              <a:lumMod val="95000"/>
            </a:schemeClr>
          </a:solidFill>
        </p:spPr>
        <p:txBody>
          <a:bodyPr lIns="182880" tIns="91440" rIns="182880" bIns="91440"/>
          <a:lstStyle>
            <a:lvl1pPr marL="0" indent="0">
              <a:buFontTx/>
              <a:buNone/>
              <a:defRPr/>
            </a:lvl1pPr>
          </a:lstStyle>
          <a:p>
            <a:r>
              <a:rPr lang="en-US"/>
              <a:t>Click icon to add picture</a:t>
            </a:r>
          </a:p>
        </p:txBody>
      </p:sp>
      <p:sp>
        <p:nvSpPr>
          <p:cNvPr id="54" name="Espace réservé du texte 3">
            <a:extLst>
              <a:ext uri="{FF2B5EF4-FFF2-40B4-BE49-F238E27FC236}">
                <a16:creationId xmlns:a16="http://schemas.microsoft.com/office/drawing/2014/main" id="{C1015EE3-6860-BA99-16D6-60397C8FCA43}"/>
              </a:ext>
            </a:extLst>
          </p:cNvPr>
          <p:cNvSpPr>
            <a:spLocks noGrp="1"/>
          </p:cNvSpPr>
          <p:nvPr>
            <p:ph type="body" sz="half" idx="11"/>
          </p:nvPr>
        </p:nvSpPr>
        <p:spPr>
          <a:xfrm>
            <a:off x="1691635" y="1851659"/>
            <a:ext cx="2700344" cy="360037"/>
          </a:xfrm>
          <a:prstGeom prst="rect">
            <a:avLst/>
          </a:prstGeom>
          <a:solidFill>
            <a:schemeClr val="bg1"/>
          </a:solidFill>
          <a:effectLst>
            <a:outerShdw dist="12700" dir="10800000" algn="tl" rotWithShape="0">
              <a:schemeClr val="accent1"/>
            </a:outerShdw>
          </a:effectLst>
        </p:spPr>
        <p:txBody>
          <a:bodyPr wrap="square" lIns="10800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cxnSp>
        <p:nvCxnSpPr>
          <p:cNvPr id="55" name="Connecteur droit 54">
            <a:extLst>
              <a:ext uri="{FF2B5EF4-FFF2-40B4-BE49-F238E27FC236}">
                <a16:creationId xmlns:a16="http://schemas.microsoft.com/office/drawing/2014/main" id="{B1B4997E-02D7-8A45-4656-030D7DB53D8B}"/>
              </a:ext>
            </a:extLst>
          </p:cNvPr>
          <p:cNvCxnSpPr>
            <a:cxnSpLocks/>
          </p:cNvCxnSpPr>
          <p:nvPr/>
        </p:nvCxnSpPr>
        <p:spPr>
          <a:xfrm>
            <a:off x="251449"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6" name="Slide Number Placeholder 5">
            <a:extLst>
              <a:ext uri="{FF2B5EF4-FFF2-40B4-BE49-F238E27FC236}">
                <a16:creationId xmlns:a16="http://schemas.microsoft.com/office/drawing/2014/main" id="{9DC6A56C-DA93-39D1-78C3-0ADC6F13D27E}"/>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7" name="Rectangle 9">
            <a:extLst>
              <a:ext uri="{FF2B5EF4-FFF2-40B4-BE49-F238E27FC236}">
                <a16:creationId xmlns:a16="http://schemas.microsoft.com/office/drawing/2014/main" id="{C6B78FB4-91CC-209F-6793-6B8D0EDEEC06}"/>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58" name="Rectangle 9">
            <a:extLst>
              <a:ext uri="{FF2B5EF4-FFF2-40B4-BE49-F238E27FC236}">
                <a16:creationId xmlns:a16="http://schemas.microsoft.com/office/drawing/2014/main" id="{9D0F3680-E912-39D8-249C-6508BEE1BED6}"/>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59" name="Footer Placeholder 3">
            <a:extLst>
              <a:ext uri="{FF2B5EF4-FFF2-40B4-BE49-F238E27FC236}">
                <a16:creationId xmlns:a16="http://schemas.microsoft.com/office/drawing/2014/main" id="{CE03B457-5771-BF4B-F549-451C4B5CD034}"/>
              </a:ext>
            </a:extLst>
          </p:cNvPr>
          <p:cNvSpPr>
            <a:spLocks noGrp="1"/>
          </p:cNvSpPr>
          <p:nvPr>
            <p:ph type="ftr" sz="quarter" idx="3"/>
          </p:nvPr>
        </p:nvSpPr>
        <p:spPr>
          <a:xfrm>
            <a:off x="244142" y="4728179"/>
            <a:ext cx="3658387" cy="105078"/>
          </a:xfrm>
          <a:prstGeom prst="rect">
            <a:avLst/>
          </a:prstGeom>
        </p:spPr>
        <p:txBody>
          <a:bodyPr vert="horz" lIns="0" tIns="0" rIns="0" bIns="0" rtlCol="0" anchor="b" anchorCtr="0">
            <a:no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pic>
        <p:nvPicPr>
          <p:cNvPr id="60" name="Picture 29">
            <a:extLst>
              <a:ext uri="{FF2B5EF4-FFF2-40B4-BE49-F238E27FC236}">
                <a16:creationId xmlns:a16="http://schemas.microsoft.com/office/drawing/2014/main" id="{CC937EE0-7C69-A165-DC1F-CA3D52F064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61" name="Espace réservé du texte 3">
            <a:extLst>
              <a:ext uri="{FF2B5EF4-FFF2-40B4-BE49-F238E27FC236}">
                <a16:creationId xmlns:a16="http://schemas.microsoft.com/office/drawing/2014/main" id="{758E256C-F751-1B7B-1619-4B3551F69D58}"/>
              </a:ext>
            </a:extLst>
          </p:cNvPr>
          <p:cNvSpPr>
            <a:spLocks noGrp="1"/>
          </p:cNvSpPr>
          <p:nvPr>
            <p:ph type="body" sz="half" idx="12"/>
          </p:nvPr>
        </p:nvSpPr>
        <p:spPr>
          <a:xfrm>
            <a:off x="1691633" y="2391728"/>
            <a:ext cx="2700345" cy="360037"/>
          </a:xfrm>
          <a:prstGeom prst="rect">
            <a:avLst/>
          </a:prstGeom>
          <a:solidFill>
            <a:schemeClr val="bg1"/>
          </a:solidFill>
          <a:effectLst>
            <a:outerShdw dist="12700" dir="10800000" algn="tl" rotWithShape="0">
              <a:schemeClr val="accent1"/>
            </a:outerShdw>
          </a:effectLst>
        </p:spPr>
        <p:txBody>
          <a:bodyPr wrap="square" lIns="10800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2" name="Espace réservé du titre 1">
            <a:extLst>
              <a:ext uri="{FF2B5EF4-FFF2-40B4-BE49-F238E27FC236}">
                <a16:creationId xmlns:a16="http://schemas.microsoft.com/office/drawing/2014/main" id="{C493193E-016D-A892-2631-A08E1591859E}"/>
              </a:ext>
            </a:extLst>
          </p:cNvPr>
          <p:cNvSpPr>
            <a:spLocks noGrp="1"/>
          </p:cNvSpPr>
          <p:nvPr>
            <p:ph type="title" hasCustomPrompt="1"/>
          </p:nvPr>
        </p:nvSpPr>
        <p:spPr>
          <a:xfrm>
            <a:off x="251448" y="2"/>
            <a:ext cx="2055948" cy="771520"/>
          </a:xfrm>
          <a:prstGeom prst="rect">
            <a:avLst/>
          </a:prstGeom>
          <a:solidFill>
            <a:srgbClr val="4298D3">
              <a:alpha val="75000"/>
            </a:srgbClr>
          </a:solidFill>
        </p:spPr>
        <p:txBody>
          <a:bodyPr vert="horz" lIns="180000" tIns="0" rIns="0" bIns="72000" rtlCol="0" anchor="b" anchorCtr="0">
            <a:noAutofit/>
          </a:bodyPr>
          <a:lstStyle>
            <a:lvl1pPr algn="l">
              <a:defRPr sz="2400" b="0" i="0" cap="all" baseline="0">
                <a:solidFill>
                  <a:schemeClr val="bg1"/>
                </a:solidFill>
                <a:latin typeface="Arial MT Light" pitchFamily="2" charset="0"/>
                <a:cs typeface="Arial" panose="020B0604020202020204" pitchFamily="34" charset="0"/>
              </a:defRPr>
            </a:lvl1pPr>
          </a:lstStyle>
          <a:p>
            <a:r>
              <a:rPr lang="fr-FR"/>
              <a:t>agenda</a:t>
            </a:r>
          </a:p>
        </p:txBody>
      </p:sp>
      <p:sp>
        <p:nvSpPr>
          <p:cNvPr id="74" name="Espace réservé du texte 3">
            <a:extLst>
              <a:ext uri="{FF2B5EF4-FFF2-40B4-BE49-F238E27FC236}">
                <a16:creationId xmlns:a16="http://schemas.microsoft.com/office/drawing/2014/main" id="{19C74AE1-37E7-2084-8AC0-127E1A204792}"/>
              </a:ext>
            </a:extLst>
          </p:cNvPr>
          <p:cNvSpPr>
            <a:spLocks noGrp="1"/>
          </p:cNvSpPr>
          <p:nvPr>
            <p:ph type="body" sz="half" idx="19"/>
          </p:nvPr>
        </p:nvSpPr>
        <p:spPr>
          <a:xfrm>
            <a:off x="1691633" y="2931797"/>
            <a:ext cx="2700345" cy="360037"/>
          </a:xfrm>
          <a:prstGeom prst="rect">
            <a:avLst/>
          </a:prstGeom>
          <a:solidFill>
            <a:schemeClr val="bg1"/>
          </a:solidFill>
          <a:effectLst>
            <a:outerShdw dist="12700" dir="10800000" algn="tl" rotWithShape="0">
              <a:schemeClr val="accent1"/>
            </a:outerShdw>
          </a:effectLst>
        </p:spPr>
        <p:txBody>
          <a:bodyPr wrap="square" lIns="10800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6" name="Espace réservé du texte 3">
            <a:extLst>
              <a:ext uri="{FF2B5EF4-FFF2-40B4-BE49-F238E27FC236}">
                <a16:creationId xmlns:a16="http://schemas.microsoft.com/office/drawing/2014/main" id="{F3F15BAC-5B84-3EF5-AB1A-1B9174448684}"/>
              </a:ext>
            </a:extLst>
          </p:cNvPr>
          <p:cNvSpPr>
            <a:spLocks noGrp="1"/>
          </p:cNvSpPr>
          <p:nvPr>
            <p:ph type="body" sz="half" idx="21"/>
          </p:nvPr>
        </p:nvSpPr>
        <p:spPr>
          <a:xfrm>
            <a:off x="1691633" y="3471866"/>
            <a:ext cx="2700345" cy="360037"/>
          </a:xfrm>
          <a:prstGeom prst="rect">
            <a:avLst/>
          </a:prstGeom>
          <a:solidFill>
            <a:schemeClr val="bg1"/>
          </a:solidFill>
          <a:effectLst>
            <a:outerShdw dist="12700" dir="10800000" algn="tl" rotWithShape="0">
              <a:schemeClr val="accent1"/>
            </a:outerShdw>
          </a:effectLst>
        </p:spPr>
        <p:txBody>
          <a:bodyPr wrap="square" lIns="10800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6" name="Espace réservé du texte 3">
            <a:extLst>
              <a:ext uri="{FF2B5EF4-FFF2-40B4-BE49-F238E27FC236}">
                <a16:creationId xmlns:a16="http://schemas.microsoft.com/office/drawing/2014/main" id="{C319ECEA-E10F-7961-C36F-3FF2A3716D9D}"/>
              </a:ext>
            </a:extLst>
          </p:cNvPr>
          <p:cNvSpPr>
            <a:spLocks noGrp="1"/>
          </p:cNvSpPr>
          <p:nvPr>
            <p:ph type="body" sz="half" idx="22" hasCustomPrompt="1"/>
          </p:nvPr>
        </p:nvSpPr>
        <p:spPr>
          <a:xfrm>
            <a:off x="1331589" y="1851659"/>
            <a:ext cx="360044" cy="360037"/>
          </a:xfrm>
          <a:prstGeom prst="rect">
            <a:avLst/>
          </a:prstGeom>
          <a:noFill/>
          <a:effectLst/>
        </p:spPr>
        <p:txBody>
          <a:bodyPr wrap="square" lIns="0" tIns="0" rIns="0" bIns="0" anchor="ctr" anchorCtr="0">
            <a:noAutofit/>
          </a:bodyPr>
          <a:lstStyle>
            <a:lvl1pPr marL="0" indent="0" algn="ctr">
              <a:buNone/>
              <a:defRPr sz="1400">
                <a:solidFill>
                  <a:schemeClr val="tx1">
                    <a:lumMod val="40000"/>
                    <a:lumOff val="60000"/>
                  </a:schemeClr>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01</a:t>
            </a:r>
          </a:p>
        </p:txBody>
      </p:sp>
      <p:sp>
        <p:nvSpPr>
          <p:cNvPr id="87" name="Espace réservé du texte 3">
            <a:extLst>
              <a:ext uri="{FF2B5EF4-FFF2-40B4-BE49-F238E27FC236}">
                <a16:creationId xmlns:a16="http://schemas.microsoft.com/office/drawing/2014/main" id="{B0C2961F-5418-BF4D-CA99-011F73295B7E}"/>
              </a:ext>
            </a:extLst>
          </p:cNvPr>
          <p:cNvSpPr>
            <a:spLocks noGrp="1"/>
          </p:cNvSpPr>
          <p:nvPr>
            <p:ph type="body" sz="half" idx="23" hasCustomPrompt="1"/>
          </p:nvPr>
        </p:nvSpPr>
        <p:spPr>
          <a:xfrm>
            <a:off x="1331587" y="2391728"/>
            <a:ext cx="360044" cy="360037"/>
          </a:xfrm>
          <a:prstGeom prst="rect">
            <a:avLst/>
          </a:prstGeom>
          <a:noFill/>
          <a:effectLst/>
        </p:spPr>
        <p:txBody>
          <a:bodyPr wrap="square" lIns="0" tIns="0" rIns="0" bIns="0" anchor="ctr" anchorCtr="0">
            <a:noAutofit/>
          </a:bodyPr>
          <a:lstStyle>
            <a:lvl1pPr marL="0" indent="0" algn="ctr">
              <a:buNone/>
              <a:defRPr sz="1400">
                <a:solidFill>
                  <a:schemeClr val="tx1">
                    <a:lumMod val="40000"/>
                    <a:lumOff val="60000"/>
                  </a:schemeClr>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02</a:t>
            </a:r>
          </a:p>
        </p:txBody>
      </p:sp>
      <p:sp>
        <p:nvSpPr>
          <p:cNvPr id="88" name="Espace réservé du texte 3">
            <a:extLst>
              <a:ext uri="{FF2B5EF4-FFF2-40B4-BE49-F238E27FC236}">
                <a16:creationId xmlns:a16="http://schemas.microsoft.com/office/drawing/2014/main" id="{8B9A742E-DA77-8CB1-420A-A1D097B295FE}"/>
              </a:ext>
            </a:extLst>
          </p:cNvPr>
          <p:cNvSpPr>
            <a:spLocks noGrp="1"/>
          </p:cNvSpPr>
          <p:nvPr>
            <p:ph type="body" sz="half" idx="24" hasCustomPrompt="1"/>
          </p:nvPr>
        </p:nvSpPr>
        <p:spPr>
          <a:xfrm>
            <a:off x="1331587" y="2931797"/>
            <a:ext cx="360044" cy="360037"/>
          </a:xfrm>
          <a:prstGeom prst="rect">
            <a:avLst/>
          </a:prstGeom>
          <a:noFill/>
          <a:effectLst/>
        </p:spPr>
        <p:txBody>
          <a:bodyPr wrap="square" lIns="0" tIns="0" rIns="0" bIns="0" anchor="ctr" anchorCtr="0">
            <a:noAutofit/>
          </a:bodyPr>
          <a:lstStyle>
            <a:lvl1pPr marL="0" indent="0" algn="ctr">
              <a:buNone/>
              <a:defRPr sz="1400">
                <a:solidFill>
                  <a:schemeClr val="tx1">
                    <a:lumMod val="40000"/>
                    <a:lumOff val="60000"/>
                  </a:schemeClr>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03</a:t>
            </a:r>
          </a:p>
        </p:txBody>
      </p:sp>
      <p:sp>
        <p:nvSpPr>
          <p:cNvPr id="89" name="Espace réservé du texte 3">
            <a:extLst>
              <a:ext uri="{FF2B5EF4-FFF2-40B4-BE49-F238E27FC236}">
                <a16:creationId xmlns:a16="http://schemas.microsoft.com/office/drawing/2014/main" id="{0910AFF2-5228-F364-B390-C31DE9B92D69}"/>
              </a:ext>
            </a:extLst>
          </p:cNvPr>
          <p:cNvSpPr>
            <a:spLocks noGrp="1"/>
          </p:cNvSpPr>
          <p:nvPr>
            <p:ph type="body" sz="half" idx="25" hasCustomPrompt="1"/>
          </p:nvPr>
        </p:nvSpPr>
        <p:spPr>
          <a:xfrm>
            <a:off x="1331587" y="3471866"/>
            <a:ext cx="360044" cy="360037"/>
          </a:xfrm>
          <a:prstGeom prst="rect">
            <a:avLst/>
          </a:prstGeom>
          <a:noFill/>
          <a:effectLst/>
        </p:spPr>
        <p:txBody>
          <a:bodyPr wrap="square" lIns="0" tIns="0" rIns="0" bIns="0" anchor="ctr" anchorCtr="0">
            <a:noAutofit/>
          </a:bodyPr>
          <a:lstStyle>
            <a:lvl1pPr marL="0" indent="0" algn="ctr">
              <a:buNone/>
              <a:defRPr sz="1400">
                <a:solidFill>
                  <a:schemeClr val="tx1">
                    <a:lumMod val="40000"/>
                    <a:lumOff val="60000"/>
                  </a:schemeClr>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04</a:t>
            </a:r>
          </a:p>
        </p:txBody>
      </p:sp>
      <p:sp>
        <p:nvSpPr>
          <p:cNvPr id="91" name="Espace réservé du texte 3">
            <a:extLst>
              <a:ext uri="{FF2B5EF4-FFF2-40B4-BE49-F238E27FC236}">
                <a16:creationId xmlns:a16="http://schemas.microsoft.com/office/drawing/2014/main" id="{17F94C56-068A-7B02-9A38-C32D68DA1C76}"/>
              </a:ext>
            </a:extLst>
          </p:cNvPr>
          <p:cNvSpPr>
            <a:spLocks noGrp="1"/>
          </p:cNvSpPr>
          <p:nvPr>
            <p:ph type="body" sz="half" idx="26"/>
          </p:nvPr>
        </p:nvSpPr>
        <p:spPr>
          <a:xfrm>
            <a:off x="5112070" y="1851659"/>
            <a:ext cx="2700344" cy="360037"/>
          </a:xfrm>
          <a:prstGeom prst="rect">
            <a:avLst/>
          </a:prstGeom>
          <a:solidFill>
            <a:schemeClr val="bg1"/>
          </a:solidFill>
          <a:effectLst>
            <a:outerShdw dist="12700" dir="10800000" algn="tl" rotWithShape="0">
              <a:schemeClr val="accent1"/>
            </a:outerShdw>
          </a:effectLst>
        </p:spPr>
        <p:txBody>
          <a:bodyPr wrap="square" lIns="10800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2" name="Espace réservé du texte 3">
            <a:extLst>
              <a:ext uri="{FF2B5EF4-FFF2-40B4-BE49-F238E27FC236}">
                <a16:creationId xmlns:a16="http://schemas.microsoft.com/office/drawing/2014/main" id="{BA3B15BD-32A2-7FFB-0015-82A75DEEEFC2}"/>
              </a:ext>
            </a:extLst>
          </p:cNvPr>
          <p:cNvSpPr>
            <a:spLocks noGrp="1"/>
          </p:cNvSpPr>
          <p:nvPr>
            <p:ph type="body" sz="half" idx="27"/>
          </p:nvPr>
        </p:nvSpPr>
        <p:spPr>
          <a:xfrm>
            <a:off x="5112068" y="2391728"/>
            <a:ext cx="2700345" cy="360037"/>
          </a:xfrm>
          <a:prstGeom prst="rect">
            <a:avLst/>
          </a:prstGeom>
          <a:solidFill>
            <a:schemeClr val="bg1"/>
          </a:solidFill>
          <a:effectLst>
            <a:outerShdw dist="12700" dir="10800000" algn="tl" rotWithShape="0">
              <a:schemeClr val="accent1"/>
            </a:outerShdw>
          </a:effectLst>
        </p:spPr>
        <p:txBody>
          <a:bodyPr wrap="square" lIns="10800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3" name="Espace réservé du texte 3">
            <a:extLst>
              <a:ext uri="{FF2B5EF4-FFF2-40B4-BE49-F238E27FC236}">
                <a16:creationId xmlns:a16="http://schemas.microsoft.com/office/drawing/2014/main" id="{60A56599-0719-C9E9-6A70-F2D391FC22AD}"/>
              </a:ext>
            </a:extLst>
          </p:cNvPr>
          <p:cNvSpPr>
            <a:spLocks noGrp="1"/>
          </p:cNvSpPr>
          <p:nvPr>
            <p:ph type="body" sz="half" idx="28"/>
          </p:nvPr>
        </p:nvSpPr>
        <p:spPr>
          <a:xfrm>
            <a:off x="5112068" y="2931797"/>
            <a:ext cx="2700345" cy="360037"/>
          </a:xfrm>
          <a:prstGeom prst="rect">
            <a:avLst/>
          </a:prstGeom>
          <a:solidFill>
            <a:schemeClr val="bg1"/>
          </a:solidFill>
          <a:effectLst>
            <a:outerShdw dist="12700" dir="10800000" algn="tl" rotWithShape="0">
              <a:schemeClr val="accent1"/>
            </a:outerShdw>
          </a:effectLst>
        </p:spPr>
        <p:txBody>
          <a:bodyPr wrap="square" lIns="10800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4" name="Espace réservé du texte 3">
            <a:extLst>
              <a:ext uri="{FF2B5EF4-FFF2-40B4-BE49-F238E27FC236}">
                <a16:creationId xmlns:a16="http://schemas.microsoft.com/office/drawing/2014/main" id="{C3FB834E-34E0-279D-56F7-F692FFE1C4E7}"/>
              </a:ext>
            </a:extLst>
          </p:cNvPr>
          <p:cNvSpPr>
            <a:spLocks noGrp="1"/>
          </p:cNvSpPr>
          <p:nvPr>
            <p:ph type="body" sz="half" idx="29"/>
          </p:nvPr>
        </p:nvSpPr>
        <p:spPr>
          <a:xfrm>
            <a:off x="5112068" y="3471866"/>
            <a:ext cx="2700345" cy="360037"/>
          </a:xfrm>
          <a:prstGeom prst="rect">
            <a:avLst/>
          </a:prstGeom>
          <a:solidFill>
            <a:schemeClr val="bg1"/>
          </a:solidFill>
          <a:effectLst>
            <a:outerShdw dist="12700" dir="10800000" algn="tl" rotWithShape="0">
              <a:schemeClr val="accent1"/>
            </a:outerShdw>
          </a:effectLst>
        </p:spPr>
        <p:txBody>
          <a:bodyPr wrap="square" lIns="10800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5" name="Espace réservé du texte 3">
            <a:extLst>
              <a:ext uri="{FF2B5EF4-FFF2-40B4-BE49-F238E27FC236}">
                <a16:creationId xmlns:a16="http://schemas.microsoft.com/office/drawing/2014/main" id="{9CE86751-2945-5EFA-48A2-84FF7EF5686F}"/>
              </a:ext>
            </a:extLst>
          </p:cNvPr>
          <p:cNvSpPr>
            <a:spLocks noGrp="1"/>
          </p:cNvSpPr>
          <p:nvPr>
            <p:ph type="body" sz="half" idx="30" hasCustomPrompt="1"/>
          </p:nvPr>
        </p:nvSpPr>
        <p:spPr>
          <a:xfrm>
            <a:off x="4752025" y="1851659"/>
            <a:ext cx="360044" cy="360037"/>
          </a:xfrm>
          <a:prstGeom prst="rect">
            <a:avLst/>
          </a:prstGeom>
          <a:noFill/>
          <a:effectLst/>
        </p:spPr>
        <p:txBody>
          <a:bodyPr wrap="square" lIns="0" tIns="0" rIns="0" bIns="0" anchor="ctr" anchorCtr="0">
            <a:noAutofit/>
          </a:bodyPr>
          <a:lstStyle>
            <a:lvl1pPr marL="0" indent="0" algn="ctr">
              <a:buNone/>
              <a:defRPr sz="1400">
                <a:solidFill>
                  <a:schemeClr val="tx1">
                    <a:lumMod val="40000"/>
                    <a:lumOff val="60000"/>
                  </a:schemeClr>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01</a:t>
            </a:r>
          </a:p>
        </p:txBody>
      </p:sp>
      <p:sp>
        <p:nvSpPr>
          <p:cNvPr id="96" name="Espace réservé du texte 3">
            <a:extLst>
              <a:ext uri="{FF2B5EF4-FFF2-40B4-BE49-F238E27FC236}">
                <a16:creationId xmlns:a16="http://schemas.microsoft.com/office/drawing/2014/main" id="{221F31F8-17C3-7B97-29BF-8C99E2C71B6B}"/>
              </a:ext>
            </a:extLst>
          </p:cNvPr>
          <p:cNvSpPr>
            <a:spLocks noGrp="1"/>
          </p:cNvSpPr>
          <p:nvPr>
            <p:ph type="body" sz="half" idx="31" hasCustomPrompt="1"/>
          </p:nvPr>
        </p:nvSpPr>
        <p:spPr>
          <a:xfrm>
            <a:off x="4752022" y="2391728"/>
            <a:ext cx="360044" cy="360037"/>
          </a:xfrm>
          <a:prstGeom prst="rect">
            <a:avLst/>
          </a:prstGeom>
          <a:noFill/>
          <a:effectLst/>
        </p:spPr>
        <p:txBody>
          <a:bodyPr wrap="square" lIns="0" tIns="0" rIns="0" bIns="0" anchor="ctr" anchorCtr="0">
            <a:noAutofit/>
          </a:bodyPr>
          <a:lstStyle>
            <a:lvl1pPr marL="0" indent="0" algn="ctr">
              <a:buNone/>
              <a:defRPr sz="1400">
                <a:solidFill>
                  <a:schemeClr val="tx1">
                    <a:lumMod val="40000"/>
                    <a:lumOff val="60000"/>
                  </a:schemeClr>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02</a:t>
            </a:r>
          </a:p>
        </p:txBody>
      </p:sp>
      <p:sp>
        <p:nvSpPr>
          <p:cNvPr id="97" name="Espace réservé du texte 3">
            <a:extLst>
              <a:ext uri="{FF2B5EF4-FFF2-40B4-BE49-F238E27FC236}">
                <a16:creationId xmlns:a16="http://schemas.microsoft.com/office/drawing/2014/main" id="{9CEA9771-1E31-3E5F-7E87-1D3B1B0F960B}"/>
              </a:ext>
            </a:extLst>
          </p:cNvPr>
          <p:cNvSpPr>
            <a:spLocks noGrp="1"/>
          </p:cNvSpPr>
          <p:nvPr>
            <p:ph type="body" sz="half" idx="32" hasCustomPrompt="1"/>
          </p:nvPr>
        </p:nvSpPr>
        <p:spPr>
          <a:xfrm>
            <a:off x="4752022" y="2931797"/>
            <a:ext cx="360044" cy="360037"/>
          </a:xfrm>
          <a:prstGeom prst="rect">
            <a:avLst/>
          </a:prstGeom>
          <a:noFill/>
          <a:effectLst/>
        </p:spPr>
        <p:txBody>
          <a:bodyPr wrap="square" lIns="0" tIns="0" rIns="0" bIns="0" anchor="ctr" anchorCtr="0">
            <a:noAutofit/>
          </a:bodyPr>
          <a:lstStyle>
            <a:lvl1pPr marL="0" indent="0" algn="ctr">
              <a:buNone/>
              <a:defRPr sz="1400">
                <a:solidFill>
                  <a:schemeClr val="tx1">
                    <a:lumMod val="40000"/>
                    <a:lumOff val="60000"/>
                  </a:schemeClr>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03</a:t>
            </a:r>
          </a:p>
        </p:txBody>
      </p:sp>
      <p:sp>
        <p:nvSpPr>
          <p:cNvPr id="98" name="Espace réservé du texte 3">
            <a:extLst>
              <a:ext uri="{FF2B5EF4-FFF2-40B4-BE49-F238E27FC236}">
                <a16:creationId xmlns:a16="http://schemas.microsoft.com/office/drawing/2014/main" id="{8F777BE3-E998-45E2-2470-296702DABA74}"/>
              </a:ext>
            </a:extLst>
          </p:cNvPr>
          <p:cNvSpPr>
            <a:spLocks noGrp="1"/>
          </p:cNvSpPr>
          <p:nvPr>
            <p:ph type="body" sz="half" idx="33" hasCustomPrompt="1"/>
          </p:nvPr>
        </p:nvSpPr>
        <p:spPr>
          <a:xfrm>
            <a:off x="4752022" y="3471866"/>
            <a:ext cx="360044" cy="360037"/>
          </a:xfrm>
          <a:prstGeom prst="rect">
            <a:avLst/>
          </a:prstGeom>
          <a:noFill/>
          <a:effectLst/>
        </p:spPr>
        <p:txBody>
          <a:bodyPr wrap="square" lIns="0" tIns="0" rIns="0" bIns="0" anchor="ctr" anchorCtr="0">
            <a:noAutofit/>
          </a:bodyPr>
          <a:lstStyle>
            <a:lvl1pPr marL="0" indent="0" algn="ctr">
              <a:buNone/>
              <a:defRPr sz="1400">
                <a:solidFill>
                  <a:schemeClr val="tx1">
                    <a:lumMod val="40000"/>
                    <a:lumOff val="60000"/>
                  </a:schemeClr>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04</a:t>
            </a:r>
          </a:p>
        </p:txBody>
      </p:sp>
      <p:cxnSp>
        <p:nvCxnSpPr>
          <p:cNvPr id="2" name="Connecteur droit 54">
            <a:extLst>
              <a:ext uri="{FF2B5EF4-FFF2-40B4-BE49-F238E27FC236}">
                <a16:creationId xmlns:a16="http://schemas.microsoft.com/office/drawing/2014/main" id="{C2C20282-CD02-DB35-550C-B9A2CD513EA0}"/>
              </a:ext>
            </a:extLst>
          </p:cNvPr>
          <p:cNvCxnSpPr>
            <a:cxnSpLocks/>
          </p:cNvCxnSpPr>
          <p:nvPr userDrawn="1"/>
        </p:nvCxnSpPr>
        <p:spPr>
          <a:xfrm>
            <a:off x="251449"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9E8A5F0-FEDC-94A1-04ED-6D301DE11AD5}"/>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4" name="Rectangle 9">
            <a:extLst>
              <a:ext uri="{FF2B5EF4-FFF2-40B4-BE49-F238E27FC236}">
                <a16:creationId xmlns:a16="http://schemas.microsoft.com/office/drawing/2014/main" id="{56F96489-502E-3EE9-4892-59D3E926913F}"/>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5" name="Rectangle 9">
            <a:extLst>
              <a:ext uri="{FF2B5EF4-FFF2-40B4-BE49-F238E27FC236}">
                <a16:creationId xmlns:a16="http://schemas.microsoft.com/office/drawing/2014/main" id="{C08C01B3-1E6A-7DB1-1055-64ACA896ECD3}"/>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6" name="Picture 29">
            <a:extLst>
              <a:ext uri="{FF2B5EF4-FFF2-40B4-BE49-F238E27FC236}">
                <a16:creationId xmlns:a16="http://schemas.microsoft.com/office/drawing/2014/main" id="{E3BD2927-2D6D-8EA0-955B-D2B8D23E56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7" name="Action Button: Forward or Next 33">
            <a:hlinkClick r:id="" action="ppaction://hlinkshowjump?jump=nextslide" highlightClick="1"/>
            <a:extLst>
              <a:ext uri="{FF2B5EF4-FFF2-40B4-BE49-F238E27FC236}">
                <a16:creationId xmlns:a16="http://schemas.microsoft.com/office/drawing/2014/main" id="{135BD38A-4DC7-3EC5-726F-237B489BC516}"/>
              </a:ext>
            </a:extLst>
          </p:cNvPr>
          <p:cNvSpPr/>
          <p:nvPr userDrawn="1"/>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8" name="Action Button: Back or Previous 34">
            <a:hlinkClick r:id="" action="ppaction://hlinkshowjump?jump=previousslide" highlightClick="1"/>
            <a:extLst>
              <a:ext uri="{FF2B5EF4-FFF2-40B4-BE49-F238E27FC236}">
                <a16:creationId xmlns:a16="http://schemas.microsoft.com/office/drawing/2014/main" id="{ECBA644E-AE99-7185-0422-7FE8EC8D9906}"/>
              </a:ext>
            </a:extLst>
          </p:cNvPr>
          <p:cNvSpPr/>
          <p:nvPr userDrawn="1"/>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Tree>
    <p:extLst>
      <p:ext uri="{BB962C8B-B14F-4D97-AF65-F5344CB8AC3E}">
        <p14:creationId xmlns:p14="http://schemas.microsoft.com/office/powerpoint/2010/main" val="70566118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690434" cy="384992"/>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Picture Placeholder 3"/>
          <p:cNvSpPr>
            <a:spLocks noGrp="1"/>
          </p:cNvSpPr>
          <p:nvPr>
            <p:ph type="pic" sz="quarter" idx="10"/>
          </p:nvPr>
        </p:nvSpPr>
        <p:spPr>
          <a:xfrm>
            <a:off x="922482" y="1229843"/>
            <a:ext cx="1049445" cy="1049445"/>
          </a:xfrm>
          <a:prstGeom prst="ellipse">
            <a:avLst/>
          </a:prstGeom>
          <a:solidFill>
            <a:schemeClr val="tx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14" name="Content Placeholder 13"/>
          <p:cNvSpPr>
            <a:spLocks noGrp="1"/>
          </p:cNvSpPr>
          <p:nvPr>
            <p:ph sz="quarter" idx="18"/>
          </p:nvPr>
        </p:nvSpPr>
        <p:spPr>
          <a:xfrm>
            <a:off x="477442" y="2442744"/>
            <a:ext cx="1939526" cy="1802414"/>
          </a:xfrm>
        </p:spPr>
        <p:txBody>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27" name="Picture Placeholder 3"/>
          <p:cNvSpPr>
            <a:spLocks noGrp="1"/>
          </p:cNvSpPr>
          <p:nvPr>
            <p:ph type="pic" sz="quarter" idx="19"/>
          </p:nvPr>
        </p:nvSpPr>
        <p:spPr>
          <a:xfrm>
            <a:off x="3018577" y="1229843"/>
            <a:ext cx="1049445" cy="1049445"/>
          </a:xfrm>
          <a:prstGeom prst="ellipse">
            <a:avLst/>
          </a:prstGeom>
          <a:solidFill>
            <a:schemeClr val="tx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28" name="Content Placeholder 13"/>
          <p:cNvSpPr>
            <a:spLocks noGrp="1"/>
          </p:cNvSpPr>
          <p:nvPr>
            <p:ph sz="quarter" idx="20"/>
          </p:nvPr>
        </p:nvSpPr>
        <p:spPr>
          <a:xfrm>
            <a:off x="2574132" y="2442744"/>
            <a:ext cx="1938337" cy="1802414"/>
          </a:xfrm>
        </p:spPr>
        <p:txBody>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29" name="Picture Placeholder 3"/>
          <p:cNvSpPr>
            <a:spLocks noGrp="1"/>
          </p:cNvSpPr>
          <p:nvPr>
            <p:ph type="pic" sz="quarter" idx="21"/>
          </p:nvPr>
        </p:nvSpPr>
        <p:spPr>
          <a:xfrm>
            <a:off x="5108720" y="1229843"/>
            <a:ext cx="1049445" cy="1049445"/>
          </a:xfrm>
          <a:prstGeom prst="ellipse">
            <a:avLst/>
          </a:prstGeom>
          <a:solidFill>
            <a:schemeClr val="tx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30" name="Content Placeholder 13"/>
          <p:cNvSpPr>
            <a:spLocks noGrp="1"/>
          </p:cNvSpPr>
          <p:nvPr>
            <p:ph sz="quarter" idx="22"/>
          </p:nvPr>
        </p:nvSpPr>
        <p:spPr>
          <a:xfrm>
            <a:off x="4669632" y="2442744"/>
            <a:ext cx="1927622" cy="1802414"/>
          </a:xfrm>
        </p:spPr>
        <p:txBody>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10" name="Picture Placeholder 3"/>
          <p:cNvSpPr>
            <a:spLocks noGrp="1"/>
          </p:cNvSpPr>
          <p:nvPr>
            <p:ph type="pic" sz="quarter" idx="42"/>
          </p:nvPr>
        </p:nvSpPr>
        <p:spPr>
          <a:xfrm>
            <a:off x="7178026" y="1229842"/>
            <a:ext cx="1049445" cy="1049445"/>
          </a:xfrm>
          <a:prstGeom prst="ellipse">
            <a:avLst/>
          </a:prstGeom>
          <a:solidFill>
            <a:schemeClr val="tx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11" name="Content Placeholder 13"/>
          <p:cNvSpPr>
            <a:spLocks noGrp="1"/>
          </p:cNvSpPr>
          <p:nvPr>
            <p:ph sz="quarter" idx="43"/>
          </p:nvPr>
        </p:nvSpPr>
        <p:spPr>
          <a:xfrm>
            <a:off x="6738937" y="2442744"/>
            <a:ext cx="1927622" cy="1802414"/>
          </a:xfrm>
        </p:spPr>
        <p:txBody>
          <a:bodyPr/>
          <a:lstStyle>
            <a:lvl1pPr marL="0" indent="0" algn="ctr">
              <a:lnSpc>
                <a:spcPct val="80000"/>
              </a:lnSpc>
              <a:buNone/>
              <a:defRPr sz="1500">
                <a:latin typeface="Arial" panose="020B0604020202020204" pitchFamily="34" charset="0"/>
                <a:ea typeface="Arial" panose="020B0604020202020204" pitchFamily="34" charset="0"/>
                <a:cs typeface="Arial" panose="020B0604020202020204" pitchFamily="34" charset="0"/>
              </a:defRPr>
            </a:lvl1pPr>
            <a:lvl2pPr marL="0" indent="0" algn="ctr">
              <a:lnSpc>
                <a:spcPct val="90000"/>
              </a:lnSpc>
              <a:spcBef>
                <a:spcPts val="0"/>
              </a:spcBef>
              <a:spcAft>
                <a:spcPts val="600"/>
              </a:spcAft>
              <a:buFont typeface="Arial" panose="020B0604020202020204" pitchFamily="34" charset="0"/>
              <a:buNone/>
              <a:defRPr sz="1050" i="1">
                <a:latin typeface="Arial" panose="020B0604020202020204" pitchFamily="34" charset="0"/>
                <a:cs typeface="Arial" panose="020B0604020202020204" pitchFamily="34" charset="0"/>
              </a:defRPr>
            </a:lvl2pPr>
            <a:lvl3pPr marL="0" indent="0" algn="ctr">
              <a:buNone/>
              <a:defRPr sz="1050">
                <a:latin typeface="Arial" panose="020B0604020202020204" pitchFamily="34" charset="0"/>
                <a:cs typeface="Arial" panose="020B0604020202020204" pitchFamily="34" charset="0"/>
              </a:defRPr>
            </a:lvl3pPr>
            <a:lvl4pPr marL="385763" indent="-128588">
              <a:defRPr sz="900"/>
            </a:lvl4pPr>
            <a:lvl5pPr>
              <a:defRPr sz="900"/>
            </a:lvl5pPr>
          </a:lstStyle>
          <a:p>
            <a:pPr lvl="0"/>
            <a:r>
              <a:rPr lang="en-US"/>
              <a:t>Click to edit Master text styles</a:t>
            </a:r>
          </a:p>
          <a:p>
            <a:pPr lvl="1"/>
            <a:r>
              <a:rPr lang="en-US"/>
              <a:t>Second level</a:t>
            </a:r>
          </a:p>
          <a:p>
            <a:pPr lvl="2"/>
            <a:r>
              <a:rPr lang="en-US"/>
              <a:t>Third level</a:t>
            </a:r>
          </a:p>
        </p:txBody>
      </p:sp>
      <p:sp>
        <p:nvSpPr>
          <p:cNvPr id="12" name="Footer Placeholder 2">
            <a:extLst>
              <a:ext uri="{FF2B5EF4-FFF2-40B4-BE49-F238E27FC236}">
                <a16:creationId xmlns:a16="http://schemas.microsoft.com/office/drawing/2014/main" id="{44C1815D-3538-A34B-8F2B-90BBE16C7F80}"/>
              </a:ext>
            </a:extLst>
          </p:cNvPr>
          <p:cNvSpPr>
            <a:spLocks noGrp="1"/>
          </p:cNvSpPr>
          <p:nvPr>
            <p:ph type="ftr" sz="quarter" idx="44"/>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CAB75E1D-8B09-6EA0-4F49-9538933DC83A}"/>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334738958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preserve="1"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917" y="438150"/>
            <a:ext cx="7690433" cy="384992"/>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Picture Placeholder 3"/>
          <p:cNvSpPr>
            <a:spLocks noGrp="1"/>
          </p:cNvSpPr>
          <p:nvPr>
            <p:ph type="pic" sz="quarter" idx="10"/>
          </p:nvPr>
        </p:nvSpPr>
        <p:spPr>
          <a:xfrm>
            <a:off x="467917" y="1076311"/>
            <a:ext cx="1946671" cy="2527019"/>
          </a:xfrm>
          <a:solidFill>
            <a:schemeClr val="tx1">
              <a:lumMod val="95000"/>
            </a:schemeClr>
          </a:solidFill>
        </p:spPr>
        <p:txBody>
          <a:bodyPr anchor="ctr"/>
          <a:lstStyle>
            <a:lvl1pPr marL="0" indent="0" algn="ctr">
              <a:buNone/>
              <a:defRPr sz="1050">
                <a:latin typeface="Arial" panose="020B0604020202020204" pitchFamily="34" charset="0"/>
                <a:cs typeface="Arial" panose="020B0604020202020204" pitchFamily="34" charset="0"/>
              </a:defRPr>
            </a:lvl1pPr>
          </a:lstStyle>
          <a:p>
            <a:pPr lvl="0"/>
            <a:endParaRPr lang="en-US" noProof="0"/>
          </a:p>
        </p:txBody>
      </p:sp>
      <p:sp>
        <p:nvSpPr>
          <p:cNvPr id="5" name="Picture Placeholder 3"/>
          <p:cNvSpPr>
            <a:spLocks noGrp="1"/>
          </p:cNvSpPr>
          <p:nvPr>
            <p:ph type="pic" sz="quarter" idx="11"/>
          </p:nvPr>
        </p:nvSpPr>
        <p:spPr>
          <a:xfrm>
            <a:off x="4654154" y="1076311"/>
            <a:ext cx="1943100" cy="2527019"/>
          </a:xfrm>
          <a:solidFill>
            <a:schemeClr val="tx1">
              <a:lumMod val="95000"/>
            </a:schemeClr>
          </a:solidFill>
        </p:spPr>
        <p:txBody>
          <a:bodyPr anchor="ctr"/>
          <a:lstStyle>
            <a:lvl1pPr marL="0" indent="0" algn="ctr">
              <a:buNone/>
              <a:defRPr sz="1050">
                <a:latin typeface="Arial" panose="020B0604020202020204" pitchFamily="34" charset="0"/>
                <a:cs typeface="Arial" panose="020B0604020202020204" pitchFamily="34" charset="0"/>
              </a:defRPr>
            </a:lvl1pPr>
          </a:lstStyle>
          <a:p>
            <a:pPr lvl="0"/>
            <a:endParaRPr lang="en-US" noProof="0"/>
          </a:p>
        </p:txBody>
      </p:sp>
      <p:sp>
        <p:nvSpPr>
          <p:cNvPr id="8" name="Text Placeholder 9"/>
          <p:cNvSpPr>
            <a:spLocks noGrp="1"/>
          </p:cNvSpPr>
          <p:nvPr>
            <p:ph type="body" sz="quarter" idx="14"/>
          </p:nvPr>
        </p:nvSpPr>
        <p:spPr>
          <a:xfrm>
            <a:off x="2574132" y="1076311"/>
            <a:ext cx="1938337" cy="2527019"/>
          </a:xfrm>
        </p:spPr>
        <p:txBody>
          <a:bodyPr>
            <a:noAutofit/>
          </a:bodyPr>
          <a:lstStyle>
            <a:lvl1pPr marL="0" indent="0">
              <a:buNone/>
              <a:defRPr sz="1050" b="1">
                <a:solidFill>
                  <a:schemeClr val="accent1"/>
                </a:solidFill>
                <a:latin typeface="Arial" panose="020B0604020202020204" pitchFamily="34" charset="0"/>
                <a:ea typeface="Arial" panose="020B0604020202020204" pitchFamily="34" charset="0"/>
                <a:cs typeface="Arial" panose="020B0604020202020204" pitchFamily="34" charset="0"/>
              </a:defRPr>
            </a:lvl1pPr>
            <a:lvl2pPr marL="0" indent="0">
              <a:buFontTx/>
              <a:buNone/>
              <a:defRPr sz="1050">
                <a:latin typeface="Arial" panose="020B0604020202020204" pitchFamily="34" charset="0"/>
                <a:cs typeface="Arial" panose="020B0604020202020204" pitchFamily="34" charset="0"/>
              </a:defRPr>
            </a:lvl2pPr>
            <a:lvl3pPr marL="113110" indent="-113110">
              <a:defRPr sz="1050">
                <a:latin typeface="Arial" panose="020B0604020202020204" pitchFamily="34" charset="0"/>
                <a:cs typeface="Arial" panose="020B0604020202020204" pitchFamily="34" charset="0"/>
              </a:defRPr>
            </a:lvl3pPr>
            <a:lvl4pPr marL="301229" indent="-155972">
              <a:defRPr sz="1050">
                <a:latin typeface="Arial" panose="020B0604020202020204" pitchFamily="34" charset="0"/>
                <a:cs typeface="Arial" panose="020B0604020202020204" pitchFamily="34" charset="0"/>
              </a:defRPr>
            </a:lvl4pPr>
            <a:lvl5pPr marL="571486" indent="-171446">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9"/>
          <p:cNvSpPr>
            <a:spLocks noGrp="1"/>
          </p:cNvSpPr>
          <p:nvPr>
            <p:ph type="body" sz="quarter" idx="15"/>
          </p:nvPr>
        </p:nvSpPr>
        <p:spPr>
          <a:xfrm>
            <a:off x="6738937" y="1076311"/>
            <a:ext cx="1927622" cy="2527019"/>
          </a:xfrm>
        </p:spPr>
        <p:txBody>
          <a:bodyPr>
            <a:noAutofit/>
          </a:bodyPr>
          <a:lstStyle>
            <a:lvl1pPr marL="0" indent="0">
              <a:buNone/>
              <a:defRPr sz="1050" b="1">
                <a:solidFill>
                  <a:schemeClr val="accent1"/>
                </a:solidFill>
                <a:latin typeface="Arial" panose="020B0604020202020204" pitchFamily="34" charset="0"/>
                <a:ea typeface="Arial" panose="020B0604020202020204" pitchFamily="34" charset="0"/>
                <a:cs typeface="Arial" panose="020B0604020202020204" pitchFamily="34" charset="0"/>
              </a:defRPr>
            </a:lvl1pPr>
            <a:lvl2pPr marL="0" indent="0">
              <a:buFontTx/>
              <a:buNone/>
              <a:defRPr sz="1050">
                <a:latin typeface="Arial" panose="020B0604020202020204" pitchFamily="34" charset="0"/>
                <a:cs typeface="Arial" panose="020B0604020202020204" pitchFamily="34" charset="0"/>
              </a:defRPr>
            </a:lvl2pPr>
            <a:lvl3pPr marL="113110" indent="-113110">
              <a:defRPr sz="1050">
                <a:latin typeface="Arial" panose="020B0604020202020204" pitchFamily="34" charset="0"/>
                <a:cs typeface="Arial" panose="020B0604020202020204" pitchFamily="34" charset="0"/>
              </a:defRPr>
            </a:lvl3pPr>
            <a:lvl4pPr marL="301229" indent="-155972">
              <a:defRPr sz="1050">
                <a:latin typeface="Arial" panose="020B0604020202020204" pitchFamily="34" charset="0"/>
                <a:cs typeface="Arial" panose="020B0604020202020204" pitchFamily="34" charset="0"/>
              </a:defRPr>
            </a:lvl4pPr>
            <a:lvl5pPr marL="571486" indent="-171446">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9"/>
          <p:cNvSpPr>
            <a:spLocks noGrp="1"/>
          </p:cNvSpPr>
          <p:nvPr>
            <p:ph type="body" sz="quarter" idx="16"/>
          </p:nvPr>
        </p:nvSpPr>
        <p:spPr>
          <a:xfrm>
            <a:off x="467918" y="3735424"/>
            <a:ext cx="4044552" cy="719138"/>
          </a:xfrm>
        </p:spPr>
        <p:txBody>
          <a:bodyPr>
            <a:noAutofit/>
          </a:bodyPr>
          <a:lstStyle>
            <a:lvl1pPr marL="0" indent="0">
              <a:buNone/>
              <a:defRPr sz="1050">
                <a:latin typeface="Arial" panose="020B0604020202020204" pitchFamily="34" charset="0"/>
                <a:cs typeface="Arial" panose="020B0604020202020204" pitchFamily="34" charset="0"/>
              </a:defRPr>
            </a:lvl1pPr>
            <a:lvl2pPr marL="114297" indent="-114297">
              <a:buFont typeface="Arial" panose="020B0604020202020204" pitchFamily="34" charset="0"/>
              <a:buChar char="•"/>
              <a:defRPr sz="1050">
                <a:latin typeface="Arial" panose="020B0604020202020204" pitchFamily="34" charset="0"/>
                <a:cs typeface="Arial" panose="020B0604020202020204" pitchFamily="34" charset="0"/>
              </a:defRPr>
            </a:lvl2pPr>
            <a:lvl3pPr marL="228594" indent="-114297">
              <a:defRPr sz="1050">
                <a:latin typeface="Arial" panose="020B0604020202020204" pitchFamily="34" charset="0"/>
                <a:cs typeface="Arial" panose="020B0604020202020204" pitchFamily="34" charset="0"/>
              </a:defRPr>
            </a:lvl3pPr>
            <a:lvl4pPr marL="400040" indent="-171446">
              <a:defRPr sz="1050">
                <a:latin typeface="Arial" panose="020B0604020202020204" pitchFamily="34" charset="0"/>
                <a:cs typeface="Arial" panose="020B0604020202020204" pitchFamily="34" charset="0"/>
              </a:defRPr>
            </a:lvl4pPr>
            <a:lvl5pPr marL="571486" indent="-171446">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p:cNvSpPr>
            <a:spLocks noGrp="1"/>
          </p:cNvSpPr>
          <p:nvPr>
            <p:ph type="body" sz="quarter" idx="17"/>
          </p:nvPr>
        </p:nvSpPr>
        <p:spPr>
          <a:xfrm>
            <a:off x="4654154" y="3735424"/>
            <a:ext cx="4012406" cy="719138"/>
          </a:xfrm>
        </p:spPr>
        <p:txBody>
          <a:bodyPr>
            <a:noAutofit/>
          </a:bodyPr>
          <a:lstStyle>
            <a:lvl1pPr marL="0" indent="0">
              <a:buNone/>
              <a:defRPr sz="1050">
                <a:latin typeface="Arial" panose="020B0604020202020204" pitchFamily="34" charset="0"/>
                <a:cs typeface="Arial" panose="020B0604020202020204" pitchFamily="34" charset="0"/>
              </a:defRPr>
            </a:lvl1pPr>
            <a:lvl2pPr marL="114297" indent="-114297">
              <a:buFont typeface="Arial" panose="020B0604020202020204" pitchFamily="34" charset="0"/>
              <a:buChar char="•"/>
              <a:defRPr sz="1050">
                <a:latin typeface="Arial" panose="020B0604020202020204" pitchFamily="34" charset="0"/>
                <a:cs typeface="Arial" panose="020B0604020202020204" pitchFamily="34" charset="0"/>
              </a:defRPr>
            </a:lvl2pPr>
            <a:lvl3pPr marL="228594" indent="-114297">
              <a:defRPr sz="1050">
                <a:latin typeface="Arial" panose="020B0604020202020204" pitchFamily="34" charset="0"/>
                <a:cs typeface="Arial" panose="020B0604020202020204" pitchFamily="34" charset="0"/>
              </a:defRPr>
            </a:lvl3pPr>
            <a:lvl4pPr marL="400040" indent="-171446">
              <a:defRPr sz="1050">
                <a:latin typeface="Arial" panose="020B0604020202020204" pitchFamily="34" charset="0"/>
                <a:cs typeface="Arial" panose="020B0604020202020204" pitchFamily="34" charset="0"/>
              </a:defRPr>
            </a:lvl4pPr>
            <a:lvl5pPr marL="571486" indent="-171446">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657EE7F7-B1C4-B14D-A6AB-0970025A22D5}"/>
              </a:ext>
            </a:extLst>
          </p:cNvPr>
          <p:cNvSpPr>
            <a:spLocks noGrp="1"/>
          </p:cNvSpPr>
          <p:nvPr>
            <p:ph type="ftr" sz="quarter" idx="18"/>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3" name="Picture Placeholder 2">
            <a:extLst>
              <a:ext uri="{FF2B5EF4-FFF2-40B4-BE49-F238E27FC236}">
                <a16:creationId xmlns:a16="http://schemas.microsoft.com/office/drawing/2014/main" id="{FB57CA40-9EB4-84FE-0993-92593C281A6F}"/>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247402459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userDrawn="1">
  <p:cSld name="1_Title blank page">
    <p:spTree>
      <p:nvGrpSpPr>
        <p:cNvPr id="1" name=""/>
        <p:cNvGrpSpPr/>
        <p:nvPr/>
      </p:nvGrpSpPr>
      <p:grpSpPr>
        <a:xfrm>
          <a:off x="0" y="0"/>
          <a:ext cx="0" cy="0"/>
          <a:chOff x="0" y="0"/>
          <a:chExt cx="0" cy="0"/>
        </a:xfrm>
      </p:grpSpPr>
      <p:sp>
        <p:nvSpPr>
          <p:cNvPr id="2" name="Title 1"/>
          <p:cNvSpPr>
            <a:spLocks noGrp="1"/>
          </p:cNvSpPr>
          <p:nvPr>
            <p:ph type="title"/>
          </p:nvPr>
        </p:nvSpPr>
        <p:spPr>
          <a:xfrm>
            <a:off x="467916" y="438150"/>
            <a:ext cx="7690434" cy="384992"/>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19B19791-3D95-8B44-8410-36F6C73662A3}"/>
              </a:ext>
            </a:extLst>
          </p:cNvPr>
          <p:cNvSpPr>
            <a:spLocks noGrp="1"/>
          </p:cNvSpPr>
          <p:nvPr>
            <p:ph type="ftr" sz="quarter" idx="10"/>
          </p:nvPr>
        </p:nvSpPr>
        <p:spPr>
          <a:xfrm>
            <a:off x="4842272" y="4707732"/>
            <a:ext cx="3086100" cy="273844"/>
          </a:xfrm>
          <a:prstGeom prst="rect">
            <a:avLst/>
          </a:prstGeom>
        </p:spPr>
        <p:txBody>
          <a:bodyPr/>
          <a:lstStyle>
            <a:lvl1pPr>
              <a:defRPr/>
            </a:lvl1pPr>
          </a:lstStyle>
          <a:p>
            <a:pPr>
              <a:defRPr/>
            </a:pPr>
            <a:r>
              <a:rPr lang="en-US"/>
              <a:t>AV BRANDS OF LEGRAND</a:t>
            </a:r>
          </a:p>
        </p:txBody>
      </p:sp>
      <p:sp>
        <p:nvSpPr>
          <p:cNvPr id="4" name="Picture Placeholder 2">
            <a:extLst>
              <a:ext uri="{FF2B5EF4-FFF2-40B4-BE49-F238E27FC236}">
                <a16:creationId xmlns:a16="http://schemas.microsoft.com/office/drawing/2014/main" id="{E01C9971-3F9F-9A80-9DEB-6F37EB59A964}"/>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383569765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preserve="1" userDrawn="1">
  <p:cSld name="2_Title blank p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0" y="603504"/>
            <a:ext cx="9144000" cy="3936492"/>
          </a:xfrm>
          <a:solidFill>
            <a:schemeClr val="tx1">
              <a:lumMod val="95000"/>
            </a:schemeClr>
          </a:solidFill>
          <a:ln w="3175">
            <a:solidFill>
              <a:schemeClr val="bg1">
                <a:lumMod val="50000"/>
                <a:alpha val="40000"/>
              </a:schemeClr>
            </a:solidFill>
          </a:ln>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2" name="Title 1"/>
          <p:cNvSpPr>
            <a:spLocks noGrp="1"/>
          </p:cNvSpPr>
          <p:nvPr>
            <p:ph type="title"/>
          </p:nvPr>
        </p:nvSpPr>
        <p:spPr>
          <a:xfrm>
            <a:off x="467916" y="1597820"/>
            <a:ext cx="8198644" cy="973930"/>
          </a:xfrm>
        </p:spPr>
        <p:txBody>
          <a:bodyPr>
            <a:noAutofit/>
          </a:bodyPr>
          <a:lstStyle>
            <a:lvl1pPr>
              <a:defRPr sz="2700"/>
            </a:lvl1pPr>
          </a:lstStyle>
          <a:p>
            <a:r>
              <a:rPr lang="en-US"/>
              <a:t>Click to edit Master title style</a:t>
            </a:r>
          </a:p>
        </p:txBody>
      </p:sp>
      <p:sp>
        <p:nvSpPr>
          <p:cNvPr id="6" name="Text Placeholder 4"/>
          <p:cNvSpPr>
            <a:spLocks noGrp="1"/>
          </p:cNvSpPr>
          <p:nvPr>
            <p:ph type="body" sz="quarter" idx="41"/>
          </p:nvPr>
        </p:nvSpPr>
        <p:spPr>
          <a:xfrm>
            <a:off x="1859756" y="2571749"/>
            <a:ext cx="5424488" cy="536616"/>
          </a:xfrm>
        </p:spPr>
        <p:txBody>
          <a:bodyPr>
            <a:noAutofit/>
          </a:bodyPr>
          <a:lstStyle>
            <a:lvl1pPr marL="0" indent="0" algn="ctr">
              <a:lnSpc>
                <a:spcPct val="86000"/>
              </a:lnSpc>
              <a:spcBef>
                <a:spcPts val="0"/>
              </a:spcBef>
              <a:buNone/>
              <a:defRPr sz="1500"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5" name="Footer Placeholder 2">
            <a:extLst>
              <a:ext uri="{FF2B5EF4-FFF2-40B4-BE49-F238E27FC236}">
                <a16:creationId xmlns:a16="http://schemas.microsoft.com/office/drawing/2014/main" id="{FFE09324-4A38-B342-8E0A-4CE6FBD8CF72}"/>
              </a:ext>
            </a:extLst>
          </p:cNvPr>
          <p:cNvSpPr>
            <a:spLocks noGrp="1"/>
          </p:cNvSpPr>
          <p:nvPr>
            <p:ph type="ftr" sz="quarter" idx="42"/>
          </p:nvPr>
        </p:nvSpPr>
        <p:spPr>
          <a:xfrm>
            <a:off x="4842272" y="4707732"/>
            <a:ext cx="3086100" cy="273844"/>
          </a:xfrm>
          <a:prstGeom prst="rect">
            <a:avLst/>
          </a:prstGeom>
        </p:spPr>
        <p:txBody>
          <a:bodyPr/>
          <a:lstStyle>
            <a:lvl1pPr>
              <a:defRPr/>
            </a:lvl1pPr>
          </a:lstStyle>
          <a:p>
            <a:pPr>
              <a:defRPr/>
            </a:pPr>
            <a:r>
              <a:rPr lang="en-US"/>
              <a:t>AV BRANDS OF LEGRAND</a:t>
            </a:r>
          </a:p>
        </p:txBody>
      </p:sp>
    </p:spTree>
    <p:extLst>
      <p:ext uri="{BB962C8B-B14F-4D97-AF65-F5344CB8AC3E}">
        <p14:creationId xmlns:p14="http://schemas.microsoft.com/office/powerpoint/2010/main" val="269930765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userDrawn="1">
  <p:cSld name="3_Title blank p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0" y="603504"/>
            <a:ext cx="9144000" cy="3936492"/>
          </a:xfrm>
          <a:solidFill>
            <a:schemeClr val="tx1">
              <a:lumMod val="95000"/>
            </a:schemeClr>
          </a:solidFill>
          <a:ln w="3175">
            <a:solidFill>
              <a:schemeClr val="bg1">
                <a:lumMod val="50000"/>
                <a:alpha val="40000"/>
              </a:schemeClr>
            </a:solidFill>
          </a:ln>
          <a:effectLst/>
        </p:spPr>
        <p:txBody>
          <a:bodyPr anchor="ctr" anchorCtr="0"/>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5" name="Title 1"/>
          <p:cNvSpPr>
            <a:spLocks noGrp="1"/>
          </p:cNvSpPr>
          <p:nvPr>
            <p:ph type="ctrTitle"/>
          </p:nvPr>
        </p:nvSpPr>
        <p:spPr>
          <a:xfrm>
            <a:off x="1165622" y="1597820"/>
            <a:ext cx="6813947" cy="973931"/>
          </a:xfrm>
        </p:spPr>
        <p:txBody>
          <a:bodyPr/>
          <a:lstStyle>
            <a:lvl1pPr>
              <a:defRPr sz="2700">
                <a:solidFill>
                  <a:schemeClr val="tx1"/>
                </a:solidFill>
              </a:defRPr>
            </a:lvl1pPr>
          </a:lstStyle>
          <a:p>
            <a:r>
              <a:rPr lang="en-US"/>
              <a:t>Click to edit Master title style</a:t>
            </a:r>
          </a:p>
        </p:txBody>
      </p:sp>
      <p:sp>
        <p:nvSpPr>
          <p:cNvPr id="7" name="Subtitle 2"/>
          <p:cNvSpPr>
            <a:spLocks noGrp="1"/>
          </p:cNvSpPr>
          <p:nvPr>
            <p:ph type="subTitle" idx="1"/>
          </p:nvPr>
        </p:nvSpPr>
        <p:spPr>
          <a:xfrm>
            <a:off x="1865710" y="2571750"/>
            <a:ext cx="5418534" cy="536616"/>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6" name="Footer Placeholder 1">
            <a:extLst>
              <a:ext uri="{FF2B5EF4-FFF2-40B4-BE49-F238E27FC236}">
                <a16:creationId xmlns:a16="http://schemas.microsoft.com/office/drawing/2014/main" id="{C88F2E45-EB32-1A4B-A69E-D3B6D8B0B3DB}"/>
              </a:ext>
            </a:extLst>
          </p:cNvPr>
          <p:cNvSpPr>
            <a:spLocks noGrp="1"/>
          </p:cNvSpPr>
          <p:nvPr>
            <p:ph type="ftr" sz="quarter" idx="11"/>
          </p:nvPr>
        </p:nvSpPr>
        <p:spPr>
          <a:xfrm>
            <a:off x="4842272" y="4707732"/>
            <a:ext cx="3086100" cy="273844"/>
          </a:xfrm>
          <a:prstGeom prst="rect">
            <a:avLst/>
          </a:prstGeom>
        </p:spPr>
        <p:txBody>
          <a:bodyPr/>
          <a:lstStyle>
            <a:lvl1pPr>
              <a:defRPr/>
            </a:lvl1pPr>
          </a:lstStyle>
          <a:p>
            <a:pPr>
              <a:defRPr/>
            </a:pPr>
            <a:r>
              <a:rPr lang="en-US"/>
              <a:t>AV BRANDS OF LEGRAND</a:t>
            </a:r>
          </a:p>
        </p:txBody>
      </p:sp>
    </p:spTree>
    <p:extLst>
      <p:ext uri="{BB962C8B-B14F-4D97-AF65-F5344CB8AC3E}">
        <p14:creationId xmlns:p14="http://schemas.microsoft.com/office/powerpoint/2010/main" val="237495755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A1AB4D-BE3A-2A45-9FEA-920A268355B4}"/>
              </a:ext>
            </a:extLst>
          </p:cNvPr>
          <p:cNvSpPr>
            <a:spLocks noGrp="1"/>
          </p:cNvSpPr>
          <p:nvPr>
            <p:ph type="ftr" sz="quarter" idx="10"/>
          </p:nvPr>
        </p:nvSpPr>
        <p:spPr/>
        <p:txBody>
          <a:bodyPr/>
          <a:lstStyle>
            <a:lvl1pPr>
              <a:defRPr/>
            </a:lvl1pPr>
          </a:lstStyle>
          <a:p>
            <a:pPr>
              <a:defRPr/>
            </a:pPr>
            <a:r>
              <a:rPr lang="en-US"/>
              <a:t>AV BRANDS OF LEGRAND</a:t>
            </a:r>
          </a:p>
        </p:txBody>
      </p:sp>
    </p:spTree>
    <p:extLst>
      <p:ext uri="{BB962C8B-B14F-4D97-AF65-F5344CB8AC3E}">
        <p14:creationId xmlns:p14="http://schemas.microsoft.com/office/powerpoint/2010/main" val="141618092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preserve="1" userDrawn="1">
  <p:cSld name="Content Title">
    <p:spTree>
      <p:nvGrpSpPr>
        <p:cNvPr id="1" name=""/>
        <p:cNvGrpSpPr/>
        <p:nvPr/>
      </p:nvGrpSpPr>
      <p:grpSpPr>
        <a:xfrm>
          <a:off x="0" y="0"/>
          <a:ext cx="0" cy="0"/>
          <a:chOff x="0" y="0"/>
          <a:chExt cx="0" cy="0"/>
        </a:xfrm>
      </p:grpSpPr>
      <p:cxnSp>
        <p:nvCxnSpPr>
          <p:cNvPr id="4" name="Connettore 1 7">
            <a:extLst>
              <a:ext uri="{FF2B5EF4-FFF2-40B4-BE49-F238E27FC236}">
                <a16:creationId xmlns:a16="http://schemas.microsoft.com/office/drawing/2014/main" id="{E6C3C164-18F6-264B-A58D-54CB33F3523D}"/>
              </a:ext>
            </a:extLst>
          </p:cNvPr>
          <p:cNvCxnSpPr>
            <a:cxnSpLocks/>
          </p:cNvCxnSpPr>
          <p:nvPr/>
        </p:nvCxnSpPr>
        <p:spPr>
          <a:xfrm flipH="1">
            <a:off x="484188" y="1041400"/>
            <a:ext cx="914400"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457201" y="180974"/>
            <a:ext cx="7587233" cy="733425"/>
          </a:xfrm>
        </p:spPr>
        <p:txBody>
          <a:bodyPr>
            <a:noAutofit/>
          </a:bodyPr>
          <a:lstStyle>
            <a:lvl1pPr algn="l">
              <a:lnSpc>
                <a:spcPct val="100000"/>
              </a:lnSpc>
              <a:defRPr sz="2000" b="0" i="0" spc="0" baseline="0">
                <a:solidFill>
                  <a:schemeClr val="tx2"/>
                </a:solidFill>
              </a:defRPr>
            </a:lvl1pPr>
          </a:lstStyle>
          <a:p>
            <a:r>
              <a:rPr lang="en-US"/>
              <a:t>CLICK TO EDIT MASTER TITLE STYLE</a:t>
            </a:r>
          </a:p>
        </p:txBody>
      </p:sp>
      <p:sp>
        <p:nvSpPr>
          <p:cNvPr id="5" name="Footer Placeholder 5">
            <a:extLst>
              <a:ext uri="{FF2B5EF4-FFF2-40B4-BE49-F238E27FC236}">
                <a16:creationId xmlns:a16="http://schemas.microsoft.com/office/drawing/2014/main" id="{9FC5EDDC-9DD8-364E-9F47-3838F67EE606}"/>
              </a:ext>
            </a:extLst>
          </p:cNvPr>
          <p:cNvSpPr>
            <a:spLocks noGrp="1"/>
          </p:cNvSpPr>
          <p:nvPr>
            <p:ph type="ftr" sz="quarter" idx="13"/>
          </p:nvPr>
        </p:nvSpPr>
        <p:spPr/>
        <p:txBody>
          <a:bodyPr/>
          <a:lstStyle>
            <a:lvl1pPr algn="r" eaLnBrk="1" fontAlgn="auto" hangingPunct="1">
              <a:spcBef>
                <a:spcPts val="0"/>
              </a:spcBef>
              <a:spcAft>
                <a:spcPts val="0"/>
              </a:spcAft>
              <a:defRPr sz="675" b="0" i="0">
                <a:solidFill>
                  <a:schemeClr val="accent3"/>
                </a:solidFill>
                <a:latin typeface="Arial Regular"/>
              </a:defRPr>
            </a:lvl1pPr>
          </a:lstStyle>
          <a:p>
            <a:pPr>
              <a:defRPr/>
            </a:pPr>
            <a:r>
              <a:rPr lang="en-US"/>
              <a:t>AV BRANDS OF LEGRAND</a:t>
            </a:r>
          </a:p>
        </p:txBody>
      </p:sp>
      <p:sp>
        <p:nvSpPr>
          <p:cNvPr id="6" name="Picture Placeholder 2">
            <a:extLst>
              <a:ext uri="{FF2B5EF4-FFF2-40B4-BE49-F238E27FC236}">
                <a16:creationId xmlns:a16="http://schemas.microsoft.com/office/drawing/2014/main" id="{49B2DD60-B737-2341-B8D7-A1C7CA5F850D}"/>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137576774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28B46-683B-9AE9-03D8-CA194E4932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CDC15E-B961-6558-D617-BF60F85054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9A8D3-2F9F-E4BB-6AE9-7948D5D6FEF6}"/>
              </a:ext>
            </a:extLst>
          </p:cNvPr>
          <p:cNvSpPr>
            <a:spLocks noGrp="1"/>
          </p:cNvSpPr>
          <p:nvPr>
            <p:ph type="dt" sz="half" idx="10"/>
          </p:nvPr>
        </p:nvSpPr>
        <p:spPr/>
        <p:txBody>
          <a:bodyPr/>
          <a:lstStyle/>
          <a:p>
            <a:fld id="{FC0EBDC7-5499-4A44-98EC-7BDF1696E164}" type="datetimeFigureOut">
              <a:rPr lang="en-US" smtClean="0"/>
              <a:t>5/25/2026</a:t>
            </a:fld>
            <a:endParaRPr lang="en-US"/>
          </a:p>
        </p:txBody>
      </p:sp>
      <p:sp>
        <p:nvSpPr>
          <p:cNvPr id="5" name="Footer Placeholder 4">
            <a:extLst>
              <a:ext uri="{FF2B5EF4-FFF2-40B4-BE49-F238E27FC236}">
                <a16:creationId xmlns:a16="http://schemas.microsoft.com/office/drawing/2014/main" id="{057B3718-08B3-1E83-D823-EE0D3668A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07DF83-DBA7-8E23-375F-9360D17ADD45}"/>
              </a:ext>
            </a:extLst>
          </p:cNvPr>
          <p:cNvSpPr>
            <a:spLocks noGrp="1"/>
          </p:cNvSpPr>
          <p:nvPr>
            <p:ph type="sldNum" sz="quarter" idx="12"/>
          </p:nvPr>
        </p:nvSpPr>
        <p:spPr/>
        <p:txBody>
          <a:bodyPr/>
          <a:lstStyle/>
          <a:p>
            <a:fld id="{7C08EFC0-ED9E-4C24-837A-B3B250E2361B}" type="slidenum">
              <a:rPr lang="en-US" smtClean="0"/>
              <a:t>‹#›</a:t>
            </a:fld>
            <a:endParaRPr lang="en-US"/>
          </a:p>
        </p:txBody>
      </p:sp>
    </p:spTree>
    <p:extLst>
      <p:ext uri="{BB962C8B-B14F-4D97-AF65-F5344CB8AC3E}">
        <p14:creationId xmlns:p14="http://schemas.microsoft.com/office/powerpoint/2010/main" val="18279332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cSld name="1_Content 2 Column">
    <p:spTree>
      <p:nvGrpSpPr>
        <p:cNvPr id="1" name=""/>
        <p:cNvGrpSpPr/>
        <p:nvPr/>
      </p:nvGrpSpPr>
      <p:grpSpPr>
        <a:xfrm>
          <a:off x="0" y="0"/>
          <a:ext cx="0" cy="0"/>
          <a:chOff x="0" y="0"/>
          <a:chExt cx="0" cy="0"/>
        </a:xfrm>
      </p:grpSpPr>
      <p:cxnSp>
        <p:nvCxnSpPr>
          <p:cNvPr id="4" name="Connettore 1 7">
            <a:extLst>
              <a:ext uri="{FF2B5EF4-FFF2-40B4-BE49-F238E27FC236}">
                <a16:creationId xmlns:a16="http://schemas.microsoft.com/office/drawing/2014/main" id="{E6C3C164-18F6-264B-A58D-54CB33F3523D}"/>
              </a:ext>
            </a:extLst>
          </p:cNvPr>
          <p:cNvCxnSpPr>
            <a:cxnSpLocks/>
          </p:cNvCxnSpPr>
          <p:nvPr/>
        </p:nvCxnSpPr>
        <p:spPr>
          <a:xfrm flipH="1">
            <a:off x="484188" y="1041400"/>
            <a:ext cx="914400"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457201" y="180974"/>
            <a:ext cx="8115300" cy="733425"/>
          </a:xfrm>
        </p:spPr>
        <p:txBody>
          <a:bodyPr>
            <a:noAutofit/>
          </a:bodyPr>
          <a:lstStyle>
            <a:lvl1pPr algn="l">
              <a:lnSpc>
                <a:spcPct val="100000"/>
              </a:lnSpc>
              <a:defRPr sz="2000" b="0" i="0" spc="0" baseline="0">
                <a:solidFill>
                  <a:schemeClr val="tx2"/>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7C6572E7-389A-E249-8431-697D1BD795B0}"/>
              </a:ext>
            </a:extLst>
          </p:cNvPr>
          <p:cNvSpPr>
            <a:spLocks noGrp="1"/>
          </p:cNvSpPr>
          <p:nvPr>
            <p:ph sz="quarter" idx="12"/>
          </p:nvPr>
        </p:nvSpPr>
        <p:spPr>
          <a:xfrm>
            <a:off x="685426" y="1379482"/>
            <a:ext cx="3701519" cy="3181406"/>
          </a:xfrm>
        </p:spPr>
        <p:txBody>
          <a:bodyPr/>
          <a:lstStyle>
            <a:lvl1pPr>
              <a:defRPr sz="1800">
                <a:solidFill>
                  <a:schemeClr val="bg2"/>
                </a:solidFill>
              </a:defRPr>
            </a:lvl1pPr>
            <a:lvl2pPr>
              <a:defRPr sz="1598"/>
            </a:lvl2pPr>
            <a:lvl3pPr marL="594341" indent="-181286">
              <a:defRPr sz="1350"/>
            </a:lvl3pPr>
            <a:lvl4pPr marL="868655">
              <a:defRPr sz="1200"/>
            </a:lvl4pPr>
            <a:lvl5pPr marL="68578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5">
            <a:extLst>
              <a:ext uri="{FF2B5EF4-FFF2-40B4-BE49-F238E27FC236}">
                <a16:creationId xmlns:a16="http://schemas.microsoft.com/office/drawing/2014/main" id="{9FC5EDDC-9DD8-364E-9F47-3838F67EE606}"/>
              </a:ext>
            </a:extLst>
          </p:cNvPr>
          <p:cNvSpPr>
            <a:spLocks noGrp="1"/>
          </p:cNvSpPr>
          <p:nvPr>
            <p:ph type="ftr" sz="quarter" idx="13"/>
          </p:nvPr>
        </p:nvSpPr>
        <p:spPr/>
        <p:txBody>
          <a:bodyPr/>
          <a:lstStyle>
            <a:lvl1pPr algn="r" eaLnBrk="1" fontAlgn="auto" hangingPunct="1">
              <a:spcBef>
                <a:spcPts val="0"/>
              </a:spcBef>
              <a:spcAft>
                <a:spcPts val="0"/>
              </a:spcAft>
              <a:defRPr sz="675" b="0" i="0">
                <a:solidFill>
                  <a:schemeClr val="accent3"/>
                </a:solidFill>
                <a:latin typeface="Arial Regular"/>
              </a:defRPr>
            </a:lvl1pPr>
          </a:lstStyle>
          <a:p>
            <a:pPr defTabSz="685731"/>
            <a:endParaRPr lang="en-US">
              <a:solidFill>
                <a:srgbClr val="596F7B"/>
              </a:solidFill>
            </a:endParaRPr>
          </a:p>
        </p:txBody>
      </p:sp>
      <p:sp>
        <p:nvSpPr>
          <p:cNvPr id="6" name="Content Placeholder 9">
            <a:extLst>
              <a:ext uri="{FF2B5EF4-FFF2-40B4-BE49-F238E27FC236}">
                <a16:creationId xmlns:a16="http://schemas.microsoft.com/office/drawing/2014/main" id="{C82B2E99-691F-7446-90F1-A3C2F2B6861B}"/>
              </a:ext>
            </a:extLst>
          </p:cNvPr>
          <p:cNvSpPr>
            <a:spLocks noGrp="1"/>
          </p:cNvSpPr>
          <p:nvPr>
            <p:ph sz="quarter" idx="14"/>
          </p:nvPr>
        </p:nvSpPr>
        <p:spPr>
          <a:xfrm>
            <a:off x="4686301" y="1379482"/>
            <a:ext cx="3706586" cy="3181406"/>
          </a:xfrm>
        </p:spPr>
        <p:txBody>
          <a:bodyPr/>
          <a:lstStyle>
            <a:lvl1pPr>
              <a:defRPr sz="1800">
                <a:solidFill>
                  <a:schemeClr val="bg2"/>
                </a:solidFill>
              </a:defRPr>
            </a:lvl1pPr>
            <a:lvl2pPr>
              <a:defRPr sz="1598"/>
            </a:lvl2pPr>
            <a:lvl3pPr marL="594341" indent="-181286">
              <a:defRPr sz="1350"/>
            </a:lvl3pPr>
            <a:lvl4pPr marL="868655">
              <a:defRPr sz="1200"/>
            </a:lvl4pPr>
            <a:lvl5pPr marL="68578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565279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18" name="Holder 5">
            <a:extLst>
              <a:ext uri="{FF2B5EF4-FFF2-40B4-BE49-F238E27FC236}">
                <a16:creationId xmlns:a16="http://schemas.microsoft.com/office/drawing/2014/main" id="{4839C287-E593-C24F-9CC2-50A82BDC07D9}"/>
              </a:ext>
            </a:extLst>
          </p:cNvPr>
          <p:cNvSpPr>
            <a:spLocks noGrp="1"/>
          </p:cNvSpPr>
          <p:nvPr>
            <p:ph type="ftr" sz="quarter" idx="5"/>
          </p:nvPr>
        </p:nvSpPr>
        <p:spPr>
          <a:xfrm>
            <a:off x="3110028" y="4825361"/>
            <a:ext cx="2927084" cy="122272"/>
          </a:xfrm>
          <a:prstGeom prst="rect">
            <a:avLst/>
          </a:prstGeom>
        </p:spPr>
        <p:txBody>
          <a:bodyPr lIns="0" tIns="0" rIns="0" bIns="0"/>
          <a:lstStyle>
            <a:lvl1pPr algn="ctr">
              <a:defRPr b="0" i="0">
                <a:solidFill>
                  <a:schemeClr val="tx1">
                    <a:tint val="75000"/>
                  </a:schemeClr>
                </a:solidFill>
                <a:latin typeface="Arial Narrow" panose="020B0604020202020204" pitchFamily="34" charset="0"/>
                <a:cs typeface="Arial Narrow" panose="020B0604020202020204" pitchFamily="34" charset="0"/>
              </a:defRPr>
            </a:lvl1pPr>
          </a:lstStyle>
          <a:p>
            <a:r>
              <a:rPr lang="en-US" dirty="0"/>
              <a:t>Commercial AV Brands of Legrand</a:t>
            </a:r>
          </a:p>
        </p:txBody>
      </p:sp>
      <p:sp>
        <p:nvSpPr>
          <p:cNvPr id="45" name="Title 1">
            <a:extLst>
              <a:ext uri="{FF2B5EF4-FFF2-40B4-BE49-F238E27FC236}">
                <a16:creationId xmlns:a16="http://schemas.microsoft.com/office/drawing/2014/main" id="{DF913B01-7FEF-504E-8A9A-3DF3A6EE6741}"/>
              </a:ext>
            </a:extLst>
          </p:cNvPr>
          <p:cNvSpPr>
            <a:spLocks noGrp="1"/>
          </p:cNvSpPr>
          <p:nvPr>
            <p:ph type="title"/>
          </p:nvPr>
        </p:nvSpPr>
        <p:spPr>
          <a:xfrm>
            <a:off x="467557" y="183598"/>
            <a:ext cx="8208889" cy="873535"/>
          </a:xfrm>
          <a:prstGeom prst="rect">
            <a:avLst/>
          </a:prstGeom>
        </p:spPr>
        <p:txBody>
          <a:bodyPr anchor="b">
            <a:noAutofit/>
          </a:bodyPr>
          <a:lstStyle>
            <a:lvl1pPr algn="l">
              <a:lnSpc>
                <a:spcPts val="1192"/>
              </a:lnSpc>
              <a:defRPr sz="2648" b="0" i="0" spc="-22" baseline="0">
                <a:solidFill>
                  <a:schemeClr val="tx1">
                    <a:lumMod val="65000"/>
                    <a:lumOff val="35000"/>
                  </a:schemeClr>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48" name="Content Placeholder 47">
            <a:extLst>
              <a:ext uri="{FF2B5EF4-FFF2-40B4-BE49-F238E27FC236}">
                <a16:creationId xmlns:a16="http://schemas.microsoft.com/office/drawing/2014/main" id="{2A8DE2F9-9F5C-5E4A-9020-3A1920DED818}"/>
              </a:ext>
            </a:extLst>
          </p:cNvPr>
          <p:cNvSpPr>
            <a:spLocks noGrp="1"/>
          </p:cNvSpPr>
          <p:nvPr>
            <p:ph sz="quarter" idx="10"/>
          </p:nvPr>
        </p:nvSpPr>
        <p:spPr>
          <a:xfrm>
            <a:off x="467557" y="1259948"/>
            <a:ext cx="8208889" cy="3262689"/>
          </a:xfrm>
          <a:prstGeom prst="rect">
            <a:avLst/>
          </a:prstGeom>
        </p:spPr>
        <p:txBody>
          <a:bodyPr/>
          <a:lstStyle>
            <a:lvl1pPr>
              <a:defRPr sz="1589" b="1" i="0">
                <a:solidFill>
                  <a:schemeClr val="tx1">
                    <a:lumMod val="65000"/>
                    <a:lumOff val="35000"/>
                  </a:schemeClr>
                </a:solidFill>
                <a:latin typeface="Arial Narrow" panose="020B0604020202020204" pitchFamily="34" charset="0"/>
                <a:cs typeface="Arial Narrow" panose="020B0604020202020204" pitchFamily="34" charset="0"/>
              </a:defRPr>
            </a:lvl1pPr>
            <a:lvl2pPr>
              <a:defRPr b="0" i="0">
                <a:solidFill>
                  <a:schemeClr val="tx1">
                    <a:lumMod val="65000"/>
                    <a:lumOff val="35000"/>
                  </a:schemeClr>
                </a:solidFill>
                <a:latin typeface="Arial Narrow" panose="020B0604020202020204" pitchFamily="34" charset="0"/>
                <a:cs typeface="Arial Narrow" panose="020B0604020202020204" pitchFamily="34" charset="0"/>
              </a:defRPr>
            </a:lvl2pPr>
            <a:lvl3pPr>
              <a:defRPr b="0" i="0">
                <a:solidFill>
                  <a:schemeClr val="tx1">
                    <a:lumMod val="65000"/>
                    <a:lumOff val="35000"/>
                  </a:schemeClr>
                </a:solidFill>
                <a:latin typeface="Arial Narrow" panose="020B0604020202020204" pitchFamily="34" charset="0"/>
                <a:cs typeface="Arial Narrow" panose="020B0604020202020204" pitchFamily="34" charset="0"/>
              </a:defRPr>
            </a:lvl3pPr>
            <a:lvl4pPr>
              <a:defRPr b="0" i="0">
                <a:solidFill>
                  <a:schemeClr val="tx1">
                    <a:lumMod val="65000"/>
                    <a:lumOff val="35000"/>
                  </a:schemeClr>
                </a:solidFill>
                <a:latin typeface="Arial Narrow" panose="020B0604020202020204" pitchFamily="34" charset="0"/>
                <a:cs typeface="Arial Narrow" panose="020B0604020202020204" pitchFamily="34" charset="0"/>
              </a:defRPr>
            </a:lvl4pPr>
            <a:lvl5pPr>
              <a:defRPr b="0" i="0">
                <a:solidFill>
                  <a:schemeClr val="tx1">
                    <a:lumMod val="65000"/>
                    <a:lumOff val="35000"/>
                  </a:schemeClr>
                </a:solidFill>
                <a:latin typeface="Arial Narrow" panose="020B0604020202020204" pitchFamily="34" charset="0"/>
                <a:cs typeface="Arial Narrow"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2" name="Picture 41">
            <a:extLst>
              <a:ext uri="{FF2B5EF4-FFF2-40B4-BE49-F238E27FC236}">
                <a16:creationId xmlns:a16="http://schemas.microsoft.com/office/drawing/2014/main" id="{E288FC76-6DDC-BD41-BD8E-6E81699191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56" y="4825144"/>
            <a:ext cx="783059" cy="134761"/>
          </a:xfrm>
          <a:prstGeom prst="rect">
            <a:avLst/>
          </a:prstGeom>
        </p:spPr>
      </p:pic>
    </p:spTree>
    <p:extLst>
      <p:ext uri="{BB962C8B-B14F-4D97-AF65-F5344CB8AC3E}">
        <p14:creationId xmlns:p14="http://schemas.microsoft.com/office/powerpoint/2010/main" val="3471287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54212F-F788-D967-8BFC-123E8413C2C4}"/>
              </a:ext>
            </a:extLst>
          </p:cNvPr>
          <p:cNvSpPr>
            <a:spLocks noGrp="1"/>
          </p:cNvSpPr>
          <p:nvPr>
            <p:ph type="ctrTitle"/>
          </p:nvPr>
        </p:nvSpPr>
        <p:spPr>
          <a:xfrm>
            <a:off x="1143000" y="841375"/>
            <a:ext cx="6858000" cy="17907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E7D1633-0634-C8E0-92AC-66BD3E14D04F}"/>
              </a:ext>
            </a:extLst>
          </p:cNvPr>
          <p:cNvSpPr>
            <a:spLocks noGrp="1"/>
          </p:cNvSpPr>
          <p:nvPr>
            <p:ph type="subTitle" idx="1"/>
          </p:nvPr>
        </p:nvSpPr>
        <p:spPr>
          <a:xfrm>
            <a:off x="1143000" y="2701926"/>
            <a:ext cx="6858000" cy="1241425"/>
          </a:xfrm>
        </p:spPr>
        <p:txBody>
          <a:bodyPr/>
          <a:lstStyle>
            <a:lvl1pPr marL="0" indent="0" algn="ctr">
              <a:buNone/>
              <a:defRPr sz="24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fr-FR"/>
              <a:t>Modifiez le style des sous-titres du masque</a:t>
            </a:r>
          </a:p>
        </p:txBody>
      </p:sp>
    </p:spTree>
    <p:extLst>
      <p:ext uri="{BB962C8B-B14F-4D97-AF65-F5344CB8AC3E}">
        <p14:creationId xmlns:p14="http://schemas.microsoft.com/office/powerpoint/2010/main" val="259788577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userDrawn="1">
  <p:cSld name="Title Subtitle and Cont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12DADD-AC86-5BBA-C5C5-5C0FBF0327D1}"/>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dirty="0"/>
              <a:t>Modifiez le style du titre</a:t>
            </a:r>
          </a:p>
        </p:txBody>
      </p:sp>
      <p:sp>
        <p:nvSpPr>
          <p:cNvPr id="4" name="Espace réservé du texte 3">
            <a:extLst>
              <a:ext uri="{FF2B5EF4-FFF2-40B4-BE49-F238E27FC236}">
                <a16:creationId xmlns:a16="http://schemas.microsoft.com/office/drawing/2014/main" id="{84182C8D-E517-4624-9BFB-5CB814E92DB0}"/>
              </a:ext>
            </a:extLst>
          </p:cNvPr>
          <p:cNvSpPr>
            <a:spLocks noGrp="1"/>
          </p:cNvSpPr>
          <p:nvPr>
            <p:ph type="body" sz="half" idx="2"/>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11" name="Espace réservé du contenu 2">
            <a:extLst>
              <a:ext uri="{FF2B5EF4-FFF2-40B4-BE49-F238E27FC236}">
                <a16:creationId xmlns:a16="http://schemas.microsoft.com/office/drawing/2014/main" id="{37FE4AA6-23DA-5B47-F2D3-1720983A1109}"/>
              </a:ext>
            </a:extLst>
          </p:cNvPr>
          <p:cNvSpPr>
            <a:spLocks noGrp="1"/>
          </p:cNvSpPr>
          <p:nvPr>
            <p:ph idx="12" hasCustomPrompt="1"/>
          </p:nvPr>
        </p:nvSpPr>
        <p:spPr>
          <a:xfrm>
            <a:off x="251448" y="1131565"/>
            <a:ext cx="8641104" cy="268170"/>
          </a:xfrm>
          <a:prstGeom prst="rect">
            <a:avLst/>
          </a:prstGeom>
        </p:spPr>
        <p:txBody>
          <a:bodyPr lIns="0" tIns="0" rIns="0" bIns="0">
            <a:noAutofit/>
          </a:bodyPr>
          <a:lstStyle>
            <a:lvl1pPr marL="0" indent="-180000" defTabSz="360000">
              <a:lnSpc>
                <a:spcPct val="100000"/>
              </a:lnSpc>
              <a:spcBef>
                <a:spcPts val="300"/>
              </a:spcBef>
              <a:spcAft>
                <a:spcPts val="0"/>
              </a:spcAft>
              <a:buFontTx/>
              <a:buNone/>
              <a:defRPr sz="1200" b="1" spc="0"/>
            </a:lvl1pPr>
            <a:lvl2pPr marL="180000" indent="-180000" defTabSz="360000">
              <a:lnSpc>
                <a:spcPct val="100000"/>
              </a:lnSpc>
              <a:spcBef>
                <a:spcPts val="300"/>
              </a:spcBef>
              <a:spcAft>
                <a:spcPts val="0"/>
              </a:spcAft>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fr-FR" dirty="0"/>
              <a:t>Cliquez pour modifier les styles du texte du masque</a:t>
            </a:r>
          </a:p>
        </p:txBody>
      </p:sp>
      <p:sp>
        <p:nvSpPr>
          <p:cNvPr id="5" name="Text Placeholder 4">
            <a:extLst>
              <a:ext uri="{FF2B5EF4-FFF2-40B4-BE49-F238E27FC236}">
                <a16:creationId xmlns:a16="http://schemas.microsoft.com/office/drawing/2014/main" id="{285173CF-E735-FDE4-5693-B30CDA0160AD}"/>
              </a:ext>
            </a:extLst>
          </p:cNvPr>
          <p:cNvSpPr>
            <a:spLocks noGrp="1"/>
          </p:cNvSpPr>
          <p:nvPr>
            <p:ph type="body" sz="quarter" idx="13"/>
          </p:nvPr>
        </p:nvSpPr>
        <p:spPr>
          <a:xfrm>
            <a:off x="239713" y="1406769"/>
            <a:ext cx="8651069" cy="2954215"/>
          </a:xfrm>
          <a:prstGeom prst="rect">
            <a:avLst/>
          </a:prstGeom>
        </p:spPr>
        <p:txBody>
          <a:bodyPr/>
          <a:lstStyle>
            <a:lvl1pPr marL="228600" indent="-228600">
              <a:buFont typeface="Wingdings" pitchFamily="2" charset="2"/>
              <a:buChar char="§"/>
              <a:defRPr sz="1000"/>
            </a:lvl1pPr>
            <a:lvl2pPr marL="685800" indent="-228600">
              <a:buFont typeface="Wingdings" pitchFamily="2" charset="2"/>
              <a:buChar char="§"/>
              <a:defRPr sz="1000"/>
            </a:lvl2pPr>
            <a:lvl3pPr marL="1143000" indent="-228600">
              <a:buFont typeface="Wingdings" pitchFamily="2" charset="2"/>
              <a:buChar char="§"/>
              <a:defRPr sz="1000"/>
            </a:lvl3pPr>
            <a:lvl4pPr marL="1600200" indent="-228600">
              <a:buFont typeface="Wingdings" pitchFamily="2" charset="2"/>
              <a:buChar char="§"/>
              <a:defRPr sz="1000"/>
            </a:lvl4pPr>
            <a:lvl5pPr marL="2057400" indent="-228600">
              <a:buFont typeface="Wingdings" pitchFamily="2" charset="2"/>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AB0CC93F-A4A7-1BA8-C355-FA89ABC1448E}"/>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163186A2-7B88-B18F-242D-423E092CE882}"/>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3F7E727B-3936-6B21-AD81-3F2F58D7A71A}"/>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3" name="Picture 29">
            <a:extLst>
              <a:ext uri="{FF2B5EF4-FFF2-40B4-BE49-F238E27FC236}">
                <a16:creationId xmlns:a16="http://schemas.microsoft.com/office/drawing/2014/main" id="{D33035B6-DA18-101B-A3E8-DD319F8235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
        <p:nvSpPr>
          <p:cNvPr id="14" name="Slide Number Placeholder 5">
            <a:extLst>
              <a:ext uri="{FF2B5EF4-FFF2-40B4-BE49-F238E27FC236}">
                <a16:creationId xmlns:a16="http://schemas.microsoft.com/office/drawing/2014/main" id="{9B697AD3-CC03-E868-0949-AE8B9445C7ED}"/>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5" name="Rectangle 9">
            <a:extLst>
              <a:ext uri="{FF2B5EF4-FFF2-40B4-BE49-F238E27FC236}">
                <a16:creationId xmlns:a16="http://schemas.microsoft.com/office/drawing/2014/main" id="{D3980054-8CC8-9CF0-698A-BAD933B8BEEE}"/>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6" name="Rectangle 9">
            <a:extLst>
              <a:ext uri="{FF2B5EF4-FFF2-40B4-BE49-F238E27FC236}">
                <a16:creationId xmlns:a16="http://schemas.microsoft.com/office/drawing/2014/main" id="{CBBC8E4C-C175-582C-D779-7E685ECC1670}"/>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7" name="Picture 29">
            <a:extLst>
              <a:ext uri="{FF2B5EF4-FFF2-40B4-BE49-F238E27FC236}">
                <a16:creationId xmlns:a16="http://schemas.microsoft.com/office/drawing/2014/main" id="{EC16154F-BA8F-DE8A-2EDB-F602174398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
        <p:nvSpPr>
          <p:cNvPr id="18" name="Action Button: Forward or Next 33">
            <a:hlinkClick r:id="" action="ppaction://hlinkshowjump?jump=nextslide" highlightClick="1"/>
            <a:extLst>
              <a:ext uri="{FF2B5EF4-FFF2-40B4-BE49-F238E27FC236}">
                <a16:creationId xmlns:a16="http://schemas.microsoft.com/office/drawing/2014/main" id="{79E2FCDC-4A73-68FE-E000-436B327B290B}"/>
              </a:ext>
            </a:extLst>
          </p:cNvPr>
          <p:cNvSpPr/>
          <p:nvPr userDrawn="1"/>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9" name="Action Button: Back or Previous 34">
            <a:hlinkClick r:id="" action="ppaction://hlinkshowjump?jump=previousslide" highlightClick="1"/>
            <a:extLst>
              <a:ext uri="{FF2B5EF4-FFF2-40B4-BE49-F238E27FC236}">
                <a16:creationId xmlns:a16="http://schemas.microsoft.com/office/drawing/2014/main" id="{6C535169-69D2-BF11-FD6C-7DC21ABA8D28}"/>
              </a:ext>
            </a:extLst>
          </p:cNvPr>
          <p:cNvSpPr/>
          <p:nvPr userDrawn="1"/>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dirty="0">
              <a:solidFill>
                <a:schemeClr val="bg2"/>
              </a:solidFill>
            </a:endParaRPr>
          </a:p>
        </p:txBody>
      </p:sp>
    </p:spTree>
    <p:extLst>
      <p:ext uri="{BB962C8B-B14F-4D97-AF65-F5344CB8AC3E}">
        <p14:creationId xmlns:p14="http://schemas.microsoft.com/office/powerpoint/2010/main" val="294440834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cSld name="3_Content Main">
    <p:spTree>
      <p:nvGrpSpPr>
        <p:cNvPr id="1" name=""/>
        <p:cNvGrpSpPr/>
        <p:nvPr/>
      </p:nvGrpSpPr>
      <p:grpSpPr>
        <a:xfrm>
          <a:off x="0" y="0"/>
          <a:ext cx="0" cy="0"/>
          <a:chOff x="0" y="0"/>
          <a:chExt cx="0" cy="0"/>
        </a:xfrm>
      </p:grpSpPr>
      <p:cxnSp>
        <p:nvCxnSpPr>
          <p:cNvPr id="4" name="Connettore 1 7">
            <a:extLst>
              <a:ext uri="{FF2B5EF4-FFF2-40B4-BE49-F238E27FC236}">
                <a16:creationId xmlns:a16="http://schemas.microsoft.com/office/drawing/2014/main" id="{E6C3C164-18F6-264B-A58D-54CB33F3523D}"/>
              </a:ext>
            </a:extLst>
          </p:cNvPr>
          <p:cNvCxnSpPr>
            <a:cxnSpLocks/>
          </p:cNvCxnSpPr>
          <p:nvPr/>
        </p:nvCxnSpPr>
        <p:spPr>
          <a:xfrm flipH="1">
            <a:off x="484188" y="1041400"/>
            <a:ext cx="914400"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9">
            <a:extLst>
              <a:ext uri="{FF2B5EF4-FFF2-40B4-BE49-F238E27FC236}">
                <a16:creationId xmlns:a16="http://schemas.microsoft.com/office/drawing/2014/main" id="{7C6572E7-389A-E249-8431-697D1BD795B0}"/>
              </a:ext>
            </a:extLst>
          </p:cNvPr>
          <p:cNvSpPr>
            <a:spLocks noGrp="1"/>
          </p:cNvSpPr>
          <p:nvPr>
            <p:ph sz="quarter" idx="12"/>
          </p:nvPr>
        </p:nvSpPr>
        <p:spPr>
          <a:xfrm>
            <a:off x="467710" y="1198565"/>
            <a:ext cx="8103476" cy="3362325"/>
          </a:xfrm>
        </p:spPr>
        <p:txBody>
          <a:bodyPr/>
          <a:lstStyle>
            <a:lvl1pPr>
              <a:defRPr>
                <a:solidFill>
                  <a:schemeClr val="bg2"/>
                </a:solidFill>
              </a:defRPr>
            </a:lvl1pPr>
            <a:lvl2pPr>
              <a:defRPr sz="1598"/>
            </a:lvl2pPr>
            <a:lvl3pPr marL="594326" indent="-181282">
              <a:defRPr sz="1350"/>
            </a:lvl3pPr>
            <a:lvl4pPr marL="868634">
              <a:defRPr sz="1200"/>
            </a:lvl4pPr>
            <a:lvl5pPr marL="685766">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
            <a:extLst>
              <a:ext uri="{FF2B5EF4-FFF2-40B4-BE49-F238E27FC236}">
                <a16:creationId xmlns:a16="http://schemas.microsoft.com/office/drawing/2014/main" id="{009C0E52-1E51-8049-B183-B9A9556C8E62}"/>
              </a:ext>
            </a:extLst>
          </p:cNvPr>
          <p:cNvSpPr>
            <a:spLocks noGrp="1"/>
          </p:cNvSpPr>
          <p:nvPr>
            <p:ph type="ftr" sz="quarter" idx="10"/>
          </p:nvPr>
        </p:nvSpPr>
        <p:spPr>
          <a:xfrm>
            <a:off x="5943600" y="4685110"/>
            <a:ext cx="2628900" cy="458390"/>
          </a:xfrm>
        </p:spPr>
        <p:txBody>
          <a:bodyPr/>
          <a:lstStyle/>
          <a:p>
            <a:r>
              <a:rPr lang="en-US"/>
              <a:t>AV BRANDS OF LEGRAND</a:t>
            </a:r>
          </a:p>
        </p:txBody>
      </p:sp>
      <p:sp>
        <p:nvSpPr>
          <p:cNvPr id="7" name="Picture Placeholder 2">
            <a:extLst>
              <a:ext uri="{FF2B5EF4-FFF2-40B4-BE49-F238E27FC236}">
                <a16:creationId xmlns:a16="http://schemas.microsoft.com/office/drawing/2014/main" id="{568E73C0-8099-CD45-A15B-5A5700E7F60D}"/>
              </a:ext>
            </a:extLst>
          </p:cNvPr>
          <p:cNvSpPr>
            <a:spLocks noGrp="1" noChangeAspect="1"/>
          </p:cNvSpPr>
          <p:nvPr>
            <p:ph type="pic" sz="quarter" idx="66" hasCustomPrompt="1"/>
          </p:nvPr>
        </p:nvSpPr>
        <p:spPr>
          <a:xfrm>
            <a:off x="8158352" y="-5622"/>
            <a:ext cx="994409" cy="994410"/>
          </a:xfrm>
        </p:spPr>
        <p:txBody>
          <a:bodyPr/>
          <a:lstStyle>
            <a:lvl1pPr>
              <a:defRPr sz="1350"/>
            </a:lvl1pPr>
          </a:lstStyle>
          <a:p>
            <a:r>
              <a:rPr lang="en-US"/>
              <a:t>Brand logo in square (optional)</a:t>
            </a:r>
          </a:p>
        </p:txBody>
      </p:sp>
      <p:sp>
        <p:nvSpPr>
          <p:cNvPr id="8" name="Title 1">
            <a:extLst>
              <a:ext uri="{FF2B5EF4-FFF2-40B4-BE49-F238E27FC236}">
                <a16:creationId xmlns:a16="http://schemas.microsoft.com/office/drawing/2014/main" id="{DA3B2ADC-4C09-9845-810F-9113E7CD0EEA}"/>
              </a:ext>
            </a:extLst>
          </p:cNvPr>
          <p:cNvSpPr>
            <a:spLocks noGrp="1"/>
          </p:cNvSpPr>
          <p:nvPr>
            <p:ph type="title" hasCustomPrompt="1"/>
          </p:nvPr>
        </p:nvSpPr>
        <p:spPr>
          <a:xfrm>
            <a:off x="457201" y="180974"/>
            <a:ext cx="7603760" cy="733425"/>
          </a:xfrm>
        </p:spPr>
        <p:txBody>
          <a:bodyPr>
            <a:noAutofit/>
          </a:bodyPr>
          <a:lstStyle>
            <a:lvl1pPr algn="l">
              <a:lnSpc>
                <a:spcPct val="100000"/>
              </a:lnSpc>
              <a:defRPr sz="2000" b="0" i="0" spc="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3508333267"/>
      </p:ext>
    </p:extLst>
  </p:cSld>
  <p:clrMapOvr>
    <a:masterClrMapping/>
  </p:clrMapOvr>
  <p:hf hdr="0" dt="0"/>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18" name="Holder 5">
            <a:extLst>
              <a:ext uri="{FF2B5EF4-FFF2-40B4-BE49-F238E27FC236}">
                <a16:creationId xmlns:a16="http://schemas.microsoft.com/office/drawing/2014/main" id="{4839C287-E593-C24F-9CC2-50A82BDC07D9}"/>
              </a:ext>
            </a:extLst>
          </p:cNvPr>
          <p:cNvSpPr>
            <a:spLocks noGrp="1"/>
          </p:cNvSpPr>
          <p:nvPr>
            <p:ph type="ftr" sz="quarter" idx="5"/>
          </p:nvPr>
        </p:nvSpPr>
        <p:spPr>
          <a:xfrm>
            <a:off x="3110027" y="4825361"/>
            <a:ext cx="2927084" cy="122272"/>
          </a:xfrm>
          <a:prstGeom prst="rect">
            <a:avLst/>
          </a:prstGeom>
        </p:spPr>
        <p:txBody>
          <a:bodyPr lIns="0" tIns="0" rIns="0" bIns="0"/>
          <a:lstStyle>
            <a:lvl1pPr algn="ctr">
              <a:defRPr b="0" i="0">
                <a:solidFill>
                  <a:schemeClr val="tx1">
                    <a:tint val="75000"/>
                  </a:schemeClr>
                </a:solidFill>
                <a:latin typeface="Arial Narrow" panose="020B0604020202020204" pitchFamily="34" charset="0"/>
                <a:cs typeface="Arial Narrow" panose="020B0604020202020204" pitchFamily="34" charset="0"/>
              </a:defRPr>
            </a:lvl1pPr>
          </a:lstStyle>
          <a:p>
            <a:r>
              <a:rPr lang="en-US" dirty="0"/>
              <a:t>Commercial AV Brands of Legrand</a:t>
            </a:r>
          </a:p>
        </p:txBody>
      </p:sp>
      <p:sp>
        <p:nvSpPr>
          <p:cNvPr id="45" name="Title 1">
            <a:extLst>
              <a:ext uri="{FF2B5EF4-FFF2-40B4-BE49-F238E27FC236}">
                <a16:creationId xmlns:a16="http://schemas.microsoft.com/office/drawing/2014/main" id="{DF913B01-7FEF-504E-8A9A-3DF3A6EE6741}"/>
              </a:ext>
            </a:extLst>
          </p:cNvPr>
          <p:cNvSpPr>
            <a:spLocks noGrp="1"/>
          </p:cNvSpPr>
          <p:nvPr>
            <p:ph type="title"/>
          </p:nvPr>
        </p:nvSpPr>
        <p:spPr>
          <a:xfrm>
            <a:off x="467556" y="183596"/>
            <a:ext cx="8208889" cy="873536"/>
          </a:xfrm>
          <a:prstGeom prst="rect">
            <a:avLst/>
          </a:prstGeom>
        </p:spPr>
        <p:txBody>
          <a:bodyPr anchor="b">
            <a:noAutofit/>
          </a:bodyPr>
          <a:lstStyle>
            <a:lvl1pPr algn="l">
              <a:lnSpc>
                <a:spcPts val="1192"/>
              </a:lnSpc>
              <a:defRPr sz="2649" b="0" i="0" spc="-22" baseline="0">
                <a:solidFill>
                  <a:schemeClr val="tx1">
                    <a:lumMod val="65000"/>
                    <a:lumOff val="35000"/>
                  </a:schemeClr>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48" name="Content Placeholder 47">
            <a:extLst>
              <a:ext uri="{FF2B5EF4-FFF2-40B4-BE49-F238E27FC236}">
                <a16:creationId xmlns:a16="http://schemas.microsoft.com/office/drawing/2014/main" id="{2A8DE2F9-9F5C-5E4A-9020-3A1920DED818}"/>
              </a:ext>
            </a:extLst>
          </p:cNvPr>
          <p:cNvSpPr>
            <a:spLocks noGrp="1"/>
          </p:cNvSpPr>
          <p:nvPr>
            <p:ph sz="quarter" idx="10"/>
          </p:nvPr>
        </p:nvSpPr>
        <p:spPr>
          <a:xfrm>
            <a:off x="467555" y="1259948"/>
            <a:ext cx="8208890" cy="3262689"/>
          </a:xfrm>
          <a:prstGeom prst="rect">
            <a:avLst/>
          </a:prstGeom>
        </p:spPr>
        <p:txBody>
          <a:bodyPr/>
          <a:lstStyle>
            <a:lvl1pPr>
              <a:defRPr sz="1589" b="1" i="0">
                <a:solidFill>
                  <a:schemeClr val="tx1">
                    <a:lumMod val="65000"/>
                    <a:lumOff val="35000"/>
                  </a:schemeClr>
                </a:solidFill>
                <a:latin typeface="Arial Narrow" panose="020B0604020202020204" pitchFamily="34" charset="0"/>
                <a:cs typeface="Arial Narrow" panose="020B0604020202020204" pitchFamily="34" charset="0"/>
              </a:defRPr>
            </a:lvl1pPr>
            <a:lvl2pPr>
              <a:defRPr b="0" i="0">
                <a:solidFill>
                  <a:schemeClr val="tx1">
                    <a:lumMod val="65000"/>
                    <a:lumOff val="35000"/>
                  </a:schemeClr>
                </a:solidFill>
                <a:latin typeface="Arial Narrow" panose="020B0604020202020204" pitchFamily="34" charset="0"/>
                <a:cs typeface="Arial Narrow" panose="020B0604020202020204" pitchFamily="34" charset="0"/>
              </a:defRPr>
            </a:lvl2pPr>
            <a:lvl3pPr>
              <a:defRPr b="0" i="0">
                <a:solidFill>
                  <a:schemeClr val="tx1">
                    <a:lumMod val="65000"/>
                    <a:lumOff val="35000"/>
                  </a:schemeClr>
                </a:solidFill>
                <a:latin typeface="Arial Narrow" panose="020B0604020202020204" pitchFamily="34" charset="0"/>
                <a:cs typeface="Arial Narrow" panose="020B0604020202020204" pitchFamily="34" charset="0"/>
              </a:defRPr>
            </a:lvl3pPr>
            <a:lvl4pPr>
              <a:defRPr b="0" i="0">
                <a:solidFill>
                  <a:schemeClr val="tx1">
                    <a:lumMod val="65000"/>
                    <a:lumOff val="35000"/>
                  </a:schemeClr>
                </a:solidFill>
                <a:latin typeface="Arial Narrow" panose="020B0604020202020204" pitchFamily="34" charset="0"/>
                <a:cs typeface="Arial Narrow" panose="020B0604020202020204" pitchFamily="34" charset="0"/>
              </a:defRPr>
            </a:lvl4pPr>
            <a:lvl5pPr>
              <a:defRPr b="0" i="0">
                <a:solidFill>
                  <a:schemeClr val="tx1">
                    <a:lumMod val="65000"/>
                    <a:lumOff val="35000"/>
                  </a:schemeClr>
                </a:solidFill>
                <a:latin typeface="Arial Narrow" panose="020B0604020202020204" pitchFamily="34" charset="0"/>
                <a:cs typeface="Arial Narrow"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2" name="Picture 41">
            <a:extLst>
              <a:ext uri="{FF2B5EF4-FFF2-40B4-BE49-F238E27FC236}">
                <a16:creationId xmlns:a16="http://schemas.microsoft.com/office/drawing/2014/main" id="{E288FC76-6DDC-BD41-BD8E-6E81699191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55" y="4825143"/>
            <a:ext cx="783059" cy="134761"/>
          </a:xfrm>
          <a:prstGeom prst="rect">
            <a:avLst/>
          </a:prstGeom>
        </p:spPr>
      </p:pic>
    </p:spTree>
    <p:extLst>
      <p:ext uri="{BB962C8B-B14F-4D97-AF65-F5344CB8AC3E}">
        <p14:creationId xmlns:p14="http://schemas.microsoft.com/office/powerpoint/2010/main" val="70400700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userDrawn="1">
  <p:cSld name="1_Content Main">
    <p:spTree>
      <p:nvGrpSpPr>
        <p:cNvPr id="1" name=""/>
        <p:cNvGrpSpPr/>
        <p:nvPr/>
      </p:nvGrpSpPr>
      <p:grpSpPr>
        <a:xfrm>
          <a:off x="0" y="0"/>
          <a:ext cx="0" cy="0"/>
          <a:chOff x="0" y="0"/>
          <a:chExt cx="0" cy="0"/>
        </a:xfrm>
      </p:grpSpPr>
      <p:cxnSp>
        <p:nvCxnSpPr>
          <p:cNvPr id="4" name="Connettore 1 7">
            <a:extLst>
              <a:ext uri="{FF2B5EF4-FFF2-40B4-BE49-F238E27FC236}">
                <a16:creationId xmlns:a16="http://schemas.microsoft.com/office/drawing/2014/main" id="{E6C3C164-18F6-264B-A58D-54CB33F3523D}"/>
              </a:ext>
            </a:extLst>
          </p:cNvPr>
          <p:cNvCxnSpPr>
            <a:cxnSpLocks/>
          </p:cNvCxnSpPr>
          <p:nvPr/>
        </p:nvCxnSpPr>
        <p:spPr>
          <a:xfrm flipH="1">
            <a:off x="484188" y="1041400"/>
            <a:ext cx="914400"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9">
            <a:extLst>
              <a:ext uri="{FF2B5EF4-FFF2-40B4-BE49-F238E27FC236}">
                <a16:creationId xmlns:a16="http://schemas.microsoft.com/office/drawing/2014/main" id="{7C6572E7-389A-E249-8431-697D1BD795B0}"/>
              </a:ext>
            </a:extLst>
          </p:cNvPr>
          <p:cNvSpPr>
            <a:spLocks noGrp="1"/>
          </p:cNvSpPr>
          <p:nvPr>
            <p:ph sz="quarter" idx="12"/>
          </p:nvPr>
        </p:nvSpPr>
        <p:spPr>
          <a:xfrm>
            <a:off x="467710" y="1198564"/>
            <a:ext cx="8103476" cy="3362325"/>
          </a:xfrm>
        </p:spPr>
        <p:txBody>
          <a:bodyPr/>
          <a:lstStyle>
            <a:lvl1pPr>
              <a:defRPr>
                <a:solidFill>
                  <a:schemeClr val="bg2"/>
                </a:solidFill>
              </a:defRPr>
            </a:lvl1pPr>
            <a:lvl2pPr>
              <a:defRPr sz="1598"/>
            </a:lvl2pPr>
            <a:lvl3pPr marL="594356" indent="-181290">
              <a:defRPr sz="1350"/>
            </a:lvl3pPr>
            <a:lvl4pPr marL="868676">
              <a:defRPr sz="1200"/>
            </a:lvl4pPr>
            <a:lvl5pPr marL="685800">
              <a:defRPr/>
            </a:lvl5pPr>
          </a:lstStyle>
          <a:p>
            <a:pPr lvl="0"/>
            <a:r>
              <a:rPr lang="en-US"/>
              <a:t>Click to edit Master text styles</a:t>
            </a:r>
          </a:p>
          <a:p>
            <a:pPr lvl="1"/>
            <a:r>
              <a:rPr lang="en-US"/>
              <a:t>Second level</a:t>
            </a:r>
          </a:p>
          <a:p>
            <a:pPr lvl="2"/>
            <a:r>
              <a:rPr lang="en-US"/>
              <a:t>Third level</a:t>
            </a:r>
          </a:p>
        </p:txBody>
      </p:sp>
      <p:sp>
        <p:nvSpPr>
          <p:cNvPr id="5" name="Footer Placeholder 5">
            <a:extLst>
              <a:ext uri="{FF2B5EF4-FFF2-40B4-BE49-F238E27FC236}">
                <a16:creationId xmlns:a16="http://schemas.microsoft.com/office/drawing/2014/main" id="{9FC5EDDC-9DD8-364E-9F47-3838F67EE606}"/>
              </a:ext>
            </a:extLst>
          </p:cNvPr>
          <p:cNvSpPr>
            <a:spLocks noGrp="1"/>
          </p:cNvSpPr>
          <p:nvPr>
            <p:ph type="ftr" sz="quarter" idx="13"/>
          </p:nvPr>
        </p:nvSpPr>
        <p:spPr/>
        <p:txBody>
          <a:bodyPr/>
          <a:lstStyle>
            <a:lvl1pPr algn="r" eaLnBrk="1" fontAlgn="auto" hangingPunct="1">
              <a:spcBef>
                <a:spcPts val="0"/>
              </a:spcBef>
              <a:spcAft>
                <a:spcPts val="0"/>
              </a:spcAft>
              <a:defRPr sz="675" b="0" i="0">
                <a:solidFill>
                  <a:schemeClr val="accent3"/>
                </a:solidFill>
                <a:latin typeface="Arial Regular"/>
              </a:defRPr>
            </a:lvl1pPr>
          </a:lstStyle>
          <a:p>
            <a:pPr>
              <a:defRPr/>
            </a:pPr>
            <a:r>
              <a:rPr lang="en-US"/>
              <a:t>AV BRANDS OF LEGRAND</a:t>
            </a:r>
          </a:p>
        </p:txBody>
      </p:sp>
      <p:sp>
        <p:nvSpPr>
          <p:cNvPr id="7" name="Picture Placeholder 2">
            <a:extLst>
              <a:ext uri="{FF2B5EF4-FFF2-40B4-BE49-F238E27FC236}">
                <a16:creationId xmlns:a16="http://schemas.microsoft.com/office/drawing/2014/main" id="{EF728D18-F7FC-124F-B7CB-91DA6E935CD3}"/>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
        <p:nvSpPr>
          <p:cNvPr id="8" name="Title 1">
            <a:extLst>
              <a:ext uri="{FF2B5EF4-FFF2-40B4-BE49-F238E27FC236}">
                <a16:creationId xmlns:a16="http://schemas.microsoft.com/office/drawing/2014/main" id="{A322A0A7-00CE-9B41-90BC-FCD596DA2C33}"/>
              </a:ext>
            </a:extLst>
          </p:cNvPr>
          <p:cNvSpPr>
            <a:spLocks noGrp="1"/>
          </p:cNvSpPr>
          <p:nvPr>
            <p:ph type="title" hasCustomPrompt="1"/>
          </p:nvPr>
        </p:nvSpPr>
        <p:spPr>
          <a:xfrm>
            <a:off x="457201" y="180974"/>
            <a:ext cx="7587233" cy="733425"/>
          </a:xfrm>
        </p:spPr>
        <p:txBody>
          <a:bodyPr>
            <a:noAutofit/>
          </a:bodyPr>
          <a:lstStyle>
            <a:lvl1pPr algn="l">
              <a:lnSpc>
                <a:spcPct val="100000"/>
              </a:lnSpc>
              <a:defRPr sz="2000" b="0" i="0" spc="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381327533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blank">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234E0C-EA58-452B-9AA0-B06471B4F158}"/>
              </a:ext>
            </a:extLst>
          </p:cNvPr>
          <p:cNvSpPr>
            <a:spLocks noGrp="1"/>
          </p:cNvSpPr>
          <p:nvPr>
            <p:ph type="dt" sz="half" idx="10"/>
          </p:nvPr>
        </p:nvSpPr>
        <p:spPr/>
        <p:txBody>
          <a:bodyPr/>
          <a:lstStyle/>
          <a:p>
            <a:fld id="{D9A260B8-80C9-4889-94FC-8CFA4A744764}" type="datetimeFigureOut">
              <a:rPr lang="en-US" smtClean="0"/>
              <a:t>5/25/2026</a:t>
            </a:fld>
            <a:endParaRPr lang="en-US"/>
          </a:p>
        </p:txBody>
      </p:sp>
      <p:sp>
        <p:nvSpPr>
          <p:cNvPr id="3" name="Footer Placeholder 2">
            <a:extLst>
              <a:ext uri="{FF2B5EF4-FFF2-40B4-BE49-F238E27FC236}">
                <a16:creationId xmlns:a16="http://schemas.microsoft.com/office/drawing/2014/main" id="{50A8A68E-BD44-45D2-AC41-775B880B7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4BF7AA-52A4-4739-A144-18338EE43352}"/>
              </a:ext>
            </a:extLst>
          </p:cNvPr>
          <p:cNvSpPr>
            <a:spLocks noGrp="1"/>
          </p:cNvSpPr>
          <p:nvPr>
            <p:ph type="sldNum" sz="quarter" idx="12"/>
          </p:nvPr>
        </p:nvSpPr>
        <p:spPr/>
        <p:txBody>
          <a:bodyPr/>
          <a:lstStyle/>
          <a:p>
            <a:fld id="{3A6BD9F2-73CE-4376-BF25-CD660A66AB86}" type="slidenum">
              <a:rPr lang="en-US" smtClean="0"/>
              <a:t>‹#›</a:t>
            </a:fld>
            <a:endParaRPr lang="en-US"/>
          </a:p>
        </p:txBody>
      </p:sp>
    </p:spTree>
    <p:extLst>
      <p:ext uri="{BB962C8B-B14F-4D97-AF65-F5344CB8AC3E}">
        <p14:creationId xmlns:p14="http://schemas.microsoft.com/office/powerpoint/2010/main" val="353610942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5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1107C87-5D55-F421-69C6-58645AF9782E}"/>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410610242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userDrawn="1">
  <p:cSld name="2_Content 2 Column">
    <p:spTree>
      <p:nvGrpSpPr>
        <p:cNvPr id="1" name=""/>
        <p:cNvGrpSpPr/>
        <p:nvPr/>
      </p:nvGrpSpPr>
      <p:grpSpPr>
        <a:xfrm>
          <a:off x="0" y="0"/>
          <a:ext cx="0" cy="0"/>
          <a:chOff x="0" y="0"/>
          <a:chExt cx="0" cy="0"/>
        </a:xfrm>
      </p:grpSpPr>
      <p:cxnSp>
        <p:nvCxnSpPr>
          <p:cNvPr id="4" name="Connettore 1 7">
            <a:extLst>
              <a:ext uri="{FF2B5EF4-FFF2-40B4-BE49-F238E27FC236}">
                <a16:creationId xmlns:a16="http://schemas.microsoft.com/office/drawing/2014/main" id="{E6C3C164-18F6-264B-A58D-54CB33F3523D}"/>
              </a:ext>
            </a:extLst>
          </p:cNvPr>
          <p:cNvCxnSpPr>
            <a:cxnSpLocks/>
          </p:cNvCxnSpPr>
          <p:nvPr/>
        </p:nvCxnSpPr>
        <p:spPr>
          <a:xfrm flipH="1">
            <a:off x="484188" y="1041400"/>
            <a:ext cx="914400"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457201" y="180974"/>
            <a:ext cx="7592517" cy="733425"/>
          </a:xfrm>
        </p:spPr>
        <p:txBody>
          <a:bodyPr>
            <a:noAutofit/>
          </a:bodyPr>
          <a:lstStyle>
            <a:lvl1pPr algn="l">
              <a:lnSpc>
                <a:spcPct val="100000"/>
              </a:lnSpc>
              <a:defRPr sz="2000" b="0" i="0" spc="0" baseline="0">
                <a:solidFill>
                  <a:schemeClr val="tx2"/>
                </a:solidFill>
              </a:defRPr>
            </a:lvl1pPr>
          </a:lstStyle>
          <a:p>
            <a:r>
              <a:rPr lang="en-US"/>
              <a:t>WHAT IS IT?</a:t>
            </a:r>
          </a:p>
        </p:txBody>
      </p:sp>
      <p:sp>
        <p:nvSpPr>
          <p:cNvPr id="10" name="Content Placeholder 9">
            <a:extLst>
              <a:ext uri="{FF2B5EF4-FFF2-40B4-BE49-F238E27FC236}">
                <a16:creationId xmlns:a16="http://schemas.microsoft.com/office/drawing/2014/main" id="{7C6572E7-389A-E249-8431-697D1BD795B0}"/>
              </a:ext>
            </a:extLst>
          </p:cNvPr>
          <p:cNvSpPr>
            <a:spLocks noGrp="1"/>
          </p:cNvSpPr>
          <p:nvPr>
            <p:ph sz="quarter" idx="12" hasCustomPrompt="1"/>
          </p:nvPr>
        </p:nvSpPr>
        <p:spPr>
          <a:xfrm>
            <a:off x="685425" y="1379482"/>
            <a:ext cx="4649696" cy="3181406"/>
          </a:xfrm>
          <a:prstGeom prst="rect">
            <a:avLst/>
          </a:prstGeom>
        </p:spPr>
        <p:txBody>
          <a:bodyPr/>
          <a:lstStyle>
            <a:lvl1pPr>
              <a:defRPr sz="1800">
                <a:solidFill>
                  <a:schemeClr val="bg2"/>
                </a:solidFill>
              </a:defRPr>
            </a:lvl1pPr>
            <a:lvl2pPr>
              <a:defRPr sz="1650"/>
            </a:lvl2pPr>
            <a:lvl3pPr marL="594122" indent="-163116">
              <a:tabLst/>
              <a:defRPr sz="1500"/>
            </a:lvl3pPr>
            <a:lvl4pPr marL="868676">
              <a:defRPr sz="1200"/>
            </a:lvl4pPr>
            <a:lvl5pPr marL="685800">
              <a:defRPr/>
            </a:lvl5pPr>
          </a:lstStyle>
          <a:p>
            <a:pPr lvl="0"/>
            <a:r>
              <a:rPr lang="en-US"/>
              <a:t>Key Thought w/ Bullets</a:t>
            </a:r>
          </a:p>
          <a:p>
            <a:pPr lvl="1"/>
            <a:r>
              <a:rPr lang="en-US"/>
              <a:t>Second level</a:t>
            </a:r>
          </a:p>
          <a:p>
            <a:pPr lvl="2"/>
            <a:r>
              <a:rPr lang="en-US"/>
              <a:t>Third level</a:t>
            </a:r>
          </a:p>
        </p:txBody>
      </p:sp>
      <p:sp>
        <p:nvSpPr>
          <p:cNvPr id="5" name="Footer Placeholder 5">
            <a:extLst>
              <a:ext uri="{FF2B5EF4-FFF2-40B4-BE49-F238E27FC236}">
                <a16:creationId xmlns:a16="http://schemas.microsoft.com/office/drawing/2014/main" id="{9FC5EDDC-9DD8-364E-9F47-3838F67EE606}"/>
              </a:ext>
            </a:extLst>
          </p:cNvPr>
          <p:cNvSpPr>
            <a:spLocks noGrp="1"/>
          </p:cNvSpPr>
          <p:nvPr>
            <p:ph type="ftr" sz="quarter" idx="13"/>
          </p:nvPr>
        </p:nvSpPr>
        <p:spPr/>
        <p:txBody>
          <a:bodyPr/>
          <a:lstStyle>
            <a:lvl1pPr algn="r" eaLnBrk="1" fontAlgn="auto" hangingPunct="1">
              <a:spcBef>
                <a:spcPts val="0"/>
              </a:spcBef>
              <a:spcAft>
                <a:spcPts val="0"/>
              </a:spcAft>
              <a:defRPr sz="675" b="0" i="0">
                <a:solidFill>
                  <a:schemeClr val="accent3"/>
                </a:solidFill>
                <a:latin typeface="Arial Regular"/>
              </a:defRPr>
            </a:lvl1pPr>
          </a:lstStyle>
          <a:p>
            <a:pPr>
              <a:defRPr/>
            </a:pPr>
            <a:r>
              <a:rPr lang="en-US"/>
              <a:t>LEGRAND | AV</a:t>
            </a:r>
          </a:p>
        </p:txBody>
      </p:sp>
      <p:sp>
        <p:nvSpPr>
          <p:cNvPr id="8" name="Picture Placeholder 10">
            <a:extLst>
              <a:ext uri="{FF2B5EF4-FFF2-40B4-BE49-F238E27FC236}">
                <a16:creationId xmlns:a16="http://schemas.microsoft.com/office/drawing/2014/main" id="{89E1F014-166B-944D-8F48-D48D6275F77F}"/>
              </a:ext>
            </a:extLst>
          </p:cNvPr>
          <p:cNvSpPr>
            <a:spLocks noGrp="1"/>
          </p:cNvSpPr>
          <p:nvPr>
            <p:ph type="pic" sz="quarter" idx="16"/>
          </p:nvPr>
        </p:nvSpPr>
        <p:spPr>
          <a:xfrm>
            <a:off x="5629273" y="1041401"/>
            <a:ext cx="2943227" cy="4102101"/>
          </a:xfrm>
          <a:prstGeom prst="rect">
            <a:avLst/>
          </a:prstGeom>
          <a:solidFill>
            <a:schemeClr val="tx2">
              <a:lumMod val="20000"/>
              <a:lumOff val="80000"/>
            </a:schemeClr>
          </a:solidFill>
        </p:spPr>
        <p:txBody>
          <a:bodyPr/>
          <a:lstStyle/>
          <a:p>
            <a:r>
              <a:rPr lang="en-US"/>
              <a:t>Click icon to add picture</a:t>
            </a:r>
          </a:p>
        </p:txBody>
      </p:sp>
      <p:sp>
        <p:nvSpPr>
          <p:cNvPr id="7" name="Picture Placeholder 2">
            <a:extLst>
              <a:ext uri="{FF2B5EF4-FFF2-40B4-BE49-F238E27FC236}">
                <a16:creationId xmlns:a16="http://schemas.microsoft.com/office/drawing/2014/main" id="{E962FD28-152D-8B45-A7F4-75A0054AEEF6}"/>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119189979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userDrawn="1">
  <p:cSld name="2_Title Subtitle and Cont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12DADD-AC86-5BBA-C5C5-5C0FBF0327D1}"/>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dirty="0"/>
              <a:t>Modifiez le style du titre</a:t>
            </a:r>
          </a:p>
        </p:txBody>
      </p:sp>
      <p:sp>
        <p:nvSpPr>
          <p:cNvPr id="4" name="Espace réservé du texte 3">
            <a:extLst>
              <a:ext uri="{FF2B5EF4-FFF2-40B4-BE49-F238E27FC236}">
                <a16:creationId xmlns:a16="http://schemas.microsoft.com/office/drawing/2014/main" id="{84182C8D-E517-4624-9BFB-5CB814E92DB0}"/>
              </a:ext>
            </a:extLst>
          </p:cNvPr>
          <p:cNvSpPr>
            <a:spLocks noGrp="1"/>
          </p:cNvSpPr>
          <p:nvPr>
            <p:ph type="body" sz="half" idx="2"/>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11" name="Espace réservé du contenu 2">
            <a:extLst>
              <a:ext uri="{FF2B5EF4-FFF2-40B4-BE49-F238E27FC236}">
                <a16:creationId xmlns:a16="http://schemas.microsoft.com/office/drawing/2014/main" id="{37FE4AA6-23DA-5B47-F2D3-1720983A1109}"/>
              </a:ext>
            </a:extLst>
          </p:cNvPr>
          <p:cNvSpPr>
            <a:spLocks noGrp="1"/>
          </p:cNvSpPr>
          <p:nvPr>
            <p:ph idx="12" hasCustomPrompt="1"/>
          </p:nvPr>
        </p:nvSpPr>
        <p:spPr>
          <a:xfrm>
            <a:off x="251448" y="1131565"/>
            <a:ext cx="8641104" cy="268170"/>
          </a:xfrm>
          <a:prstGeom prst="rect">
            <a:avLst/>
          </a:prstGeom>
        </p:spPr>
        <p:txBody>
          <a:bodyPr lIns="0" tIns="0" rIns="0" bIns="0">
            <a:noAutofit/>
          </a:bodyPr>
          <a:lstStyle>
            <a:lvl1pPr marL="0" indent="-180000" defTabSz="360000">
              <a:lnSpc>
                <a:spcPct val="100000"/>
              </a:lnSpc>
              <a:spcBef>
                <a:spcPts val="300"/>
              </a:spcBef>
              <a:spcAft>
                <a:spcPts val="0"/>
              </a:spcAft>
              <a:buFontTx/>
              <a:buNone/>
              <a:defRPr sz="1200" b="1" spc="0"/>
            </a:lvl1pPr>
            <a:lvl2pPr marL="180000" indent="-180000" defTabSz="360000">
              <a:lnSpc>
                <a:spcPct val="100000"/>
              </a:lnSpc>
              <a:spcBef>
                <a:spcPts val="300"/>
              </a:spcBef>
              <a:spcAft>
                <a:spcPts val="0"/>
              </a:spcAft>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fr-FR" dirty="0"/>
              <a:t>Cliquez pour modifier les styles du texte du masque</a:t>
            </a:r>
          </a:p>
        </p:txBody>
      </p:sp>
      <p:sp>
        <p:nvSpPr>
          <p:cNvPr id="5" name="Text Placeholder 4">
            <a:extLst>
              <a:ext uri="{FF2B5EF4-FFF2-40B4-BE49-F238E27FC236}">
                <a16:creationId xmlns:a16="http://schemas.microsoft.com/office/drawing/2014/main" id="{285173CF-E735-FDE4-5693-B30CDA0160AD}"/>
              </a:ext>
            </a:extLst>
          </p:cNvPr>
          <p:cNvSpPr>
            <a:spLocks noGrp="1"/>
          </p:cNvSpPr>
          <p:nvPr>
            <p:ph type="body" sz="quarter" idx="13"/>
          </p:nvPr>
        </p:nvSpPr>
        <p:spPr>
          <a:xfrm>
            <a:off x="239713" y="1406769"/>
            <a:ext cx="8651069" cy="2954215"/>
          </a:xfrm>
          <a:prstGeom prst="rect">
            <a:avLst/>
          </a:prstGeom>
        </p:spPr>
        <p:txBody>
          <a:bodyPr/>
          <a:lstStyle>
            <a:lvl1pPr marL="228600" indent="-228600">
              <a:buFont typeface="Wingdings" pitchFamily="2" charset="2"/>
              <a:buChar char="§"/>
              <a:defRPr sz="1000"/>
            </a:lvl1pPr>
            <a:lvl2pPr marL="685800" indent="-228600">
              <a:buFont typeface="Wingdings" pitchFamily="2" charset="2"/>
              <a:buChar char="§"/>
              <a:defRPr sz="1000"/>
            </a:lvl2pPr>
            <a:lvl3pPr marL="1143000" indent="-228600">
              <a:buFont typeface="Wingdings" pitchFamily="2" charset="2"/>
              <a:buChar char="§"/>
              <a:defRPr sz="1000"/>
            </a:lvl3pPr>
            <a:lvl4pPr marL="1600200" indent="-228600">
              <a:buFont typeface="Wingdings" pitchFamily="2" charset="2"/>
              <a:buChar char="§"/>
              <a:defRPr sz="1000"/>
            </a:lvl4pPr>
            <a:lvl5pPr marL="2057400" indent="-228600">
              <a:buFont typeface="Wingdings" pitchFamily="2" charset="2"/>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AB0CC93F-A4A7-1BA8-C355-FA89ABC1448E}"/>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163186A2-7B88-B18F-242D-423E092CE882}"/>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3F7E727B-3936-6B21-AD81-3F2F58D7A71A}"/>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3" name="Picture 29">
            <a:extLst>
              <a:ext uri="{FF2B5EF4-FFF2-40B4-BE49-F238E27FC236}">
                <a16:creationId xmlns:a16="http://schemas.microsoft.com/office/drawing/2014/main" id="{D33035B6-DA18-101B-A3E8-DD319F8235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
        <p:nvSpPr>
          <p:cNvPr id="14" name="Slide Number Placeholder 5">
            <a:extLst>
              <a:ext uri="{FF2B5EF4-FFF2-40B4-BE49-F238E27FC236}">
                <a16:creationId xmlns:a16="http://schemas.microsoft.com/office/drawing/2014/main" id="{9B697AD3-CC03-E868-0949-AE8B9445C7ED}"/>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5" name="Rectangle 9">
            <a:extLst>
              <a:ext uri="{FF2B5EF4-FFF2-40B4-BE49-F238E27FC236}">
                <a16:creationId xmlns:a16="http://schemas.microsoft.com/office/drawing/2014/main" id="{D3980054-8CC8-9CF0-698A-BAD933B8BEEE}"/>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6" name="Rectangle 9">
            <a:extLst>
              <a:ext uri="{FF2B5EF4-FFF2-40B4-BE49-F238E27FC236}">
                <a16:creationId xmlns:a16="http://schemas.microsoft.com/office/drawing/2014/main" id="{CBBC8E4C-C175-582C-D779-7E685ECC1670}"/>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7" name="Picture 29">
            <a:extLst>
              <a:ext uri="{FF2B5EF4-FFF2-40B4-BE49-F238E27FC236}">
                <a16:creationId xmlns:a16="http://schemas.microsoft.com/office/drawing/2014/main" id="{EC16154F-BA8F-DE8A-2EDB-F602174398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
        <p:nvSpPr>
          <p:cNvPr id="18" name="Action Button: Forward or Next 33">
            <a:hlinkClick r:id="" action="ppaction://hlinkshowjump?jump=nextslide" highlightClick="1"/>
            <a:extLst>
              <a:ext uri="{FF2B5EF4-FFF2-40B4-BE49-F238E27FC236}">
                <a16:creationId xmlns:a16="http://schemas.microsoft.com/office/drawing/2014/main" id="{79E2FCDC-4A73-68FE-E000-436B327B290B}"/>
              </a:ext>
            </a:extLst>
          </p:cNvPr>
          <p:cNvSpPr/>
          <p:nvPr userDrawn="1"/>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9" name="Action Button: Back or Previous 34">
            <a:hlinkClick r:id="" action="ppaction://hlinkshowjump?jump=previousslide" highlightClick="1"/>
            <a:extLst>
              <a:ext uri="{FF2B5EF4-FFF2-40B4-BE49-F238E27FC236}">
                <a16:creationId xmlns:a16="http://schemas.microsoft.com/office/drawing/2014/main" id="{6C535169-69D2-BF11-FD6C-7DC21ABA8D28}"/>
              </a:ext>
            </a:extLst>
          </p:cNvPr>
          <p:cNvSpPr/>
          <p:nvPr userDrawn="1"/>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dirty="0">
              <a:solidFill>
                <a:schemeClr val="bg2"/>
              </a:solidFill>
            </a:endParaRPr>
          </a:p>
        </p:txBody>
      </p:sp>
    </p:spTree>
    <p:extLst>
      <p:ext uri="{BB962C8B-B14F-4D97-AF65-F5344CB8AC3E}">
        <p14:creationId xmlns:p14="http://schemas.microsoft.com/office/powerpoint/2010/main" val="356781304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userDrawn="1">
  <p:cSld name="1_Four Bar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8" y="951544"/>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14" name="Picture Placeholder 3">
            <a:extLst>
              <a:ext uri="{FF2B5EF4-FFF2-40B4-BE49-F238E27FC236}">
                <a16:creationId xmlns:a16="http://schemas.microsoft.com/office/drawing/2014/main" id="{0A19D315-BCDF-07BE-73EB-B8660671B56A}"/>
              </a:ext>
            </a:extLst>
          </p:cNvPr>
          <p:cNvSpPr>
            <a:spLocks noGrp="1"/>
          </p:cNvSpPr>
          <p:nvPr>
            <p:ph type="pic" sz="quarter" idx="29"/>
          </p:nvPr>
        </p:nvSpPr>
        <p:spPr>
          <a:xfrm>
            <a:off x="2411724" y="951544"/>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15" name="Picture Placeholder 3">
            <a:extLst>
              <a:ext uri="{FF2B5EF4-FFF2-40B4-BE49-F238E27FC236}">
                <a16:creationId xmlns:a16="http://schemas.microsoft.com/office/drawing/2014/main" id="{4F997B26-1B64-8978-0594-E1A43A6495B9}"/>
              </a:ext>
            </a:extLst>
          </p:cNvPr>
          <p:cNvSpPr>
            <a:spLocks noGrp="1"/>
          </p:cNvSpPr>
          <p:nvPr>
            <p:ph type="pic" sz="quarter" idx="30"/>
          </p:nvPr>
        </p:nvSpPr>
        <p:spPr>
          <a:xfrm>
            <a:off x="4572000" y="951544"/>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18" name="Picture Placeholder 3">
            <a:extLst>
              <a:ext uri="{FF2B5EF4-FFF2-40B4-BE49-F238E27FC236}">
                <a16:creationId xmlns:a16="http://schemas.microsoft.com/office/drawing/2014/main" id="{A0A71F0D-5C62-740C-4508-E051D15B8C42}"/>
              </a:ext>
            </a:extLst>
          </p:cNvPr>
          <p:cNvSpPr>
            <a:spLocks noGrp="1"/>
          </p:cNvSpPr>
          <p:nvPr>
            <p:ph type="pic" sz="quarter" idx="31"/>
          </p:nvPr>
        </p:nvSpPr>
        <p:spPr>
          <a:xfrm>
            <a:off x="6732276" y="951544"/>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8" name="Text Placeholder 7"/>
          <p:cNvSpPr>
            <a:spLocks noGrp="1"/>
          </p:cNvSpPr>
          <p:nvPr>
            <p:ph type="body" sz="quarter" idx="19" hasCustomPrompt="1"/>
          </p:nvPr>
        </p:nvSpPr>
        <p:spPr>
          <a:xfrm>
            <a:off x="251448" y="3291842"/>
            <a:ext cx="1980252"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3" name="Text Placeholder 7"/>
          <p:cNvSpPr>
            <a:spLocks noGrp="1"/>
          </p:cNvSpPr>
          <p:nvPr>
            <p:ph type="body" sz="quarter" idx="20" hasCustomPrompt="1"/>
          </p:nvPr>
        </p:nvSpPr>
        <p:spPr>
          <a:xfrm>
            <a:off x="2411724" y="3291842"/>
            <a:ext cx="1980253" cy="900115"/>
          </a:xfrm>
          <a:prstGeom prst="rect">
            <a:avLst/>
          </a:prstGeom>
          <a:solidFill>
            <a:schemeClr val="accent3">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6" name="Text Placeholder 7"/>
          <p:cNvSpPr>
            <a:spLocks noGrp="1"/>
          </p:cNvSpPr>
          <p:nvPr>
            <p:ph type="body" sz="quarter" idx="21" hasCustomPrompt="1"/>
          </p:nvPr>
        </p:nvSpPr>
        <p:spPr>
          <a:xfrm>
            <a:off x="4572000" y="3291842"/>
            <a:ext cx="1980253" cy="900115"/>
          </a:xfrm>
          <a:prstGeom prst="rect">
            <a:avLst/>
          </a:prstGeom>
          <a:solidFill>
            <a:schemeClr val="accent5">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7" name="Text Placeholder 7"/>
          <p:cNvSpPr>
            <a:spLocks noGrp="1"/>
          </p:cNvSpPr>
          <p:nvPr>
            <p:ph type="body" sz="quarter" idx="22" hasCustomPrompt="1"/>
          </p:nvPr>
        </p:nvSpPr>
        <p:spPr>
          <a:xfrm>
            <a:off x="6732276" y="3291842"/>
            <a:ext cx="1980253"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cxnSp>
        <p:nvCxnSpPr>
          <p:cNvPr id="3" name="Connecteur droit 2">
            <a:extLst>
              <a:ext uri="{FF2B5EF4-FFF2-40B4-BE49-F238E27FC236}">
                <a16:creationId xmlns:a16="http://schemas.microsoft.com/office/drawing/2014/main" id="{8F0CF33D-24B6-3722-DF51-D6C6E8429DA8}"/>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Titre 1">
            <a:extLst>
              <a:ext uri="{FF2B5EF4-FFF2-40B4-BE49-F238E27FC236}">
                <a16:creationId xmlns:a16="http://schemas.microsoft.com/office/drawing/2014/main" id="{24D3F70D-112E-6DCA-E294-E2EA0336F1F7}"/>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a:t>Modifiez le style du titre</a:t>
            </a:r>
          </a:p>
        </p:txBody>
      </p:sp>
      <p:sp>
        <p:nvSpPr>
          <p:cNvPr id="10" name="Espace réservé du texte 3">
            <a:extLst>
              <a:ext uri="{FF2B5EF4-FFF2-40B4-BE49-F238E27FC236}">
                <a16:creationId xmlns:a16="http://schemas.microsoft.com/office/drawing/2014/main" id="{BA99427D-2F45-114C-6ED6-0E64B44A45E7}"/>
              </a:ext>
            </a:extLst>
          </p:cNvPr>
          <p:cNvSpPr>
            <a:spLocks noGrp="1"/>
          </p:cNvSpPr>
          <p:nvPr>
            <p:ph type="body" sz="half" idx="27"/>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2" name="Footer Placeholder 3">
            <a:extLst>
              <a:ext uri="{FF2B5EF4-FFF2-40B4-BE49-F238E27FC236}">
                <a16:creationId xmlns:a16="http://schemas.microsoft.com/office/drawing/2014/main" id="{C569BE2F-F2AE-A0A1-543E-2A94FDECC94A}"/>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5" name="Slide Number Placeholder 5">
            <a:extLst>
              <a:ext uri="{FF2B5EF4-FFF2-40B4-BE49-F238E27FC236}">
                <a16:creationId xmlns:a16="http://schemas.microsoft.com/office/drawing/2014/main" id="{81B9A996-FF27-1C74-8A1F-97CE1CF00D5C}"/>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6" name="Rectangle 9">
            <a:extLst>
              <a:ext uri="{FF2B5EF4-FFF2-40B4-BE49-F238E27FC236}">
                <a16:creationId xmlns:a16="http://schemas.microsoft.com/office/drawing/2014/main" id="{4CEDBED0-6A96-2610-CD30-46D2258FF2DF}"/>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7" name="Rectangle 9">
            <a:extLst>
              <a:ext uri="{FF2B5EF4-FFF2-40B4-BE49-F238E27FC236}">
                <a16:creationId xmlns:a16="http://schemas.microsoft.com/office/drawing/2014/main" id="{D5C5FF57-9804-8C56-D50F-7BF9162189E5}"/>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2" name="Picture 11">
            <a:extLst>
              <a:ext uri="{FF2B5EF4-FFF2-40B4-BE49-F238E27FC236}">
                <a16:creationId xmlns:a16="http://schemas.microsoft.com/office/drawing/2014/main" id="{3F659A52-1A82-930E-8E1B-C6358C60EA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37" y="4676735"/>
            <a:ext cx="977459" cy="199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53908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userDrawn="1">
  <p:cSld name="1_Three Bar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C5F2EE6-8875-CE61-0518-C1FE36E80D85}"/>
              </a:ext>
            </a:extLst>
          </p:cNvPr>
          <p:cNvSpPr>
            <a:spLocks noGrp="1"/>
          </p:cNvSpPr>
          <p:nvPr>
            <p:ph type="pic" sz="quarter" idx="10"/>
          </p:nvPr>
        </p:nvSpPr>
        <p:spPr>
          <a:xfrm>
            <a:off x="251448"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24" name="Picture Placeholder 3">
            <a:extLst>
              <a:ext uri="{FF2B5EF4-FFF2-40B4-BE49-F238E27FC236}">
                <a16:creationId xmlns:a16="http://schemas.microsoft.com/office/drawing/2014/main" id="{5324FFEA-6DE5-5EB2-004F-7DFE377E78EA}"/>
              </a:ext>
            </a:extLst>
          </p:cNvPr>
          <p:cNvSpPr>
            <a:spLocks noGrp="1"/>
          </p:cNvSpPr>
          <p:nvPr>
            <p:ph type="pic" sz="quarter" idx="29"/>
          </p:nvPr>
        </p:nvSpPr>
        <p:spPr>
          <a:xfrm>
            <a:off x="3131816"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25" name="Picture Placeholder 3">
            <a:extLst>
              <a:ext uri="{FF2B5EF4-FFF2-40B4-BE49-F238E27FC236}">
                <a16:creationId xmlns:a16="http://schemas.microsoft.com/office/drawing/2014/main" id="{0E7CAD4B-BBAC-E9F8-01C5-07C84B051854}"/>
              </a:ext>
            </a:extLst>
          </p:cNvPr>
          <p:cNvSpPr>
            <a:spLocks noGrp="1"/>
          </p:cNvSpPr>
          <p:nvPr>
            <p:ph type="pic" sz="quarter" idx="30"/>
          </p:nvPr>
        </p:nvSpPr>
        <p:spPr>
          <a:xfrm>
            <a:off x="6012184"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cxnSp>
        <p:nvCxnSpPr>
          <p:cNvPr id="12" name="Connecteur droit 11">
            <a:extLst>
              <a:ext uri="{FF2B5EF4-FFF2-40B4-BE49-F238E27FC236}">
                <a16:creationId xmlns:a16="http://schemas.microsoft.com/office/drawing/2014/main" id="{4D920929-6F88-8286-AA93-ED7CE7D73A09}"/>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Titre 1">
            <a:extLst>
              <a:ext uri="{FF2B5EF4-FFF2-40B4-BE49-F238E27FC236}">
                <a16:creationId xmlns:a16="http://schemas.microsoft.com/office/drawing/2014/main" id="{44FF8B6A-D38E-F143-5B22-E47AAE106161}"/>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a:t>Modifiez le style du titre</a:t>
            </a:r>
          </a:p>
        </p:txBody>
      </p:sp>
      <p:sp>
        <p:nvSpPr>
          <p:cNvPr id="15" name="Espace réservé du texte 3">
            <a:extLst>
              <a:ext uri="{FF2B5EF4-FFF2-40B4-BE49-F238E27FC236}">
                <a16:creationId xmlns:a16="http://schemas.microsoft.com/office/drawing/2014/main" id="{E041CEAB-8070-EEB3-4545-A8A4A48F0F25}"/>
              </a:ext>
            </a:extLst>
          </p:cNvPr>
          <p:cNvSpPr>
            <a:spLocks noGrp="1"/>
          </p:cNvSpPr>
          <p:nvPr>
            <p:ph type="body" sz="half" idx="27"/>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26" name="Text Placeholder 7">
            <a:extLst>
              <a:ext uri="{FF2B5EF4-FFF2-40B4-BE49-F238E27FC236}">
                <a16:creationId xmlns:a16="http://schemas.microsoft.com/office/drawing/2014/main" id="{51C4CFAC-04E6-896E-9F2A-40A2FBB41CEF}"/>
              </a:ext>
            </a:extLst>
          </p:cNvPr>
          <p:cNvSpPr>
            <a:spLocks noGrp="1"/>
          </p:cNvSpPr>
          <p:nvPr>
            <p:ph type="body" sz="quarter" idx="19" hasCustomPrompt="1"/>
          </p:nvPr>
        </p:nvSpPr>
        <p:spPr>
          <a:xfrm>
            <a:off x="251448" y="3291842"/>
            <a:ext cx="2700345"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27" name="Text Placeholder 7">
            <a:extLst>
              <a:ext uri="{FF2B5EF4-FFF2-40B4-BE49-F238E27FC236}">
                <a16:creationId xmlns:a16="http://schemas.microsoft.com/office/drawing/2014/main" id="{5D717EB1-3AA4-4A9D-B43B-06089D8B1DFA}"/>
              </a:ext>
            </a:extLst>
          </p:cNvPr>
          <p:cNvSpPr>
            <a:spLocks noGrp="1"/>
          </p:cNvSpPr>
          <p:nvPr>
            <p:ph type="body" sz="quarter" idx="31" hasCustomPrompt="1"/>
          </p:nvPr>
        </p:nvSpPr>
        <p:spPr>
          <a:xfrm>
            <a:off x="3131816" y="3291842"/>
            <a:ext cx="2700345" cy="900115"/>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28" name="Text Placeholder 7">
            <a:extLst>
              <a:ext uri="{FF2B5EF4-FFF2-40B4-BE49-F238E27FC236}">
                <a16:creationId xmlns:a16="http://schemas.microsoft.com/office/drawing/2014/main" id="{BD428DD9-7A35-4C79-373F-E87B11762655}"/>
              </a:ext>
            </a:extLst>
          </p:cNvPr>
          <p:cNvSpPr>
            <a:spLocks noGrp="1"/>
          </p:cNvSpPr>
          <p:nvPr>
            <p:ph type="body" sz="quarter" idx="32" hasCustomPrompt="1"/>
          </p:nvPr>
        </p:nvSpPr>
        <p:spPr>
          <a:xfrm>
            <a:off x="6012184" y="3291842"/>
            <a:ext cx="2700345"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2" name="Footer Placeholder 3">
            <a:extLst>
              <a:ext uri="{FF2B5EF4-FFF2-40B4-BE49-F238E27FC236}">
                <a16:creationId xmlns:a16="http://schemas.microsoft.com/office/drawing/2014/main" id="{5501C650-B3A8-7644-22A8-D3107255AB86}"/>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4" name="Slide Number Placeholder 5">
            <a:extLst>
              <a:ext uri="{FF2B5EF4-FFF2-40B4-BE49-F238E27FC236}">
                <a16:creationId xmlns:a16="http://schemas.microsoft.com/office/drawing/2014/main" id="{F61C4128-7E99-E0F6-ADA9-FE063B0C1A5E}"/>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E2503BD9-92B5-DDB2-61FF-0ACB61763B0F}"/>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C2DCC30E-9DFB-4584-689B-FC9D2F18D6AF}"/>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8" name="Picture 7">
            <a:extLst>
              <a:ext uri="{FF2B5EF4-FFF2-40B4-BE49-F238E27FC236}">
                <a16:creationId xmlns:a16="http://schemas.microsoft.com/office/drawing/2014/main" id="{6ABEB98A-AB6A-CCAD-A1B1-114733855D0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37" y="4676735"/>
            <a:ext cx="977459" cy="199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194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4_cover">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6CF53D57-A341-A70F-D8BB-2528A70E21A7}"/>
              </a:ext>
            </a:extLst>
          </p:cNvPr>
          <p:cNvSpPr>
            <a:spLocks noGrp="1"/>
          </p:cNvSpPr>
          <p:nvPr>
            <p:ph type="pic" sz="quarter" idx="10"/>
          </p:nvPr>
        </p:nvSpPr>
        <p:spPr>
          <a:xfrm>
            <a:off x="251448" y="231451"/>
            <a:ext cx="8641104" cy="4034700"/>
          </a:xfrm>
          <a:prstGeom prst="rect">
            <a:avLst/>
          </a:prstGeom>
          <a:solidFill>
            <a:schemeClr val="bg1">
              <a:lumMod val="95000"/>
            </a:schemeClr>
          </a:solidFill>
        </p:spPr>
        <p:txBody>
          <a:bodyPr lIns="182880" tIns="91440" rIns="182880" bIns="91440"/>
          <a:lstStyle>
            <a:lvl1pPr marL="0" indent="0">
              <a:buFontTx/>
              <a:buNone/>
              <a:defRPr/>
            </a:lvl1pPr>
          </a:lstStyle>
          <a:p>
            <a:r>
              <a:rPr lang="en-US"/>
              <a:t>Click icon to add picture</a:t>
            </a:r>
            <a:endParaRPr lang="en-US" dirty="0"/>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791517" y="1131566"/>
            <a:ext cx="3060391" cy="1260161"/>
          </a:xfrm>
          <a:prstGeom prst="rect">
            <a:avLst/>
          </a:prstGeom>
        </p:spPr>
        <p:txBody>
          <a:bodyPr vert="horz" lIns="0" tIns="0" rIns="0" bIns="0" rtlCol="0" anchor="b">
            <a:noAutofit/>
          </a:bodyPr>
          <a:lstStyle>
            <a:lvl1pPr algn="l">
              <a:defRPr sz="2400" b="1" cap="all" baseline="0">
                <a:solidFill>
                  <a:schemeClr val="bg1"/>
                </a:solidFill>
              </a:defRPr>
            </a:lvl1pPr>
          </a:lstStyle>
          <a:p>
            <a:r>
              <a:rPr lang="en-US"/>
              <a:t>Click to edit Master title style</a:t>
            </a:r>
            <a:endParaRPr lang="fr-FR" dirty="0"/>
          </a:p>
        </p:txBody>
      </p:sp>
      <p:sp>
        <p:nvSpPr>
          <p:cNvPr id="2" name="Espace réservé du texte 3">
            <a:extLst>
              <a:ext uri="{FF2B5EF4-FFF2-40B4-BE49-F238E27FC236}">
                <a16:creationId xmlns:a16="http://schemas.microsoft.com/office/drawing/2014/main" id="{C0FF9B04-9BC5-5EC6-4A15-BEFF2D8B42E4}"/>
              </a:ext>
            </a:extLst>
          </p:cNvPr>
          <p:cNvSpPr>
            <a:spLocks noGrp="1"/>
          </p:cNvSpPr>
          <p:nvPr>
            <p:ph type="body" sz="half" idx="2"/>
          </p:nvPr>
        </p:nvSpPr>
        <p:spPr>
          <a:xfrm>
            <a:off x="791517" y="2571750"/>
            <a:ext cx="3060391" cy="720092"/>
          </a:xfrm>
          <a:prstGeom prst="rect">
            <a:avLst/>
          </a:prstGeom>
        </p:spPr>
        <p:txBody>
          <a:bodyPr wrap="square" lIns="0" tIns="0" rIns="0" bIns="0" anchor="t" anchorCtr="0">
            <a:no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Sous-titre 2">
            <a:extLst>
              <a:ext uri="{FF2B5EF4-FFF2-40B4-BE49-F238E27FC236}">
                <a16:creationId xmlns:a16="http://schemas.microsoft.com/office/drawing/2014/main" id="{5ECA9AA5-A423-440D-A079-481B71A6B720}"/>
              </a:ext>
            </a:extLst>
          </p:cNvPr>
          <p:cNvSpPr>
            <a:spLocks noGrp="1"/>
          </p:cNvSpPr>
          <p:nvPr>
            <p:ph type="subTitle" idx="1"/>
          </p:nvPr>
        </p:nvSpPr>
        <p:spPr>
          <a:xfrm>
            <a:off x="251447" y="4552003"/>
            <a:ext cx="2700345" cy="127288"/>
          </a:xfrm>
          <a:prstGeom prst="rect">
            <a:avLst/>
          </a:prstGeom>
        </p:spPr>
        <p:txBody>
          <a:bodyPr lIns="0" tIns="0" rIns="0" bIns="0" anchor="b">
            <a:noAutofit/>
          </a:bodyPr>
          <a:lstStyle>
            <a:lvl1pPr marL="0" indent="0" algn="l">
              <a:buNone/>
              <a:defRPr sz="800" cap="all"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dirty="0"/>
          </a:p>
        </p:txBody>
      </p:sp>
      <p:sp>
        <p:nvSpPr>
          <p:cNvPr id="4" name="Action Button: Forward or Next 33">
            <a:hlinkClick r:id="" action="ppaction://hlinkshowjump?jump=nextslide" highlightClick="1"/>
            <a:extLst>
              <a:ext uri="{FF2B5EF4-FFF2-40B4-BE49-F238E27FC236}">
                <a16:creationId xmlns:a16="http://schemas.microsoft.com/office/drawing/2014/main" id="{D1BD2E0F-91E7-6AE1-C73D-1FCCB3B0F8CA}"/>
              </a:ext>
            </a:extLst>
          </p:cNvPr>
          <p:cNvSpPr/>
          <p:nvPr userDrawn="1"/>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5" name="Action Button: Forward or Next 33">
            <a:hlinkClick r:id="" action="ppaction://hlinkshowjump?jump=nextslide" highlightClick="1"/>
            <a:extLst>
              <a:ext uri="{FF2B5EF4-FFF2-40B4-BE49-F238E27FC236}">
                <a16:creationId xmlns:a16="http://schemas.microsoft.com/office/drawing/2014/main" id="{53CEA70A-F951-6B49-8D52-7AF16866A487}"/>
              </a:ext>
            </a:extLst>
          </p:cNvPr>
          <p:cNvSpPr/>
          <p:nvPr userDrawn="1"/>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9" name="Slide Number Placeholder 5">
            <a:extLst>
              <a:ext uri="{FF2B5EF4-FFF2-40B4-BE49-F238E27FC236}">
                <a16:creationId xmlns:a16="http://schemas.microsoft.com/office/drawing/2014/main" id="{FBEEC412-B021-B396-F8AE-42131FC60A0D}"/>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CE4941B-264A-A57A-E570-4A86A1E582D1}"/>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81DBC40E-DBB1-6029-5AE5-F83926D900CC}"/>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3" name="Picture 29">
            <a:extLst>
              <a:ext uri="{FF2B5EF4-FFF2-40B4-BE49-F238E27FC236}">
                <a16:creationId xmlns:a16="http://schemas.microsoft.com/office/drawing/2014/main" id="{32DCD868-7D1F-A761-5CB9-D96543963A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
        <p:nvSpPr>
          <p:cNvPr id="14" name="Slide Number Placeholder 5">
            <a:extLst>
              <a:ext uri="{FF2B5EF4-FFF2-40B4-BE49-F238E27FC236}">
                <a16:creationId xmlns:a16="http://schemas.microsoft.com/office/drawing/2014/main" id="{B9D349FD-8C16-6CDE-B681-51AE814BF24D}"/>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5" name="Rectangle 9">
            <a:extLst>
              <a:ext uri="{FF2B5EF4-FFF2-40B4-BE49-F238E27FC236}">
                <a16:creationId xmlns:a16="http://schemas.microsoft.com/office/drawing/2014/main" id="{73D2FFA4-DB2B-8157-96F2-56C0F997C015}"/>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6" name="Rectangle 9">
            <a:extLst>
              <a:ext uri="{FF2B5EF4-FFF2-40B4-BE49-F238E27FC236}">
                <a16:creationId xmlns:a16="http://schemas.microsoft.com/office/drawing/2014/main" id="{1F292115-B60A-B9FB-DC31-263A6EA62A55}"/>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7" name="Picture 29">
            <a:extLst>
              <a:ext uri="{FF2B5EF4-FFF2-40B4-BE49-F238E27FC236}">
                <a16:creationId xmlns:a16="http://schemas.microsoft.com/office/drawing/2014/main" id="{12ED8B80-C149-B034-A249-9B1D355F1C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
        <p:nvSpPr>
          <p:cNvPr id="18" name="Action Button: Forward or Next 33">
            <a:hlinkClick r:id="" action="ppaction://hlinkshowjump?jump=nextslide" highlightClick="1"/>
            <a:extLst>
              <a:ext uri="{FF2B5EF4-FFF2-40B4-BE49-F238E27FC236}">
                <a16:creationId xmlns:a16="http://schemas.microsoft.com/office/drawing/2014/main" id="{9A6128A7-ED70-8F22-ACBA-5E802B814145}"/>
              </a:ext>
            </a:extLst>
          </p:cNvPr>
          <p:cNvSpPr/>
          <p:nvPr userDrawn="1"/>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9" name="Action Button: Back or Previous 34">
            <a:hlinkClick r:id="" action="ppaction://hlinkshowjump?jump=previousslide" highlightClick="1"/>
            <a:extLst>
              <a:ext uri="{FF2B5EF4-FFF2-40B4-BE49-F238E27FC236}">
                <a16:creationId xmlns:a16="http://schemas.microsoft.com/office/drawing/2014/main" id="{7C70131F-AF20-8F9E-F46A-A8E31FAD5161}"/>
              </a:ext>
            </a:extLst>
          </p:cNvPr>
          <p:cNvSpPr/>
          <p:nvPr userDrawn="1"/>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dirty="0">
              <a:solidFill>
                <a:schemeClr val="bg2"/>
              </a:solidFill>
            </a:endParaRPr>
          </a:p>
        </p:txBody>
      </p:sp>
    </p:spTree>
    <p:extLst>
      <p:ext uri="{BB962C8B-B14F-4D97-AF65-F5344CB8AC3E}">
        <p14:creationId xmlns:p14="http://schemas.microsoft.com/office/powerpoint/2010/main" val="2931210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Title Subtitl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9EB4C1B-4D94-4708-C4FA-6AF838F4FCCC}"/>
              </a:ext>
            </a:extLst>
          </p:cNvPr>
          <p:cNvSpPr>
            <a:spLocks noGrp="1"/>
          </p:cNvSpPr>
          <p:nvPr>
            <p:ph type="body" sz="quarter" idx="14"/>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2" name="Espace réservé du contenu 2">
            <a:extLst>
              <a:ext uri="{FF2B5EF4-FFF2-40B4-BE49-F238E27FC236}">
                <a16:creationId xmlns:a16="http://schemas.microsoft.com/office/drawing/2014/main" id="{0B0E259C-C630-1F69-4B7F-8031E3F3CBCB}"/>
              </a:ext>
            </a:extLst>
          </p:cNvPr>
          <p:cNvSpPr>
            <a:spLocks noGrp="1"/>
          </p:cNvSpPr>
          <p:nvPr>
            <p:ph idx="12" hasCustomPrompt="1"/>
          </p:nvPr>
        </p:nvSpPr>
        <p:spPr>
          <a:xfrm>
            <a:off x="251448" y="1131565"/>
            <a:ext cx="8641104" cy="268170"/>
          </a:xfrm>
          <a:prstGeom prst="rect">
            <a:avLst/>
          </a:prstGeom>
        </p:spPr>
        <p:txBody>
          <a:bodyPr lIns="0" tIns="0" rIns="0" bIns="0">
            <a:noAutofit/>
          </a:bodyPr>
          <a:lstStyle>
            <a:lvl1pPr marL="0" indent="-179996" defTabSz="359991">
              <a:lnSpc>
                <a:spcPct val="100000"/>
              </a:lnSpc>
              <a:spcBef>
                <a:spcPts val="300"/>
              </a:spcBef>
              <a:spcAft>
                <a:spcPts val="0"/>
              </a:spcAft>
              <a:buFontTx/>
              <a:buNone/>
              <a:defRPr sz="1200" b="1" spc="0"/>
            </a:lvl1pPr>
            <a:lvl2pPr marL="179996" indent="-179996" defTabSz="359991">
              <a:lnSpc>
                <a:spcPct val="100000"/>
              </a:lnSpc>
              <a:spcBef>
                <a:spcPts val="300"/>
              </a:spcBef>
              <a:spcAft>
                <a:spcPts val="0"/>
              </a:spcAft>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fr-FR"/>
              <a:t>Cliquez pour modifier les styles du texte du masque</a:t>
            </a:r>
          </a:p>
        </p:txBody>
      </p:sp>
      <p:sp>
        <p:nvSpPr>
          <p:cNvPr id="3" name="Text Placeholder 4">
            <a:extLst>
              <a:ext uri="{FF2B5EF4-FFF2-40B4-BE49-F238E27FC236}">
                <a16:creationId xmlns:a16="http://schemas.microsoft.com/office/drawing/2014/main" id="{E955CF2A-E66D-1E20-33BD-D14261785F71}"/>
              </a:ext>
            </a:extLst>
          </p:cNvPr>
          <p:cNvSpPr>
            <a:spLocks noGrp="1"/>
          </p:cNvSpPr>
          <p:nvPr>
            <p:ph type="body" sz="quarter" idx="13"/>
          </p:nvPr>
        </p:nvSpPr>
        <p:spPr>
          <a:xfrm>
            <a:off x="239714" y="1406770"/>
            <a:ext cx="8651069" cy="2954215"/>
          </a:xfrm>
          <a:prstGeom prst="rect">
            <a:avLst/>
          </a:prstGeom>
        </p:spPr>
        <p:txBody>
          <a:bodyPr/>
          <a:lstStyle>
            <a:lvl1pPr marL="228594" indent="-228594">
              <a:buFont typeface="Wingdings" pitchFamily="2" charset="2"/>
              <a:buChar char="§"/>
              <a:defRPr sz="1000"/>
            </a:lvl1pPr>
            <a:lvl2pPr marL="685783" indent="-228594">
              <a:buFont typeface="Wingdings" pitchFamily="2" charset="2"/>
              <a:buChar char="§"/>
              <a:defRPr sz="1000"/>
            </a:lvl2pPr>
            <a:lvl3pPr marL="1142972" indent="-228594">
              <a:buFont typeface="Wingdings" pitchFamily="2" charset="2"/>
              <a:buChar char="§"/>
              <a:defRPr sz="1000"/>
            </a:lvl3pPr>
            <a:lvl4pPr marL="1600160" indent="-228594">
              <a:buFont typeface="Wingdings" pitchFamily="2" charset="2"/>
              <a:buChar char="§"/>
              <a:defRPr sz="1000"/>
            </a:lvl4pPr>
            <a:lvl5pPr marL="2057348" indent="-228594">
              <a:buFont typeface="Wingdings" pitchFamily="2"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3377F476-EE44-274F-818B-412D6DCF5147}"/>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5C1FD592-14A3-13EF-DAAE-5672F4E869C6}"/>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BFBDE73A-EC4D-33BD-36F0-3750B31CFD6F}"/>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7" name="Picture 29">
            <a:extLst>
              <a:ext uri="{FF2B5EF4-FFF2-40B4-BE49-F238E27FC236}">
                <a16:creationId xmlns:a16="http://schemas.microsoft.com/office/drawing/2014/main" id="{DE7369EC-F23F-86EC-D260-62D43F91A8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8" name="Slide Number Placeholder 5">
            <a:extLst>
              <a:ext uri="{FF2B5EF4-FFF2-40B4-BE49-F238E27FC236}">
                <a16:creationId xmlns:a16="http://schemas.microsoft.com/office/drawing/2014/main" id="{10909D26-3D94-006A-BAED-0FCDADE6AA2F}"/>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A472BFD-DC4E-97E9-E41A-18D3C5DF8DDB}"/>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1" name="Rectangle 9">
            <a:extLst>
              <a:ext uri="{FF2B5EF4-FFF2-40B4-BE49-F238E27FC236}">
                <a16:creationId xmlns:a16="http://schemas.microsoft.com/office/drawing/2014/main" id="{95C4154C-76AE-5373-497B-71C915331F16}"/>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2" name="Picture 29">
            <a:extLst>
              <a:ext uri="{FF2B5EF4-FFF2-40B4-BE49-F238E27FC236}">
                <a16:creationId xmlns:a16="http://schemas.microsoft.com/office/drawing/2014/main" id="{F1C8EBFF-BBBD-B425-4422-D74C61585D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13" name="Action Button: Forward or Next 33">
            <a:hlinkClick r:id="" action="ppaction://hlinkshowjump?jump=nextslide" highlightClick="1"/>
            <a:extLst>
              <a:ext uri="{FF2B5EF4-FFF2-40B4-BE49-F238E27FC236}">
                <a16:creationId xmlns:a16="http://schemas.microsoft.com/office/drawing/2014/main" id="{148A995A-35BD-7BFB-98A4-D7BFA84220FF}"/>
              </a:ext>
            </a:extLst>
          </p:cNvPr>
          <p:cNvSpPr/>
          <p:nvPr userDrawn="1"/>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4" name="Action Button: Back or Previous 34">
            <a:hlinkClick r:id="" action="ppaction://hlinkshowjump?jump=previousslide" highlightClick="1"/>
            <a:extLst>
              <a:ext uri="{FF2B5EF4-FFF2-40B4-BE49-F238E27FC236}">
                <a16:creationId xmlns:a16="http://schemas.microsoft.com/office/drawing/2014/main" id="{A239BEF4-D5D9-F842-6A10-035497262E40}"/>
              </a:ext>
            </a:extLst>
          </p:cNvPr>
          <p:cNvSpPr/>
          <p:nvPr userDrawn="1"/>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Tree>
    <p:extLst>
      <p:ext uri="{BB962C8B-B14F-4D97-AF65-F5344CB8AC3E}">
        <p14:creationId xmlns:p14="http://schemas.microsoft.com/office/powerpoint/2010/main" val="275846362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2AE63-41C6-BE18-F680-5A5FA63BBB6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D8A4707-5A19-967D-3363-7E41B42FAED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25B2CA2-974E-E926-CD6B-74D510D18D87}"/>
              </a:ext>
            </a:extLst>
          </p:cNvPr>
          <p:cNvSpPr>
            <a:spLocks noGrp="1"/>
          </p:cNvSpPr>
          <p:nvPr>
            <p:ph type="dt" sz="half" idx="10"/>
          </p:nvPr>
        </p:nvSpPr>
        <p:spPr/>
        <p:txBody>
          <a:bodyPr/>
          <a:lstStyle/>
          <a:p>
            <a:fld id="{B2A28AA0-72AD-4FD8-BEB6-137A83253954}" type="datetimeFigureOut">
              <a:rPr lang="en-US" smtClean="0"/>
              <a:t>5/25/2026</a:t>
            </a:fld>
            <a:endParaRPr lang="en-US"/>
          </a:p>
        </p:txBody>
      </p:sp>
      <p:sp>
        <p:nvSpPr>
          <p:cNvPr id="6" name="Slide Number Placeholder 5">
            <a:extLst>
              <a:ext uri="{FF2B5EF4-FFF2-40B4-BE49-F238E27FC236}">
                <a16:creationId xmlns:a16="http://schemas.microsoft.com/office/drawing/2014/main" id="{6C4416F1-5B43-5604-426A-B89577F8BB1B}"/>
              </a:ext>
            </a:extLst>
          </p:cNvPr>
          <p:cNvSpPr>
            <a:spLocks noGrp="1"/>
          </p:cNvSpPr>
          <p:nvPr>
            <p:ph type="sldNum" sz="quarter" idx="12"/>
          </p:nvPr>
        </p:nvSpPr>
        <p:spPr/>
        <p:txBody>
          <a:bodyPr/>
          <a:lstStyle/>
          <a:p>
            <a:fld id="{E6910D83-F6D4-4CF7-8E5F-5A2B58709E95}" type="slidenum">
              <a:rPr lang="en-US" smtClean="0"/>
              <a:t>‹#›</a:t>
            </a:fld>
            <a:endParaRPr lang="en-US"/>
          </a:p>
        </p:txBody>
      </p:sp>
      <p:sp>
        <p:nvSpPr>
          <p:cNvPr id="7" name="Footer Placeholder 4">
            <a:extLst>
              <a:ext uri="{FF2B5EF4-FFF2-40B4-BE49-F238E27FC236}">
                <a16:creationId xmlns:a16="http://schemas.microsoft.com/office/drawing/2014/main" id="{F790282C-0FF3-3A46-0D4B-9412191F0938}"/>
              </a:ext>
            </a:extLst>
          </p:cNvPr>
          <p:cNvSpPr>
            <a:spLocks noGrp="1"/>
          </p:cNvSpPr>
          <p:nvPr>
            <p:ph type="ftr" sz="quarter" idx="3"/>
          </p:nvPr>
        </p:nvSpPr>
        <p:spPr>
          <a:xfrm rot="16200000">
            <a:off x="7464029" y="2952750"/>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PROPRIETARY AND CONFIDENTIAL INFORMATION</a:t>
            </a:r>
          </a:p>
        </p:txBody>
      </p:sp>
    </p:spTree>
    <p:extLst>
      <p:ext uri="{BB962C8B-B14F-4D97-AF65-F5344CB8AC3E}">
        <p14:creationId xmlns:p14="http://schemas.microsoft.com/office/powerpoint/2010/main" val="388494090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11D20-6A5E-09E8-23DC-DE03E9B05A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14D50B-1FB6-AC1D-2D37-CA9D6EFCA4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C51BC6-4237-3F6A-B315-8DE509571A56}"/>
              </a:ext>
            </a:extLst>
          </p:cNvPr>
          <p:cNvSpPr>
            <a:spLocks noGrp="1"/>
          </p:cNvSpPr>
          <p:nvPr>
            <p:ph type="dt" sz="half" idx="10"/>
          </p:nvPr>
        </p:nvSpPr>
        <p:spPr/>
        <p:txBody>
          <a:bodyPr/>
          <a:lstStyle/>
          <a:p>
            <a:fld id="{B2A28AA0-72AD-4FD8-BEB6-137A83253954}" type="datetimeFigureOut">
              <a:rPr lang="en-US" smtClean="0"/>
              <a:t>5/25/2026</a:t>
            </a:fld>
            <a:endParaRPr lang="en-US"/>
          </a:p>
        </p:txBody>
      </p:sp>
      <p:sp>
        <p:nvSpPr>
          <p:cNvPr id="6" name="Slide Number Placeholder 5">
            <a:extLst>
              <a:ext uri="{FF2B5EF4-FFF2-40B4-BE49-F238E27FC236}">
                <a16:creationId xmlns:a16="http://schemas.microsoft.com/office/drawing/2014/main" id="{2CBCC22A-0BDD-65A0-2B55-772FA0362C53}"/>
              </a:ext>
            </a:extLst>
          </p:cNvPr>
          <p:cNvSpPr>
            <a:spLocks noGrp="1"/>
          </p:cNvSpPr>
          <p:nvPr>
            <p:ph type="sldNum" sz="quarter" idx="12"/>
          </p:nvPr>
        </p:nvSpPr>
        <p:spPr/>
        <p:txBody>
          <a:bodyPr/>
          <a:lstStyle/>
          <a:p>
            <a:fld id="{E6910D83-F6D4-4CF7-8E5F-5A2B58709E95}" type="slidenum">
              <a:rPr lang="en-US" smtClean="0"/>
              <a:t>‹#›</a:t>
            </a:fld>
            <a:endParaRPr lang="en-US"/>
          </a:p>
        </p:txBody>
      </p:sp>
      <p:sp>
        <p:nvSpPr>
          <p:cNvPr id="7" name="Footer Placeholder 4">
            <a:extLst>
              <a:ext uri="{FF2B5EF4-FFF2-40B4-BE49-F238E27FC236}">
                <a16:creationId xmlns:a16="http://schemas.microsoft.com/office/drawing/2014/main" id="{85D81370-F2AA-C2F9-1840-D2FC36F27791}"/>
              </a:ext>
            </a:extLst>
          </p:cNvPr>
          <p:cNvSpPr>
            <a:spLocks noGrp="1"/>
          </p:cNvSpPr>
          <p:nvPr>
            <p:ph type="ftr" sz="quarter" idx="3"/>
          </p:nvPr>
        </p:nvSpPr>
        <p:spPr>
          <a:xfrm rot="16200000">
            <a:off x="7464029" y="2952750"/>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PROPRIETARY AND CONFIDENTIAL INFORMATION</a:t>
            </a:r>
          </a:p>
        </p:txBody>
      </p:sp>
    </p:spTree>
    <p:extLst>
      <p:ext uri="{BB962C8B-B14F-4D97-AF65-F5344CB8AC3E}">
        <p14:creationId xmlns:p14="http://schemas.microsoft.com/office/powerpoint/2010/main" val="20513194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8121A-12B6-1C7A-4054-BB5BFC6CE91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8DF52AD-38BA-AE5F-3624-FA9D63A36BA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A8FC24-6685-8A78-596E-8CC120E1FC75}"/>
              </a:ext>
            </a:extLst>
          </p:cNvPr>
          <p:cNvSpPr>
            <a:spLocks noGrp="1"/>
          </p:cNvSpPr>
          <p:nvPr>
            <p:ph type="dt" sz="half" idx="10"/>
          </p:nvPr>
        </p:nvSpPr>
        <p:spPr/>
        <p:txBody>
          <a:bodyPr/>
          <a:lstStyle/>
          <a:p>
            <a:fld id="{B2A28AA0-72AD-4FD8-BEB6-137A83253954}" type="datetimeFigureOut">
              <a:rPr lang="en-US" smtClean="0"/>
              <a:t>5/25/2026</a:t>
            </a:fld>
            <a:endParaRPr lang="en-US"/>
          </a:p>
        </p:txBody>
      </p:sp>
      <p:sp>
        <p:nvSpPr>
          <p:cNvPr id="5" name="Footer Placeholder 4">
            <a:extLst>
              <a:ext uri="{FF2B5EF4-FFF2-40B4-BE49-F238E27FC236}">
                <a16:creationId xmlns:a16="http://schemas.microsoft.com/office/drawing/2014/main" id="{00034A61-1319-B945-C156-A808B2CD43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A5148C-B0FF-0B63-C91F-2CBB91DA4498}"/>
              </a:ext>
            </a:extLst>
          </p:cNvPr>
          <p:cNvSpPr>
            <a:spLocks noGrp="1"/>
          </p:cNvSpPr>
          <p:nvPr>
            <p:ph type="sldNum" sz="quarter" idx="12"/>
          </p:nvPr>
        </p:nvSpPr>
        <p:spPr/>
        <p:txBody>
          <a:bodyPr/>
          <a:lstStyle/>
          <a:p>
            <a:fld id="{E6910D83-F6D4-4CF7-8E5F-5A2B58709E95}" type="slidenum">
              <a:rPr lang="en-US" smtClean="0"/>
              <a:t>‹#›</a:t>
            </a:fld>
            <a:endParaRPr lang="en-US"/>
          </a:p>
        </p:txBody>
      </p:sp>
    </p:spTree>
    <p:extLst>
      <p:ext uri="{BB962C8B-B14F-4D97-AF65-F5344CB8AC3E}">
        <p14:creationId xmlns:p14="http://schemas.microsoft.com/office/powerpoint/2010/main" val="342608481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8BBE1-5067-0BE6-DA5E-33F5E91DD5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AA04EF-D8D0-65B0-42B8-FF298F89E47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FD08EC-AE9A-4D4A-805C-BF342483EF5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F90D0E-A117-ADDB-BBD3-ED8032AD8DD8}"/>
              </a:ext>
            </a:extLst>
          </p:cNvPr>
          <p:cNvSpPr>
            <a:spLocks noGrp="1"/>
          </p:cNvSpPr>
          <p:nvPr>
            <p:ph type="dt" sz="half" idx="10"/>
          </p:nvPr>
        </p:nvSpPr>
        <p:spPr/>
        <p:txBody>
          <a:bodyPr/>
          <a:lstStyle/>
          <a:p>
            <a:fld id="{B2A28AA0-72AD-4FD8-BEB6-137A83253954}" type="datetimeFigureOut">
              <a:rPr lang="en-US" smtClean="0"/>
              <a:t>5/25/2026</a:t>
            </a:fld>
            <a:endParaRPr lang="en-US"/>
          </a:p>
        </p:txBody>
      </p:sp>
      <p:sp>
        <p:nvSpPr>
          <p:cNvPr id="6" name="Footer Placeholder 5">
            <a:extLst>
              <a:ext uri="{FF2B5EF4-FFF2-40B4-BE49-F238E27FC236}">
                <a16:creationId xmlns:a16="http://schemas.microsoft.com/office/drawing/2014/main" id="{48A625C1-104D-5CEB-C012-9582032144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605EF6-5DEF-5A76-959D-D666643C08F5}"/>
              </a:ext>
            </a:extLst>
          </p:cNvPr>
          <p:cNvSpPr>
            <a:spLocks noGrp="1"/>
          </p:cNvSpPr>
          <p:nvPr>
            <p:ph type="sldNum" sz="quarter" idx="12"/>
          </p:nvPr>
        </p:nvSpPr>
        <p:spPr/>
        <p:txBody>
          <a:bodyPr/>
          <a:lstStyle/>
          <a:p>
            <a:fld id="{E6910D83-F6D4-4CF7-8E5F-5A2B58709E95}" type="slidenum">
              <a:rPr lang="en-US" smtClean="0"/>
              <a:t>‹#›</a:t>
            </a:fld>
            <a:endParaRPr lang="en-US"/>
          </a:p>
        </p:txBody>
      </p:sp>
    </p:spTree>
    <p:extLst>
      <p:ext uri="{BB962C8B-B14F-4D97-AF65-F5344CB8AC3E}">
        <p14:creationId xmlns:p14="http://schemas.microsoft.com/office/powerpoint/2010/main" val="27348182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4FE8-CEE2-691B-23F4-5FB81EF3D8E9}"/>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51DA6D-EFC6-46E9-D34F-250E3AD93D5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4D6871E-6F46-D10B-C7C6-371B4C23EDF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E7BB1-A537-6B92-3E96-9F8355387FA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763D278-EB02-1755-D458-DC2B7C30136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D75234-EAAD-4BFC-C7A3-9477E250D9A9}"/>
              </a:ext>
            </a:extLst>
          </p:cNvPr>
          <p:cNvSpPr>
            <a:spLocks noGrp="1"/>
          </p:cNvSpPr>
          <p:nvPr>
            <p:ph type="dt" sz="half" idx="10"/>
          </p:nvPr>
        </p:nvSpPr>
        <p:spPr/>
        <p:txBody>
          <a:bodyPr/>
          <a:lstStyle/>
          <a:p>
            <a:fld id="{B2A28AA0-72AD-4FD8-BEB6-137A83253954}" type="datetimeFigureOut">
              <a:rPr lang="en-US" smtClean="0"/>
              <a:t>5/25/2026</a:t>
            </a:fld>
            <a:endParaRPr lang="en-US"/>
          </a:p>
        </p:txBody>
      </p:sp>
      <p:sp>
        <p:nvSpPr>
          <p:cNvPr id="8" name="Footer Placeholder 7">
            <a:extLst>
              <a:ext uri="{FF2B5EF4-FFF2-40B4-BE49-F238E27FC236}">
                <a16:creationId xmlns:a16="http://schemas.microsoft.com/office/drawing/2014/main" id="{975AF499-893E-5CB1-3BA8-82F32E1748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FF6DFC-BCCF-9D32-8592-AAC4415920E5}"/>
              </a:ext>
            </a:extLst>
          </p:cNvPr>
          <p:cNvSpPr>
            <a:spLocks noGrp="1"/>
          </p:cNvSpPr>
          <p:nvPr>
            <p:ph type="sldNum" sz="quarter" idx="12"/>
          </p:nvPr>
        </p:nvSpPr>
        <p:spPr/>
        <p:txBody>
          <a:bodyPr/>
          <a:lstStyle/>
          <a:p>
            <a:fld id="{E6910D83-F6D4-4CF7-8E5F-5A2B58709E95}" type="slidenum">
              <a:rPr lang="en-US" smtClean="0"/>
              <a:t>‹#›</a:t>
            </a:fld>
            <a:endParaRPr lang="en-US"/>
          </a:p>
        </p:txBody>
      </p:sp>
    </p:spTree>
    <p:extLst>
      <p:ext uri="{BB962C8B-B14F-4D97-AF65-F5344CB8AC3E}">
        <p14:creationId xmlns:p14="http://schemas.microsoft.com/office/powerpoint/2010/main" val="195244614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32D92-9602-6B86-E750-1B5E5B5E12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CA9A91-F310-4A7D-9436-CB2B1C7795CF}"/>
              </a:ext>
            </a:extLst>
          </p:cNvPr>
          <p:cNvSpPr>
            <a:spLocks noGrp="1"/>
          </p:cNvSpPr>
          <p:nvPr>
            <p:ph type="dt" sz="half" idx="10"/>
          </p:nvPr>
        </p:nvSpPr>
        <p:spPr/>
        <p:txBody>
          <a:bodyPr/>
          <a:lstStyle/>
          <a:p>
            <a:fld id="{B2A28AA0-72AD-4FD8-BEB6-137A83253954}" type="datetimeFigureOut">
              <a:rPr lang="en-US" smtClean="0"/>
              <a:t>5/25/2026</a:t>
            </a:fld>
            <a:endParaRPr lang="en-US"/>
          </a:p>
        </p:txBody>
      </p:sp>
      <p:sp>
        <p:nvSpPr>
          <p:cNvPr id="4" name="Footer Placeholder 3">
            <a:extLst>
              <a:ext uri="{FF2B5EF4-FFF2-40B4-BE49-F238E27FC236}">
                <a16:creationId xmlns:a16="http://schemas.microsoft.com/office/drawing/2014/main" id="{89D13AD0-D861-CC0C-5D6D-835EE9AC9D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7CBCC0-4FB6-19CF-AA09-F01647927E45}"/>
              </a:ext>
            </a:extLst>
          </p:cNvPr>
          <p:cNvSpPr>
            <a:spLocks noGrp="1"/>
          </p:cNvSpPr>
          <p:nvPr>
            <p:ph type="sldNum" sz="quarter" idx="12"/>
          </p:nvPr>
        </p:nvSpPr>
        <p:spPr/>
        <p:txBody>
          <a:bodyPr/>
          <a:lstStyle/>
          <a:p>
            <a:fld id="{E6910D83-F6D4-4CF7-8E5F-5A2B58709E95}" type="slidenum">
              <a:rPr lang="en-US" smtClean="0"/>
              <a:t>‹#›</a:t>
            </a:fld>
            <a:endParaRPr lang="en-US"/>
          </a:p>
        </p:txBody>
      </p:sp>
    </p:spTree>
    <p:extLst>
      <p:ext uri="{BB962C8B-B14F-4D97-AF65-F5344CB8AC3E}">
        <p14:creationId xmlns:p14="http://schemas.microsoft.com/office/powerpoint/2010/main" val="242189567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6080E-94FE-4E7D-2B75-B264C387F0A5}"/>
              </a:ext>
            </a:extLst>
          </p:cNvPr>
          <p:cNvSpPr>
            <a:spLocks noGrp="1"/>
          </p:cNvSpPr>
          <p:nvPr>
            <p:ph type="dt" sz="half" idx="10"/>
          </p:nvPr>
        </p:nvSpPr>
        <p:spPr/>
        <p:txBody>
          <a:bodyPr/>
          <a:lstStyle/>
          <a:p>
            <a:fld id="{B2A28AA0-72AD-4FD8-BEB6-137A83253954}" type="datetimeFigureOut">
              <a:rPr lang="en-US" smtClean="0"/>
              <a:t>5/25/2026</a:t>
            </a:fld>
            <a:endParaRPr lang="en-US"/>
          </a:p>
        </p:txBody>
      </p:sp>
      <p:sp>
        <p:nvSpPr>
          <p:cNvPr id="3" name="Footer Placeholder 2">
            <a:extLst>
              <a:ext uri="{FF2B5EF4-FFF2-40B4-BE49-F238E27FC236}">
                <a16:creationId xmlns:a16="http://schemas.microsoft.com/office/drawing/2014/main" id="{277A0408-7C34-63D8-305C-7A0ABE6BD0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252ABE-FE6C-8825-08C9-D47E84011703}"/>
              </a:ext>
            </a:extLst>
          </p:cNvPr>
          <p:cNvSpPr>
            <a:spLocks noGrp="1"/>
          </p:cNvSpPr>
          <p:nvPr>
            <p:ph type="sldNum" sz="quarter" idx="12"/>
          </p:nvPr>
        </p:nvSpPr>
        <p:spPr/>
        <p:txBody>
          <a:bodyPr/>
          <a:lstStyle/>
          <a:p>
            <a:fld id="{E6910D83-F6D4-4CF7-8E5F-5A2B58709E95}" type="slidenum">
              <a:rPr lang="en-US" smtClean="0"/>
              <a:t>‹#›</a:t>
            </a:fld>
            <a:endParaRPr lang="en-US"/>
          </a:p>
        </p:txBody>
      </p:sp>
    </p:spTree>
    <p:extLst>
      <p:ext uri="{BB962C8B-B14F-4D97-AF65-F5344CB8AC3E}">
        <p14:creationId xmlns:p14="http://schemas.microsoft.com/office/powerpoint/2010/main" val="390913690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6EC3D-833E-336D-6CFE-2B532DD10B6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7ACA61F-D5AD-9493-A0FD-48A2E9F2F04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957780-34A2-BB85-A6C2-E2270D16664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142A3E4-9531-B74B-C95D-8D3601FD7045}"/>
              </a:ext>
            </a:extLst>
          </p:cNvPr>
          <p:cNvSpPr>
            <a:spLocks noGrp="1"/>
          </p:cNvSpPr>
          <p:nvPr>
            <p:ph type="dt" sz="half" idx="10"/>
          </p:nvPr>
        </p:nvSpPr>
        <p:spPr/>
        <p:txBody>
          <a:bodyPr/>
          <a:lstStyle/>
          <a:p>
            <a:fld id="{B2A28AA0-72AD-4FD8-BEB6-137A83253954}" type="datetimeFigureOut">
              <a:rPr lang="en-US" smtClean="0"/>
              <a:t>5/25/2026</a:t>
            </a:fld>
            <a:endParaRPr lang="en-US"/>
          </a:p>
        </p:txBody>
      </p:sp>
      <p:sp>
        <p:nvSpPr>
          <p:cNvPr id="6" name="Footer Placeholder 5">
            <a:extLst>
              <a:ext uri="{FF2B5EF4-FFF2-40B4-BE49-F238E27FC236}">
                <a16:creationId xmlns:a16="http://schemas.microsoft.com/office/drawing/2014/main" id="{3A8B52CA-D3EB-1E9B-8A79-91AEB746A7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D58ED7-839A-3955-E55B-EE7AF01AC24E}"/>
              </a:ext>
            </a:extLst>
          </p:cNvPr>
          <p:cNvSpPr>
            <a:spLocks noGrp="1"/>
          </p:cNvSpPr>
          <p:nvPr>
            <p:ph type="sldNum" sz="quarter" idx="12"/>
          </p:nvPr>
        </p:nvSpPr>
        <p:spPr/>
        <p:txBody>
          <a:bodyPr/>
          <a:lstStyle/>
          <a:p>
            <a:fld id="{E6910D83-F6D4-4CF7-8E5F-5A2B58709E95}" type="slidenum">
              <a:rPr lang="en-US" smtClean="0"/>
              <a:t>‹#›</a:t>
            </a:fld>
            <a:endParaRPr lang="en-US"/>
          </a:p>
        </p:txBody>
      </p:sp>
    </p:spTree>
    <p:extLst>
      <p:ext uri="{BB962C8B-B14F-4D97-AF65-F5344CB8AC3E}">
        <p14:creationId xmlns:p14="http://schemas.microsoft.com/office/powerpoint/2010/main" val="268696300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9CCB7-B78E-860F-7D0A-F10BC991B83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81525FD-8422-891C-7366-3C4CADFBD71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B8BC83E-FFB6-1859-128A-D5C49FD1C8C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1ED9165-07AF-ED5E-0C43-7E23784C3732}"/>
              </a:ext>
            </a:extLst>
          </p:cNvPr>
          <p:cNvSpPr>
            <a:spLocks noGrp="1"/>
          </p:cNvSpPr>
          <p:nvPr>
            <p:ph type="dt" sz="half" idx="10"/>
          </p:nvPr>
        </p:nvSpPr>
        <p:spPr/>
        <p:txBody>
          <a:bodyPr/>
          <a:lstStyle/>
          <a:p>
            <a:fld id="{B2A28AA0-72AD-4FD8-BEB6-137A83253954}" type="datetimeFigureOut">
              <a:rPr lang="en-US" smtClean="0"/>
              <a:t>5/25/2026</a:t>
            </a:fld>
            <a:endParaRPr lang="en-US"/>
          </a:p>
        </p:txBody>
      </p:sp>
      <p:sp>
        <p:nvSpPr>
          <p:cNvPr id="6" name="Footer Placeholder 5">
            <a:extLst>
              <a:ext uri="{FF2B5EF4-FFF2-40B4-BE49-F238E27FC236}">
                <a16:creationId xmlns:a16="http://schemas.microsoft.com/office/drawing/2014/main" id="{7E7FA5F8-5D38-083B-DA60-52AE2ED9B5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B22C94-9CB1-5B30-866C-F0D4503BDD15}"/>
              </a:ext>
            </a:extLst>
          </p:cNvPr>
          <p:cNvSpPr>
            <a:spLocks noGrp="1"/>
          </p:cNvSpPr>
          <p:nvPr>
            <p:ph type="sldNum" sz="quarter" idx="12"/>
          </p:nvPr>
        </p:nvSpPr>
        <p:spPr/>
        <p:txBody>
          <a:bodyPr/>
          <a:lstStyle/>
          <a:p>
            <a:fld id="{E6910D83-F6D4-4CF7-8E5F-5A2B58709E95}" type="slidenum">
              <a:rPr lang="en-US" smtClean="0"/>
              <a:t>‹#›</a:t>
            </a:fld>
            <a:endParaRPr lang="en-US"/>
          </a:p>
        </p:txBody>
      </p:sp>
    </p:spTree>
    <p:extLst>
      <p:ext uri="{BB962C8B-B14F-4D97-AF65-F5344CB8AC3E}">
        <p14:creationId xmlns:p14="http://schemas.microsoft.com/office/powerpoint/2010/main" val="132073146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687DD-1B11-A5ED-54A7-6CEEE3C2AF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F08DC2-25B3-1352-4906-DCFEBF3D07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DD2FD-0DE9-FF93-350D-E0C8578004B7}"/>
              </a:ext>
            </a:extLst>
          </p:cNvPr>
          <p:cNvSpPr>
            <a:spLocks noGrp="1"/>
          </p:cNvSpPr>
          <p:nvPr>
            <p:ph type="dt" sz="half" idx="10"/>
          </p:nvPr>
        </p:nvSpPr>
        <p:spPr/>
        <p:txBody>
          <a:bodyPr/>
          <a:lstStyle/>
          <a:p>
            <a:fld id="{B2A28AA0-72AD-4FD8-BEB6-137A83253954}" type="datetimeFigureOut">
              <a:rPr lang="en-US" smtClean="0"/>
              <a:t>5/25/2026</a:t>
            </a:fld>
            <a:endParaRPr lang="en-US"/>
          </a:p>
        </p:txBody>
      </p:sp>
      <p:sp>
        <p:nvSpPr>
          <p:cNvPr id="5" name="Footer Placeholder 4">
            <a:extLst>
              <a:ext uri="{FF2B5EF4-FFF2-40B4-BE49-F238E27FC236}">
                <a16:creationId xmlns:a16="http://schemas.microsoft.com/office/drawing/2014/main" id="{DC995DFD-A042-1698-A651-30F6CE1393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FB8D5C-BD08-3574-DC60-6037FD27B8CE}"/>
              </a:ext>
            </a:extLst>
          </p:cNvPr>
          <p:cNvSpPr>
            <a:spLocks noGrp="1"/>
          </p:cNvSpPr>
          <p:nvPr>
            <p:ph type="sldNum" sz="quarter" idx="12"/>
          </p:nvPr>
        </p:nvSpPr>
        <p:spPr/>
        <p:txBody>
          <a:bodyPr/>
          <a:lstStyle/>
          <a:p>
            <a:fld id="{E6910D83-F6D4-4CF7-8E5F-5A2B58709E95}" type="slidenum">
              <a:rPr lang="en-US" smtClean="0"/>
              <a:t>‹#›</a:t>
            </a:fld>
            <a:endParaRPr lang="en-US"/>
          </a:p>
        </p:txBody>
      </p:sp>
    </p:spTree>
    <p:extLst>
      <p:ext uri="{BB962C8B-B14F-4D97-AF65-F5344CB8AC3E}">
        <p14:creationId xmlns:p14="http://schemas.microsoft.com/office/powerpoint/2010/main" val="5681966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D6D56801-F3B8-6EB7-9DE7-F8254D6DFA6C}"/>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fr-FR"/>
              <a:t>Modifiez le style du titre</a:t>
            </a:r>
          </a:p>
        </p:txBody>
      </p:sp>
      <p:sp>
        <p:nvSpPr>
          <p:cNvPr id="9" name="Espace réservé du contenu 2">
            <a:extLst>
              <a:ext uri="{FF2B5EF4-FFF2-40B4-BE49-F238E27FC236}">
                <a16:creationId xmlns:a16="http://schemas.microsoft.com/office/drawing/2014/main" id="{11103DE0-6AFB-217C-D7EA-2290DD9022F7}"/>
              </a:ext>
            </a:extLst>
          </p:cNvPr>
          <p:cNvSpPr>
            <a:spLocks noGrp="1"/>
          </p:cNvSpPr>
          <p:nvPr>
            <p:ph idx="12" hasCustomPrompt="1"/>
          </p:nvPr>
        </p:nvSpPr>
        <p:spPr>
          <a:xfrm>
            <a:off x="251448" y="1131566"/>
            <a:ext cx="8641104" cy="261137"/>
          </a:xfrm>
          <a:prstGeom prst="rect">
            <a:avLst/>
          </a:prstGeom>
        </p:spPr>
        <p:txBody>
          <a:bodyPr lIns="0" tIns="0" rIns="0" bIns="0">
            <a:noAutofit/>
          </a:bodyPr>
          <a:lstStyle>
            <a:lvl1pPr marL="0" indent="-179996" defTabSz="359991">
              <a:lnSpc>
                <a:spcPct val="100000"/>
              </a:lnSpc>
              <a:spcBef>
                <a:spcPts val="300"/>
              </a:spcBef>
              <a:spcAft>
                <a:spcPts val="0"/>
              </a:spcAft>
              <a:buClr>
                <a:schemeClr val="accent1"/>
              </a:buClr>
              <a:buFontTx/>
              <a:buNone/>
              <a:defRPr sz="1200" b="1" spc="0"/>
            </a:lvl1pPr>
            <a:lvl2pPr marL="179996" indent="-179996" defTabSz="359991">
              <a:lnSpc>
                <a:spcPct val="100000"/>
              </a:lnSpc>
              <a:spcBef>
                <a:spcPts val="300"/>
              </a:spcBef>
              <a:spcAft>
                <a:spcPts val="0"/>
              </a:spcAft>
              <a:buClr>
                <a:srgbClr val="4298D3"/>
              </a:buClr>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Clr>
                <a:srgbClr val="4298D3"/>
              </a:buClr>
              <a:buFont typeface="Wingdings" pitchFamily="2" charset="2"/>
              <a:buChar char="§"/>
              <a:defRPr sz="1000" spc="0"/>
            </a:lvl4pPr>
            <a:lvl5pPr marL="179996" indent="-179996" defTabSz="359991">
              <a:lnSpc>
                <a:spcPct val="100000"/>
              </a:lnSpc>
              <a:spcBef>
                <a:spcPts val="300"/>
              </a:spcBef>
              <a:spcAft>
                <a:spcPts val="0"/>
              </a:spcAft>
              <a:buClr>
                <a:srgbClr val="4298D3"/>
              </a:buClr>
              <a:buFont typeface="Wingdings" pitchFamily="2" charset="2"/>
              <a:buChar char="§"/>
              <a:defRPr sz="1000" spc="0"/>
            </a:lvl5pPr>
          </a:lstStyle>
          <a:p>
            <a:pPr lvl="0"/>
            <a:r>
              <a:rPr lang="fr-FR"/>
              <a:t>Cliquez pour modifier les styles du texte du masque</a:t>
            </a:r>
          </a:p>
        </p:txBody>
      </p:sp>
      <p:sp>
        <p:nvSpPr>
          <p:cNvPr id="2" name="Text Placeholder 4">
            <a:extLst>
              <a:ext uri="{FF2B5EF4-FFF2-40B4-BE49-F238E27FC236}">
                <a16:creationId xmlns:a16="http://schemas.microsoft.com/office/drawing/2014/main" id="{2B5F95BC-2594-42BD-7DB5-D6F806B8797A}"/>
              </a:ext>
            </a:extLst>
          </p:cNvPr>
          <p:cNvSpPr>
            <a:spLocks noGrp="1"/>
          </p:cNvSpPr>
          <p:nvPr>
            <p:ph type="body" sz="quarter" idx="13"/>
          </p:nvPr>
        </p:nvSpPr>
        <p:spPr>
          <a:xfrm>
            <a:off x="239714" y="1406770"/>
            <a:ext cx="8651069" cy="2954215"/>
          </a:xfrm>
          <a:prstGeom prst="rect">
            <a:avLst/>
          </a:prstGeom>
        </p:spPr>
        <p:txBody>
          <a:bodyPr/>
          <a:lstStyle>
            <a:lvl1pPr marL="228594" indent="-228594">
              <a:buClr>
                <a:srgbClr val="4298D3"/>
              </a:buClr>
              <a:buFont typeface="Wingdings" pitchFamily="2" charset="2"/>
              <a:buChar char="§"/>
              <a:defRPr sz="1000"/>
            </a:lvl1pPr>
            <a:lvl2pPr marL="685783" indent="-228594">
              <a:buClr>
                <a:srgbClr val="4298D3"/>
              </a:buClr>
              <a:buFont typeface="Wingdings" pitchFamily="2" charset="2"/>
              <a:buChar char="§"/>
              <a:defRPr sz="1000"/>
            </a:lvl2pPr>
            <a:lvl3pPr marL="1142972" indent="-228594">
              <a:buClr>
                <a:srgbClr val="4298D3"/>
              </a:buClr>
              <a:buFont typeface="Wingdings" pitchFamily="2" charset="2"/>
              <a:buChar char="§"/>
              <a:defRPr sz="1000"/>
            </a:lvl3pPr>
            <a:lvl4pPr marL="1600160" indent="-228594">
              <a:buClr>
                <a:srgbClr val="4298D3"/>
              </a:buClr>
              <a:buFont typeface="Wingdings" pitchFamily="2" charset="2"/>
              <a:buChar char="§"/>
              <a:defRPr sz="1000"/>
            </a:lvl4pPr>
            <a:lvl5pPr marL="2057348" indent="-228594">
              <a:buClr>
                <a:srgbClr val="4298D3"/>
              </a:buClr>
              <a:buFont typeface="Wingdings" pitchFamily="2"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4CCB6E48-99AD-BAEB-64EE-203B7F8A1599}"/>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FDD4FBA7-9D1E-239C-3205-19C05276BB7B}"/>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619DBC10-5E01-4111-4EB2-F799E5CCBBCD}"/>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7" name="Picture 29">
            <a:extLst>
              <a:ext uri="{FF2B5EF4-FFF2-40B4-BE49-F238E27FC236}">
                <a16:creationId xmlns:a16="http://schemas.microsoft.com/office/drawing/2014/main" id="{5AF7D73B-F30B-D37C-88EE-930538C183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8" name="Footer Placeholder 3">
            <a:extLst>
              <a:ext uri="{FF2B5EF4-FFF2-40B4-BE49-F238E27FC236}">
                <a16:creationId xmlns:a16="http://schemas.microsoft.com/office/drawing/2014/main" id="{69A830AD-6A19-348D-5BD9-B2509B553AA4}"/>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Tree>
    <p:extLst>
      <p:ext uri="{BB962C8B-B14F-4D97-AF65-F5344CB8AC3E}">
        <p14:creationId xmlns:p14="http://schemas.microsoft.com/office/powerpoint/2010/main" val="228270576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1F8670-469F-A023-E09D-B88EB5596943}"/>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2A118F-B3D5-79D6-1E73-2BEDA4A3355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486A05-3B08-E541-C54C-37A73A2F1B0B}"/>
              </a:ext>
            </a:extLst>
          </p:cNvPr>
          <p:cNvSpPr>
            <a:spLocks noGrp="1"/>
          </p:cNvSpPr>
          <p:nvPr>
            <p:ph type="dt" sz="half" idx="10"/>
          </p:nvPr>
        </p:nvSpPr>
        <p:spPr/>
        <p:txBody>
          <a:bodyPr/>
          <a:lstStyle/>
          <a:p>
            <a:fld id="{B2A28AA0-72AD-4FD8-BEB6-137A83253954}" type="datetimeFigureOut">
              <a:rPr lang="en-US" smtClean="0"/>
              <a:t>5/25/2026</a:t>
            </a:fld>
            <a:endParaRPr lang="en-US"/>
          </a:p>
        </p:txBody>
      </p:sp>
      <p:sp>
        <p:nvSpPr>
          <p:cNvPr id="5" name="Footer Placeholder 4">
            <a:extLst>
              <a:ext uri="{FF2B5EF4-FFF2-40B4-BE49-F238E27FC236}">
                <a16:creationId xmlns:a16="http://schemas.microsoft.com/office/drawing/2014/main" id="{C68CC0EB-CCBE-19DA-B428-CD1C81C63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CB5614-B0C9-294A-632F-CB671696370F}"/>
              </a:ext>
            </a:extLst>
          </p:cNvPr>
          <p:cNvSpPr>
            <a:spLocks noGrp="1"/>
          </p:cNvSpPr>
          <p:nvPr>
            <p:ph type="sldNum" sz="quarter" idx="12"/>
          </p:nvPr>
        </p:nvSpPr>
        <p:spPr/>
        <p:txBody>
          <a:bodyPr/>
          <a:lstStyle/>
          <a:p>
            <a:fld id="{E6910D83-F6D4-4CF7-8E5F-5A2B58709E95}" type="slidenum">
              <a:rPr lang="en-US" smtClean="0"/>
              <a:t>‹#›</a:t>
            </a:fld>
            <a:endParaRPr lang="en-US"/>
          </a:p>
        </p:txBody>
      </p:sp>
    </p:spTree>
    <p:extLst>
      <p:ext uri="{BB962C8B-B14F-4D97-AF65-F5344CB8AC3E}">
        <p14:creationId xmlns:p14="http://schemas.microsoft.com/office/powerpoint/2010/main" val="413685919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18" name="Holder 5">
            <a:extLst>
              <a:ext uri="{FF2B5EF4-FFF2-40B4-BE49-F238E27FC236}">
                <a16:creationId xmlns:a16="http://schemas.microsoft.com/office/drawing/2014/main" id="{4839C287-E593-C24F-9CC2-50A82BDC07D9}"/>
              </a:ext>
            </a:extLst>
          </p:cNvPr>
          <p:cNvSpPr>
            <a:spLocks noGrp="1"/>
          </p:cNvSpPr>
          <p:nvPr>
            <p:ph type="ftr" sz="quarter" idx="5"/>
          </p:nvPr>
        </p:nvSpPr>
        <p:spPr>
          <a:xfrm>
            <a:off x="3110028" y="4825361"/>
            <a:ext cx="2927084" cy="122272"/>
          </a:xfrm>
          <a:prstGeom prst="rect">
            <a:avLst/>
          </a:prstGeom>
        </p:spPr>
        <p:txBody>
          <a:bodyPr lIns="0" tIns="0" rIns="0" bIns="0"/>
          <a:lstStyle>
            <a:lvl1pPr algn="ctr">
              <a:defRPr b="0" i="0">
                <a:solidFill>
                  <a:schemeClr val="tx1">
                    <a:tint val="75000"/>
                  </a:schemeClr>
                </a:solidFill>
                <a:latin typeface="Arial Narrow" panose="020B0604020202020204" pitchFamily="34" charset="0"/>
                <a:cs typeface="Arial Narrow" panose="020B0604020202020204" pitchFamily="34" charset="0"/>
              </a:defRPr>
            </a:lvl1pPr>
          </a:lstStyle>
          <a:p>
            <a:r>
              <a:rPr lang="en-US" dirty="0"/>
              <a:t>Commercial AV Brands of Legrand</a:t>
            </a:r>
          </a:p>
        </p:txBody>
      </p:sp>
      <p:sp>
        <p:nvSpPr>
          <p:cNvPr id="45" name="Title 1">
            <a:extLst>
              <a:ext uri="{FF2B5EF4-FFF2-40B4-BE49-F238E27FC236}">
                <a16:creationId xmlns:a16="http://schemas.microsoft.com/office/drawing/2014/main" id="{DF913B01-7FEF-504E-8A9A-3DF3A6EE6741}"/>
              </a:ext>
            </a:extLst>
          </p:cNvPr>
          <p:cNvSpPr>
            <a:spLocks noGrp="1"/>
          </p:cNvSpPr>
          <p:nvPr>
            <p:ph type="title"/>
          </p:nvPr>
        </p:nvSpPr>
        <p:spPr>
          <a:xfrm>
            <a:off x="467557" y="183598"/>
            <a:ext cx="8208889" cy="873535"/>
          </a:xfrm>
          <a:prstGeom prst="rect">
            <a:avLst/>
          </a:prstGeom>
        </p:spPr>
        <p:txBody>
          <a:bodyPr anchor="b">
            <a:noAutofit/>
          </a:bodyPr>
          <a:lstStyle>
            <a:lvl1pPr algn="l">
              <a:lnSpc>
                <a:spcPts val="1192"/>
              </a:lnSpc>
              <a:defRPr sz="2648" b="0" i="0" spc="-22" baseline="0">
                <a:solidFill>
                  <a:schemeClr val="tx1">
                    <a:lumMod val="65000"/>
                    <a:lumOff val="35000"/>
                  </a:schemeClr>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48" name="Content Placeholder 47">
            <a:extLst>
              <a:ext uri="{FF2B5EF4-FFF2-40B4-BE49-F238E27FC236}">
                <a16:creationId xmlns:a16="http://schemas.microsoft.com/office/drawing/2014/main" id="{2A8DE2F9-9F5C-5E4A-9020-3A1920DED818}"/>
              </a:ext>
            </a:extLst>
          </p:cNvPr>
          <p:cNvSpPr>
            <a:spLocks noGrp="1"/>
          </p:cNvSpPr>
          <p:nvPr>
            <p:ph sz="quarter" idx="10"/>
          </p:nvPr>
        </p:nvSpPr>
        <p:spPr>
          <a:xfrm>
            <a:off x="467557" y="1259948"/>
            <a:ext cx="8208889" cy="3262689"/>
          </a:xfrm>
          <a:prstGeom prst="rect">
            <a:avLst/>
          </a:prstGeom>
        </p:spPr>
        <p:txBody>
          <a:bodyPr/>
          <a:lstStyle>
            <a:lvl1pPr>
              <a:defRPr sz="1589" b="1" i="0">
                <a:solidFill>
                  <a:schemeClr val="tx1">
                    <a:lumMod val="65000"/>
                    <a:lumOff val="35000"/>
                  </a:schemeClr>
                </a:solidFill>
                <a:latin typeface="Arial Narrow" panose="020B0604020202020204" pitchFamily="34" charset="0"/>
                <a:cs typeface="Arial Narrow" panose="020B0604020202020204" pitchFamily="34" charset="0"/>
              </a:defRPr>
            </a:lvl1pPr>
            <a:lvl2pPr>
              <a:defRPr b="0" i="0">
                <a:solidFill>
                  <a:schemeClr val="tx1">
                    <a:lumMod val="65000"/>
                    <a:lumOff val="35000"/>
                  </a:schemeClr>
                </a:solidFill>
                <a:latin typeface="Arial Narrow" panose="020B0604020202020204" pitchFamily="34" charset="0"/>
                <a:cs typeface="Arial Narrow" panose="020B0604020202020204" pitchFamily="34" charset="0"/>
              </a:defRPr>
            </a:lvl2pPr>
            <a:lvl3pPr>
              <a:defRPr b="0" i="0">
                <a:solidFill>
                  <a:schemeClr val="tx1">
                    <a:lumMod val="65000"/>
                    <a:lumOff val="35000"/>
                  </a:schemeClr>
                </a:solidFill>
                <a:latin typeface="Arial Narrow" panose="020B0604020202020204" pitchFamily="34" charset="0"/>
                <a:cs typeface="Arial Narrow" panose="020B0604020202020204" pitchFamily="34" charset="0"/>
              </a:defRPr>
            </a:lvl3pPr>
            <a:lvl4pPr>
              <a:defRPr b="0" i="0">
                <a:solidFill>
                  <a:schemeClr val="tx1">
                    <a:lumMod val="65000"/>
                    <a:lumOff val="35000"/>
                  </a:schemeClr>
                </a:solidFill>
                <a:latin typeface="Arial Narrow" panose="020B0604020202020204" pitchFamily="34" charset="0"/>
                <a:cs typeface="Arial Narrow" panose="020B0604020202020204" pitchFamily="34" charset="0"/>
              </a:defRPr>
            </a:lvl4pPr>
            <a:lvl5pPr>
              <a:defRPr b="0" i="0">
                <a:solidFill>
                  <a:schemeClr val="tx1">
                    <a:lumMod val="65000"/>
                    <a:lumOff val="35000"/>
                  </a:schemeClr>
                </a:solidFill>
                <a:latin typeface="Arial Narrow" panose="020B0604020202020204" pitchFamily="34" charset="0"/>
                <a:cs typeface="Arial Narrow"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2" name="Picture 41">
            <a:extLst>
              <a:ext uri="{FF2B5EF4-FFF2-40B4-BE49-F238E27FC236}">
                <a16:creationId xmlns:a16="http://schemas.microsoft.com/office/drawing/2014/main" id="{E288FC76-6DDC-BD41-BD8E-6E81699191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56" y="4825144"/>
            <a:ext cx="783059" cy="134761"/>
          </a:xfrm>
          <a:prstGeom prst="rect">
            <a:avLst/>
          </a:prstGeom>
        </p:spPr>
      </p:pic>
    </p:spTree>
    <p:extLst>
      <p:ext uri="{BB962C8B-B14F-4D97-AF65-F5344CB8AC3E}">
        <p14:creationId xmlns:p14="http://schemas.microsoft.com/office/powerpoint/2010/main" val="15384492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userDrawn="1">
  <p:cSld name="Content 2 Column">
    <p:spTree>
      <p:nvGrpSpPr>
        <p:cNvPr id="1" name=""/>
        <p:cNvGrpSpPr/>
        <p:nvPr/>
      </p:nvGrpSpPr>
      <p:grpSpPr>
        <a:xfrm>
          <a:off x="0" y="0"/>
          <a:ext cx="0" cy="0"/>
          <a:chOff x="0" y="0"/>
          <a:chExt cx="0" cy="0"/>
        </a:xfrm>
      </p:grpSpPr>
      <p:cxnSp>
        <p:nvCxnSpPr>
          <p:cNvPr id="4" name="Connettore 1 7">
            <a:extLst>
              <a:ext uri="{FF2B5EF4-FFF2-40B4-BE49-F238E27FC236}">
                <a16:creationId xmlns:a16="http://schemas.microsoft.com/office/drawing/2014/main" id="{E6C3C164-18F6-264B-A58D-54CB33F3523D}"/>
              </a:ext>
            </a:extLst>
          </p:cNvPr>
          <p:cNvCxnSpPr>
            <a:cxnSpLocks/>
          </p:cNvCxnSpPr>
          <p:nvPr/>
        </p:nvCxnSpPr>
        <p:spPr>
          <a:xfrm flipH="1">
            <a:off x="484188" y="1041400"/>
            <a:ext cx="914400"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9">
            <a:extLst>
              <a:ext uri="{FF2B5EF4-FFF2-40B4-BE49-F238E27FC236}">
                <a16:creationId xmlns:a16="http://schemas.microsoft.com/office/drawing/2014/main" id="{7C6572E7-389A-E249-8431-697D1BD795B0}"/>
              </a:ext>
            </a:extLst>
          </p:cNvPr>
          <p:cNvSpPr>
            <a:spLocks noGrp="1"/>
          </p:cNvSpPr>
          <p:nvPr>
            <p:ph sz="quarter" idx="12"/>
          </p:nvPr>
        </p:nvSpPr>
        <p:spPr>
          <a:xfrm>
            <a:off x="685425" y="1379482"/>
            <a:ext cx="3701519" cy="3181406"/>
          </a:xfrm>
        </p:spPr>
        <p:txBody>
          <a:bodyPr/>
          <a:lstStyle>
            <a:lvl1pPr>
              <a:defRPr sz="1800">
                <a:solidFill>
                  <a:schemeClr val="bg2"/>
                </a:solidFill>
              </a:defRPr>
            </a:lvl1pPr>
            <a:lvl2pPr>
              <a:defRPr sz="1598"/>
            </a:lvl2pPr>
            <a:lvl3pPr marL="594356" indent="-181290">
              <a:defRPr sz="1350"/>
            </a:lvl3pPr>
            <a:lvl4pPr marL="868676">
              <a:defRPr sz="1200"/>
            </a:lvl4pPr>
            <a:lvl5pPr marL="685800">
              <a:defRPr/>
            </a:lvl5pPr>
          </a:lstStyle>
          <a:p>
            <a:pPr lvl="0"/>
            <a:r>
              <a:rPr lang="en-US"/>
              <a:t>Click to edit Master text styles</a:t>
            </a:r>
          </a:p>
          <a:p>
            <a:pPr lvl="1"/>
            <a:r>
              <a:rPr lang="en-US"/>
              <a:t>Second level</a:t>
            </a:r>
          </a:p>
          <a:p>
            <a:pPr lvl="2"/>
            <a:r>
              <a:rPr lang="en-US"/>
              <a:t>Third level</a:t>
            </a:r>
          </a:p>
        </p:txBody>
      </p:sp>
      <p:sp>
        <p:nvSpPr>
          <p:cNvPr id="5" name="Footer Placeholder 5">
            <a:extLst>
              <a:ext uri="{FF2B5EF4-FFF2-40B4-BE49-F238E27FC236}">
                <a16:creationId xmlns:a16="http://schemas.microsoft.com/office/drawing/2014/main" id="{9FC5EDDC-9DD8-364E-9F47-3838F67EE606}"/>
              </a:ext>
            </a:extLst>
          </p:cNvPr>
          <p:cNvSpPr>
            <a:spLocks noGrp="1"/>
          </p:cNvSpPr>
          <p:nvPr>
            <p:ph type="ftr" sz="quarter" idx="13"/>
          </p:nvPr>
        </p:nvSpPr>
        <p:spPr/>
        <p:txBody>
          <a:bodyPr/>
          <a:lstStyle>
            <a:lvl1pPr algn="r" eaLnBrk="1" fontAlgn="auto" hangingPunct="1">
              <a:spcBef>
                <a:spcPts val="0"/>
              </a:spcBef>
              <a:spcAft>
                <a:spcPts val="0"/>
              </a:spcAft>
              <a:defRPr sz="675" b="0" i="0">
                <a:solidFill>
                  <a:schemeClr val="accent3"/>
                </a:solidFill>
                <a:latin typeface="Arial Regular"/>
              </a:defRPr>
            </a:lvl1pPr>
          </a:lstStyle>
          <a:p>
            <a:pPr>
              <a:defRPr/>
            </a:pPr>
            <a:r>
              <a:rPr lang="en-US"/>
              <a:t>AV BRANDS OF LEGRAND</a:t>
            </a:r>
          </a:p>
        </p:txBody>
      </p:sp>
      <p:sp>
        <p:nvSpPr>
          <p:cNvPr id="6" name="Content Placeholder 9">
            <a:extLst>
              <a:ext uri="{FF2B5EF4-FFF2-40B4-BE49-F238E27FC236}">
                <a16:creationId xmlns:a16="http://schemas.microsoft.com/office/drawing/2014/main" id="{C82B2E99-691F-7446-90F1-A3C2F2B6861B}"/>
              </a:ext>
            </a:extLst>
          </p:cNvPr>
          <p:cNvSpPr>
            <a:spLocks noGrp="1"/>
          </p:cNvSpPr>
          <p:nvPr>
            <p:ph sz="quarter" idx="14"/>
          </p:nvPr>
        </p:nvSpPr>
        <p:spPr>
          <a:xfrm>
            <a:off x="4686301" y="1379482"/>
            <a:ext cx="3706586" cy="3181406"/>
          </a:xfrm>
        </p:spPr>
        <p:txBody>
          <a:bodyPr/>
          <a:lstStyle>
            <a:lvl1pPr>
              <a:defRPr sz="1800">
                <a:solidFill>
                  <a:schemeClr val="bg2"/>
                </a:solidFill>
              </a:defRPr>
            </a:lvl1pPr>
            <a:lvl2pPr>
              <a:defRPr sz="1598"/>
            </a:lvl2pPr>
            <a:lvl3pPr marL="594356" indent="-181290">
              <a:defRPr sz="1350"/>
            </a:lvl3pPr>
            <a:lvl4pPr marL="868676">
              <a:defRPr sz="1200"/>
            </a:lvl4pPr>
            <a:lvl5pPr marL="685800">
              <a:defRPr/>
            </a:lvl5pPr>
          </a:lstStyle>
          <a:p>
            <a:pPr lvl="0"/>
            <a:r>
              <a:rPr lang="en-US"/>
              <a:t>Click to edit Master text styles</a:t>
            </a:r>
          </a:p>
          <a:p>
            <a:pPr lvl="1"/>
            <a:r>
              <a:rPr lang="en-US"/>
              <a:t>Second level</a:t>
            </a:r>
          </a:p>
          <a:p>
            <a:pPr lvl="2"/>
            <a:r>
              <a:rPr lang="en-US"/>
              <a:t>Third level</a:t>
            </a:r>
          </a:p>
        </p:txBody>
      </p:sp>
      <p:sp>
        <p:nvSpPr>
          <p:cNvPr id="7" name="Picture Placeholder 2">
            <a:extLst>
              <a:ext uri="{FF2B5EF4-FFF2-40B4-BE49-F238E27FC236}">
                <a16:creationId xmlns:a16="http://schemas.microsoft.com/office/drawing/2014/main" id="{3CC208CD-3E73-8944-B105-49558B186171}"/>
              </a:ext>
            </a:extLst>
          </p:cNvPr>
          <p:cNvSpPr>
            <a:spLocks noGrp="1" noChangeAspect="1"/>
          </p:cNvSpPr>
          <p:nvPr>
            <p:ph type="pic" sz="quarter" idx="66" hasCustomPrompt="1"/>
          </p:nvPr>
        </p:nvSpPr>
        <p:spPr>
          <a:xfrm>
            <a:off x="8158350" y="-5622"/>
            <a:ext cx="994409" cy="994410"/>
          </a:xfrm>
        </p:spPr>
        <p:txBody>
          <a:bodyPr/>
          <a:lstStyle>
            <a:lvl1pPr>
              <a:defRPr sz="1350"/>
            </a:lvl1pPr>
          </a:lstStyle>
          <a:p>
            <a:r>
              <a:rPr lang="en-US"/>
              <a:t>Brand logo in square (optional)</a:t>
            </a:r>
          </a:p>
        </p:txBody>
      </p:sp>
      <p:sp>
        <p:nvSpPr>
          <p:cNvPr id="8" name="Title 1">
            <a:extLst>
              <a:ext uri="{FF2B5EF4-FFF2-40B4-BE49-F238E27FC236}">
                <a16:creationId xmlns:a16="http://schemas.microsoft.com/office/drawing/2014/main" id="{26F3DBEA-9F7F-2E47-969F-43522D949F04}"/>
              </a:ext>
            </a:extLst>
          </p:cNvPr>
          <p:cNvSpPr>
            <a:spLocks noGrp="1"/>
          </p:cNvSpPr>
          <p:nvPr>
            <p:ph type="title" hasCustomPrompt="1"/>
          </p:nvPr>
        </p:nvSpPr>
        <p:spPr>
          <a:xfrm>
            <a:off x="457201" y="180974"/>
            <a:ext cx="7587233" cy="733425"/>
          </a:xfrm>
        </p:spPr>
        <p:txBody>
          <a:bodyPr>
            <a:noAutofit/>
          </a:bodyPr>
          <a:lstStyle>
            <a:lvl1pPr algn="l">
              <a:lnSpc>
                <a:spcPct val="100000"/>
              </a:lnSpc>
              <a:defRPr sz="2000" b="0" i="0" spc="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53605717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A425F-F96A-4AA2-85FB-ED510927923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7EF679-9233-47D5-B85E-CC86BFF3C87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E2387AE-82EF-4A5D-B341-3F432AC94CD1}"/>
              </a:ext>
            </a:extLst>
          </p:cNvPr>
          <p:cNvSpPr>
            <a:spLocks noGrp="1"/>
          </p:cNvSpPr>
          <p:nvPr>
            <p:ph type="dt" sz="half" idx="10"/>
          </p:nvPr>
        </p:nvSpPr>
        <p:spPr/>
        <p:txBody>
          <a:bodyPr/>
          <a:lstStyle/>
          <a:p>
            <a:fld id="{907C6F6F-3032-4344-916E-B09B1E6EDC02}" type="datetimeFigureOut">
              <a:rPr lang="en-US" smtClean="0"/>
              <a:t>5/25/2026</a:t>
            </a:fld>
            <a:endParaRPr lang="en-US"/>
          </a:p>
        </p:txBody>
      </p:sp>
      <p:sp>
        <p:nvSpPr>
          <p:cNvPr id="5" name="Footer Placeholder 4">
            <a:extLst>
              <a:ext uri="{FF2B5EF4-FFF2-40B4-BE49-F238E27FC236}">
                <a16:creationId xmlns:a16="http://schemas.microsoft.com/office/drawing/2014/main" id="{E62AFC4B-F438-4943-A0F3-5B6943B38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1F08A-5F35-4842-AF01-52556A300CE6}"/>
              </a:ext>
            </a:extLst>
          </p:cNvPr>
          <p:cNvSpPr>
            <a:spLocks noGrp="1"/>
          </p:cNvSpPr>
          <p:nvPr>
            <p:ph type="sldNum" sz="quarter" idx="12"/>
          </p:nvPr>
        </p:nvSpPr>
        <p:spPr/>
        <p:txBody>
          <a:bodyPr/>
          <a:lstStyle/>
          <a:p>
            <a:fld id="{6A4E5287-5122-4232-9D62-BBDC4A761C6E}" type="slidenum">
              <a:rPr lang="en-US" smtClean="0"/>
              <a:t>‹#›</a:t>
            </a:fld>
            <a:endParaRPr lang="en-US"/>
          </a:p>
        </p:txBody>
      </p:sp>
    </p:spTree>
    <p:extLst>
      <p:ext uri="{BB962C8B-B14F-4D97-AF65-F5344CB8AC3E}">
        <p14:creationId xmlns:p14="http://schemas.microsoft.com/office/powerpoint/2010/main" val="407281418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8E41-DFC7-45CD-A249-89F4C3CE98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71447D-EF25-40A7-918A-439111BE6D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80427B-388F-4A0F-AA8F-E2A5995B994A}"/>
              </a:ext>
            </a:extLst>
          </p:cNvPr>
          <p:cNvSpPr>
            <a:spLocks noGrp="1"/>
          </p:cNvSpPr>
          <p:nvPr>
            <p:ph type="dt" sz="half" idx="10"/>
          </p:nvPr>
        </p:nvSpPr>
        <p:spPr/>
        <p:txBody>
          <a:bodyPr/>
          <a:lstStyle/>
          <a:p>
            <a:fld id="{907C6F6F-3032-4344-916E-B09B1E6EDC02}" type="datetimeFigureOut">
              <a:rPr lang="en-US" smtClean="0"/>
              <a:t>5/25/2026</a:t>
            </a:fld>
            <a:endParaRPr lang="en-US"/>
          </a:p>
        </p:txBody>
      </p:sp>
      <p:sp>
        <p:nvSpPr>
          <p:cNvPr id="5" name="Footer Placeholder 4">
            <a:extLst>
              <a:ext uri="{FF2B5EF4-FFF2-40B4-BE49-F238E27FC236}">
                <a16:creationId xmlns:a16="http://schemas.microsoft.com/office/drawing/2014/main" id="{A818ED62-13B1-46C9-9D4A-ADA36C0139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0849F-3EB3-499F-8D90-2811AF0C8CB9}"/>
              </a:ext>
            </a:extLst>
          </p:cNvPr>
          <p:cNvSpPr>
            <a:spLocks noGrp="1"/>
          </p:cNvSpPr>
          <p:nvPr>
            <p:ph type="sldNum" sz="quarter" idx="12"/>
          </p:nvPr>
        </p:nvSpPr>
        <p:spPr/>
        <p:txBody>
          <a:bodyPr/>
          <a:lstStyle/>
          <a:p>
            <a:fld id="{6A4E5287-5122-4232-9D62-BBDC4A761C6E}" type="slidenum">
              <a:rPr lang="en-US" smtClean="0"/>
              <a:t>‹#›</a:t>
            </a:fld>
            <a:endParaRPr lang="en-US"/>
          </a:p>
        </p:txBody>
      </p:sp>
    </p:spTree>
    <p:extLst>
      <p:ext uri="{BB962C8B-B14F-4D97-AF65-F5344CB8AC3E}">
        <p14:creationId xmlns:p14="http://schemas.microsoft.com/office/powerpoint/2010/main" val="12913269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C3F86-49C1-4AF9-B532-26934709D5D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259C7B3-9258-43C9-B36D-912E5B146E3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970C62-A15D-4E12-B1F8-75BCE5C9FE8D}"/>
              </a:ext>
            </a:extLst>
          </p:cNvPr>
          <p:cNvSpPr>
            <a:spLocks noGrp="1"/>
          </p:cNvSpPr>
          <p:nvPr>
            <p:ph type="dt" sz="half" idx="10"/>
          </p:nvPr>
        </p:nvSpPr>
        <p:spPr/>
        <p:txBody>
          <a:bodyPr/>
          <a:lstStyle/>
          <a:p>
            <a:fld id="{907C6F6F-3032-4344-916E-B09B1E6EDC02}" type="datetimeFigureOut">
              <a:rPr lang="en-US" smtClean="0"/>
              <a:t>5/25/2026</a:t>
            </a:fld>
            <a:endParaRPr lang="en-US"/>
          </a:p>
        </p:txBody>
      </p:sp>
      <p:sp>
        <p:nvSpPr>
          <p:cNvPr id="5" name="Footer Placeholder 4">
            <a:extLst>
              <a:ext uri="{FF2B5EF4-FFF2-40B4-BE49-F238E27FC236}">
                <a16:creationId xmlns:a16="http://schemas.microsoft.com/office/drawing/2014/main" id="{F93B321F-EECA-453B-9693-5B321BA684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8FE56-FA7C-40D9-B76E-149D6FD96B18}"/>
              </a:ext>
            </a:extLst>
          </p:cNvPr>
          <p:cNvSpPr>
            <a:spLocks noGrp="1"/>
          </p:cNvSpPr>
          <p:nvPr>
            <p:ph type="sldNum" sz="quarter" idx="12"/>
          </p:nvPr>
        </p:nvSpPr>
        <p:spPr/>
        <p:txBody>
          <a:bodyPr/>
          <a:lstStyle/>
          <a:p>
            <a:fld id="{6A4E5287-5122-4232-9D62-BBDC4A761C6E}" type="slidenum">
              <a:rPr lang="en-US" smtClean="0"/>
              <a:t>‹#›</a:t>
            </a:fld>
            <a:endParaRPr lang="en-US"/>
          </a:p>
        </p:txBody>
      </p:sp>
    </p:spTree>
    <p:extLst>
      <p:ext uri="{BB962C8B-B14F-4D97-AF65-F5344CB8AC3E}">
        <p14:creationId xmlns:p14="http://schemas.microsoft.com/office/powerpoint/2010/main" val="53960656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31D88-C178-41A0-B3ED-B3C1B616D5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2D737F-D736-48B0-A27C-0ABCBC3AC4C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665034-F4F3-40E4-9CE7-AEF25C2AD7D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B591C8-41D0-42A1-9362-04C4E27C69B2}"/>
              </a:ext>
            </a:extLst>
          </p:cNvPr>
          <p:cNvSpPr>
            <a:spLocks noGrp="1"/>
          </p:cNvSpPr>
          <p:nvPr>
            <p:ph type="dt" sz="half" idx="10"/>
          </p:nvPr>
        </p:nvSpPr>
        <p:spPr/>
        <p:txBody>
          <a:bodyPr/>
          <a:lstStyle/>
          <a:p>
            <a:fld id="{907C6F6F-3032-4344-916E-B09B1E6EDC02}" type="datetimeFigureOut">
              <a:rPr lang="en-US" smtClean="0"/>
              <a:t>5/25/2026</a:t>
            </a:fld>
            <a:endParaRPr lang="en-US"/>
          </a:p>
        </p:txBody>
      </p:sp>
      <p:sp>
        <p:nvSpPr>
          <p:cNvPr id="6" name="Footer Placeholder 5">
            <a:extLst>
              <a:ext uri="{FF2B5EF4-FFF2-40B4-BE49-F238E27FC236}">
                <a16:creationId xmlns:a16="http://schemas.microsoft.com/office/drawing/2014/main" id="{4C269B30-2E58-4AB6-8ABB-09491C3FBC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C4CA10-B2CF-4B59-A5AD-5DE3FD9A2084}"/>
              </a:ext>
            </a:extLst>
          </p:cNvPr>
          <p:cNvSpPr>
            <a:spLocks noGrp="1"/>
          </p:cNvSpPr>
          <p:nvPr>
            <p:ph type="sldNum" sz="quarter" idx="12"/>
          </p:nvPr>
        </p:nvSpPr>
        <p:spPr/>
        <p:txBody>
          <a:bodyPr/>
          <a:lstStyle/>
          <a:p>
            <a:fld id="{6A4E5287-5122-4232-9D62-BBDC4A761C6E}" type="slidenum">
              <a:rPr lang="en-US" smtClean="0"/>
              <a:t>‹#›</a:t>
            </a:fld>
            <a:endParaRPr lang="en-US"/>
          </a:p>
        </p:txBody>
      </p:sp>
    </p:spTree>
    <p:extLst>
      <p:ext uri="{BB962C8B-B14F-4D97-AF65-F5344CB8AC3E}">
        <p14:creationId xmlns:p14="http://schemas.microsoft.com/office/powerpoint/2010/main" val="16364418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6F73-EB01-46FB-81A7-2C0C05A9D15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5F3E9A-27DB-4512-9291-2A865E0176F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88A86F4-58EF-480C-8624-53FECC73AF4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457DBA-3C72-43C7-9C22-C6106364C62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7CCC209-62C3-48DC-8638-802681C78970}"/>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4F1F38-4394-444A-B24F-6AEB547F11F3}"/>
              </a:ext>
            </a:extLst>
          </p:cNvPr>
          <p:cNvSpPr>
            <a:spLocks noGrp="1"/>
          </p:cNvSpPr>
          <p:nvPr>
            <p:ph type="dt" sz="half" idx="10"/>
          </p:nvPr>
        </p:nvSpPr>
        <p:spPr/>
        <p:txBody>
          <a:bodyPr/>
          <a:lstStyle/>
          <a:p>
            <a:fld id="{907C6F6F-3032-4344-916E-B09B1E6EDC02}" type="datetimeFigureOut">
              <a:rPr lang="en-US" smtClean="0"/>
              <a:t>5/25/2026</a:t>
            </a:fld>
            <a:endParaRPr lang="en-US"/>
          </a:p>
        </p:txBody>
      </p:sp>
      <p:sp>
        <p:nvSpPr>
          <p:cNvPr id="8" name="Footer Placeholder 7">
            <a:extLst>
              <a:ext uri="{FF2B5EF4-FFF2-40B4-BE49-F238E27FC236}">
                <a16:creationId xmlns:a16="http://schemas.microsoft.com/office/drawing/2014/main" id="{6598D247-13EC-4E98-A7F3-4EB1DB22CF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C9AAEF-61EA-46DB-8D57-95E57381AE14}"/>
              </a:ext>
            </a:extLst>
          </p:cNvPr>
          <p:cNvSpPr>
            <a:spLocks noGrp="1"/>
          </p:cNvSpPr>
          <p:nvPr>
            <p:ph type="sldNum" sz="quarter" idx="12"/>
          </p:nvPr>
        </p:nvSpPr>
        <p:spPr/>
        <p:txBody>
          <a:bodyPr/>
          <a:lstStyle/>
          <a:p>
            <a:fld id="{6A4E5287-5122-4232-9D62-BBDC4A761C6E}" type="slidenum">
              <a:rPr lang="en-US" smtClean="0"/>
              <a:t>‹#›</a:t>
            </a:fld>
            <a:endParaRPr lang="en-US"/>
          </a:p>
        </p:txBody>
      </p:sp>
    </p:spTree>
    <p:extLst>
      <p:ext uri="{BB962C8B-B14F-4D97-AF65-F5344CB8AC3E}">
        <p14:creationId xmlns:p14="http://schemas.microsoft.com/office/powerpoint/2010/main" val="331778046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162FB-D2E7-4172-BF80-9774C65021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51618C-9961-43AC-9500-AB4DD2DF529A}"/>
              </a:ext>
            </a:extLst>
          </p:cNvPr>
          <p:cNvSpPr>
            <a:spLocks noGrp="1"/>
          </p:cNvSpPr>
          <p:nvPr>
            <p:ph type="dt" sz="half" idx="10"/>
          </p:nvPr>
        </p:nvSpPr>
        <p:spPr/>
        <p:txBody>
          <a:bodyPr/>
          <a:lstStyle/>
          <a:p>
            <a:fld id="{907C6F6F-3032-4344-916E-B09B1E6EDC02}" type="datetimeFigureOut">
              <a:rPr lang="en-US" smtClean="0"/>
              <a:t>5/25/2026</a:t>
            </a:fld>
            <a:endParaRPr lang="en-US"/>
          </a:p>
        </p:txBody>
      </p:sp>
      <p:sp>
        <p:nvSpPr>
          <p:cNvPr id="4" name="Footer Placeholder 3">
            <a:extLst>
              <a:ext uri="{FF2B5EF4-FFF2-40B4-BE49-F238E27FC236}">
                <a16:creationId xmlns:a16="http://schemas.microsoft.com/office/drawing/2014/main" id="{3DF7A3E3-5DF2-4B1C-8864-A5DA80F2C7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37C4A1-D3AD-47D7-A6AB-96688BBA2ADB}"/>
              </a:ext>
            </a:extLst>
          </p:cNvPr>
          <p:cNvSpPr>
            <a:spLocks noGrp="1"/>
          </p:cNvSpPr>
          <p:nvPr>
            <p:ph type="sldNum" sz="quarter" idx="12"/>
          </p:nvPr>
        </p:nvSpPr>
        <p:spPr/>
        <p:txBody>
          <a:bodyPr/>
          <a:lstStyle/>
          <a:p>
            <a:fld id="{6A4E5287-5122-4232-9D62-BBDC4A761C6E}" type="slidenum">
              <a:rPr lang="en-US" smtClean="0"/>
              <a:t>‹#›</a:t>
            </a:fld>
            <a:endParaRPr lang="en-US"/>
          </a:p>
        </p:txBody>
      </p:sp>
    </p:spTree>
    <p:extLst>
      <p:ext uri="{BB962C8B-B14F-4D97-AF65-F5344CB8AC3E}">
        <p14:creationId xmlns:p14="http://schemas.microsoft.com/office/powerpoint/2010/main" val="33138279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67919D-5409-4DEE-B1E9-95F169F8C247}"/>
              </a:ext>
            </a:extLst>
          </p:cNvPr>
          <p:cNvSpPr>
            <a:spLocks noGrp="1"/>
          </p:cNvSpPr>
          <p:nvPr>
            <p:ph type="dt" sz="half" idx="10"/>
          </p:nvPr>
        </p:nvSpPr>
        <p:spPr/>
        <p:txBody>
          <a:bodyPr/>
          <a:lstStyle/>
          <a:p>
            <a:fld id="{907C6F6F-3032-4344-916E-B09B1E6EDC02}" type="datetimeFigureOut">
              <a:rPr lang="en-US" smtClean="0"/>
              <a:t>5/25/2026</a:t>
            </a:fld>
            <a:endParaRPr lang="en-US"/>
          </a:p>
        </p:txBody>
      </p:sp>
      <p:sp>
        <p:nvSpPr>
          <p:cNvPr id="3" name="Footer Placeholder 2">
            <a:extLst>
              <a:ext uri="{FF2B5EF4-FFF2-40B4-BE49-F238E27FC236}">
                <a16:creationId xmlns:a16="http://schemas.microsoft.com/office/drawing/2014/main" id="{F1CC24E3-055E-400F-8D12-4D64BCB7B0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D5BFBE-5427-486D-B971-F8DEEA490043}"/>
              </a:ext>
            </a:extLst>
          </p:cNvPr>
          <p:cNvSpPr>
            <a:spLocks noGrp="1"/>
          </p:cNvSpPr>
          <p:nvPr>
            <p:ph type="sldNum" sz="quarter" idx="12"/>
          </p:nvPr>
        </p:nvSpPr>
        <p:spPr/>
        <p:txBody>
          <a:bodyPr/>
          <a:lstStyle/>
          <a:p>
            <a:fld id="{6A4E5287-5122-4232-9D62-BBDC4A761C6E}" type="slidenum">
              <a:rPr lang="en-US" smtClean="0"/>
              <a:t>‹#›</a:t>
            </a:fld>
            <a:endParaRPr lang="en-US"/>
          </a:p>
        </p:txBody>
      </p:sp>
    </p:spTree>
    <p:extLst>
      <p:ext uri="{BB962C8B-B14F-4D97-AF65-F5344CB8AC3E}">
        <p14:creationId xmlns:p14="http://schemas.microsoft.com/office/powerpoint/2010/main" val="191354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One column text subtitle">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CCE5287-E44D-C96E-9803-CD8AFEF151E5}"/>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3">
            <a:extLst>
              <a:ext uri="{FF2B5EF4-FFF2-40B4-BE49-F238E27FC236}">
                <a16:creationId xmlns:a16="http://schemas.microsoft.com/office/drawing/2014/main" id="{F45DB35D-0DDF-0DB5-FB7D-FE483F810DCB}"/>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6" name="Titre 1">
            <a:extLst>
              <a:ext uri="{FF2B5EF4-FFF2-40B4-BE49-F238E27FC236}">
                <a16:creationId xmlns:a16="http://schemas.microsoft.com/office/drawing/2014/main" id="{438BF8EC-F2D4-2A9E-556C-76412B2AB07D}"/>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a:t>Modifiez le style du titre</a:t>
            </a:r>
          </a:p>
        </p:txBody>
      </p:sp>
      <p:sp>
        <p:nvSpPr>
          <p:cNvPr id="9" name="Espace réservé du texte 3">
            <a:extLst>
              <a:ext uri="{FF2B5EF4-FFF2-40B4-BE49-F238E27FC236}">
                <a16:creationId xmlns:a16="http://schemas.microsoft.com/office/drawing/2014/main" id="{9EE9319B-50F0-23AB-C87E-64BD5E6BC2B6}"/>
              </a:ext>
            </a:extLst>
          </p:cNvPr>
          <p:cNvSpPr>
            <a:spLocks noGrp="1"/>
          </p:cNvSpPr>
          <p:nvPr>
            <p:ph type="body" sz="half" idx="2"/>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2" name="Espace réservé du contenu 2">
            <a:extLst>
              <a:ext uri="{FF2B5EF4-FFF2-40B4-BE49-F238E27FC236}">
                <a16:creationId xmlns:a16="http://schemas.microsoft.com/office/drawing/2014/main" id="{DD97A8B1-67DA-23B0-83C5-EB6FB63B1ECA}"/>
              </a:ext>
            </a:extLst>
          </p:cNvPr>
          <p:cNvSpPr>
            <a:spLocks noGrp="1"/>
          </p:cNvSpPr>
          <p:nvPr>
            <p:ph idx="12" hasCustomPrompt="1"/>
          </p:nvPr>
        </p:nvSpPr>
        <p:spPr>
          <a:xfrm>
            <a:off x="251448" y="1131565"/>
            <a:ext cx="8641104" cy="268170"/>
          </a:xfrm>
          <a:prstGeom prst="rect">
            <a:avLst/>
          </a:prstGeom>
        </p:spPr>
        <p:txBody>
          <a:bodyPr lIns="0" tIns="0" rIns="0" bIns="0">
            <a:noAutofit/>
          </a:bodyPr>
          <a:lstStyle>
            <a:lvl1pPr marL="0" indent="-179996" defTabSz="359991">
              <a:lnSpc>
                <a:spcPct val="100000"/>
              </a:lnSpc>
              <a:spcBef>
                <a:spcPts val="300"/>
              </a:spcBef>
              <a:spcAft>
                <a:spcPts val="0"/>
              </a:spcAft>
              <a:buFontTx/>
              <a:buNone/>
              <a:defRPr sz="1200" b="1" spc="0"/>
            </a:lvl1pPr>
            <a:lvl2pPr marL="179996" indent="-179996" defTabSz="359991">
              <a:lnSpc>
                <a:spcPct val="100000"/>
              </a:lnSpc>
              <a:spcBef>
                <a:spcPts val="300"/>
              </a:spcBef>
              <a:spcAft>
                <a:spcPts val="0"/>
              </a:spcAft>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fr-FR"/>
              <a:t>Cliquez pour modifier les styles du texte du masque</a:t>
            </a:r>
          </a:p>
        </p:txBody>
      </p:sp>
      <p:sp>
        <p:nvSpPr>
          <p:cNvPr id="3" name="Text Placeholder 4">
            <a:extLst>
              <a:ext uri="{FF2B5EF4-FFF2-40B4-BE49-F238E27FC236}">
                <a16:creationId xmlns:a16="http://schemas.microsoft.com/office/drawing/2014/main" id="{B1F644D3-B074-DA94-2D1D-32B96428FA1F}"/>
              </a:ext>
            </a:extLst>
          </p:cNvPr>
          <p:cNvSpPr>
            <a:spLocks noGrp="1"/>
          </p:cNvSpPr>
          <p:nvPr>
            <p:ph type="body" sz="quarter" idx="13"/>
          </p:nvPr>
        </p:nvSpPr>
        <p:spPr>
          <a:xfrm>
            <a:off x="239714" y="1406770"/>
            <a:ext cx="8651069" cy="2954215"/>
          </a:xfrm>
          <a:prstGeom prst="rect">
            <a:avLst/>
          </a:prstGeom>
        </p:spPr>
        <p:txBody>
          <a:bodyPr/>
          <a:lstStyle>
            <a:lvl1pPr marL="228594" indent="-228594">
              <a:buFont typeface="Wingdings" pitchFamily="2" charset="2"/>
              <a:buChar char="§"/>
              <a:defRPr sz="1000"/>
            </a:lvl1pPr>
            <a:lvl2pPr marL="685783" indent="-228594">
              <a:buFont typeface="Wingdings" pitchFamily="2" charset="2"/>
              <a:buChar char="§"/>
              <a:defRPr sz="1000"/>
            </a:lvl2pPr>
            <a:lvl3pPr marL="1142972" indent="-228594">
              <a:buFont typeface="Wingdings" pitchFamily="2" charset="2"/>
              <a:buChar char="§"/>
              <a:defRPr sz="1000"/>
            </a:lvl3pPr>
            <a:lvl4pPr marL="1600160" indent="-228594">
              <a:buFont typeface="Wingdings" pitchFamily="2" charset="2"/>
              <a:buChar char="§"/>
              <a:defRPr sz="1000"/>
            </a:lvl4pPr>
            <a:lvl5pPr marL="2057348" indent="-228594">
              <a:buFont typeface="Wingdings" pitchFamily="2"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233974C-07E3-3515-283D-2097469EF9BE}"/>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8" name="Rectangle 9">
            <a:extLst>
              <a:ext uri="{FF2B5EF4-FFF2-40B4-BE49-F238E27FC236}">
                <a16:creationId xmlns:a16="http://schemas.microsoft.com/office/drawing/2014/main" id="{567AE64F-94CE-8889-DF78-7E0921FF2DD6}"/>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0" name="Rectangle 9">
            <a:extLst>
              <a:ext uri="{FF2B5EF4-FFF2-40B4-BE49-F238E27FC236}">
                <a16:creationId xmlns:a16="http://schemas.microsoft.com/office/drawing/2014/main" id="{E8B8D2EE-3E6D-5B00-8737-76BB97B57A99}"/>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1" name="Picture 29">
            <a:extLst>
              <a:ext uri="{FF2B5EF4-FFF2-40B4-BE49-F238E27FC236}">
                <a16:creationId xmlns:a16="http://schemas.microsoft.com/office/drawing/2014/main" id="{515CFC4C-0968-9832-DD88-41BB47D11D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40655581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DA98D-9494-4F6E-8D0E-92C085B4D1A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CF23C7E-3974-4875-B1E6-4B49ADDF8E9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1BB1F9-6FF0-430B-99F7-7FEF01ADBED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179981F-3597-4A1E-80A7-185B27A7FFDF}"/>
              </a:ext>
            </a:extLst>
          </p:cNvPr>
          <p:cNvSpPr>
            <a:spLocks noGrp="1"/>
          </p:cNvSpPr>
          <p:nvPr>
            <p:ph type="dt" sz="half" idx="10"/>
          </p:nvPr>
        </p:nvSpPr>
        <p:spPr/>
        <p:txBody>
          <a:bodyPr/>
          <a:lstStyle/>
          <a:p>
            <a:fld id="{907C6F6F-3032-4344-916E-B09B1E6EDC02}" type="datetimeFigureOut">
              <a:rPr lang="en-US" smtClean="0"/>
              <a:t>5/25/2026</a:t>
            </a:fld>
            <a:endParaRPr lang="en-US"/>
          </a:p>
        </p:txBody>
      </p:sp>
      <p:sp>
        <p:nvSpPr>
          <p:cNvPr id="6" name="Footer Placeholder 5">
            <a:extLst>
              <a:ext uri="{FF2B5EF4-FFF2-40B4-BE49-F238E27FC236}">
                <a16:creationId xmlns:a16="http://schemas.microsoft.com/office/drawing/2014/main" id="{6DDAFE19-89FF-49DD-933A-92F1E3541D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9C2252-ACB6-4D0E-8104-9DFDC8D2D61A}"/>
              </a:ext>
            </a:extLst>
          </p:cNvPr>
          <p:cNvSpPr>
            <a:spLocks noGrp="1"/>
          </p:cNvSpPr>
          <p:nvPr>
            <p:ph type="sldNum" sz="quarter" idx="12"/>
          </p:nvPr>
        </p:nvSpPr>
        <p:spPr/>
        <p:txBody>
          <a:bodyPr/>
          <a:lstStyle/>
          <a:p>
            <a:fld id="{6A4E5287-5122-4232-9D62-BBDC4A761C6E}" type="slidenum">
              <a:rPr lang="en-US" smtClean="0"/>
              <a:t>‹#›</a:t>
            </a:fld>
            <a:endParaRPr lang="en-US"/>
          </a:p>
        </p:txBody>
      </p:sp>
    </p:spTree>
    <p:extLst>
      <p:ext uri="{BB962C8B-B14F-4D97-AF65-F5344CB8AC3E}">
        <p14:creationId xmlns:p14="http://schemas.microsoft.com/office/powerpoint/2010/main" val="144606719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B048A-8CC1-4BEA-9B68-900CF3151F8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D92DD91-BB5D-400A-BC58-9EFB4E6A99E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C88AA99-CBB1-4450-9BBA-CC68B6FCCF0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81EE2C7-0CCF-4ECB-AE5C-2E9D0730B83D}"/>
              </a:ext>
            </a:extLst>
          </p:cNvPr>
          <p:cNvSpPr>
            <a:spLocks noGrp="1"/>
          </p:cNvSpPr>
          <p:nvPr>
            <p:ph type="dt" sz="half" idx="10"/>
          </p:nvPr>
        </p:nvSpPr>
        <p:spPr/>
        <p:txBody>
          <a:bodyPr/>
          <a:lstStyle/>
          <a:p>
            <a:fld id="{907C6F6F-3032-4344-916E-B09B1E6EDC02}" type="datetimeFigureOut">
              <a:rPr lang="en-US" smtClean="0"/>
              <a:t>5/25/2026</a:t>
            </a:fld>
            <a:endParaRPr lang="en-US"/>
          </a:p>
        </p:txBody>
      </p:sp>
      <p:sp>
        <p:nvSpPr>
          <p:cNvPr id="6" name="Footer Placeholder 5">
            <a:extLst>
              <a:ext uri="{FF2B5EF4-FFF2-40B4-BE49-F238E27FC236}">
                <a16:creationId xmlns:a16="http://schemas.microsoft.com/office/drawing/2014/main" id="{4A7A800F-DA97-4A7D-AB2F-62B3C547EA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680840-E01E-43B0-8CD4-7A0DA9E216C5}"/>
              </a:ext>
            </a:extLst>
          </p:cNvPr>
          <p:cNvSpPr>
            <a:spLocks noGrp="1"/>
          </p:cNvSpPr>
          <p:nvPr>
            <p:ph type="sldNum" sz="quarter" idx="12"/>
          </p:nvPr>
        </p:nvSpPr>
        <p:spPr/>
        <p:txBody>
          <a:bodyPr/>
          <a:lstStyle/>
          <a:p>
            <a:fld id="{6A4E5287-5122-4232-9D62-BBDC4A761C6E}" type="slidenum">
              <a:rPr lang="en-US" smtClean="0"/>
              <a:t>‹#›</a:t>
            </a:fld>
            <a:endParaRPr lang="en-US"/>
          </a:p>
        </p:txBody>
      </p:sp>
    </p:spTree>
    <p:extLst>
      <p:ext uri="{BB962C8B-B14F-4D97-AF65-F5344CB8AC3E}">
        <p14:creationId xmlns:p14="http://schemas.microsoft.com/office/powerpoint/2010/main" val="366987530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6A8DE-45B5-486D-BDA1-A0C205397E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2F1B5F-8FB8-4CDC-BA01-5F241C5EB3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7EB4B1-0BF5-4A1B-93B7-16A98DC99AAE}"/>
              </a:ext>
            </a:extLst>
          </p:cNvPr>
          <p:cNvSpPr>
            <a:spLocks noGrp="1"/>
          </p:cNvSpPr>
          <p:nvPr>
            <p:ph type="dt" sz="half" idx="10"/>
          </p:nvPr>
        </p:nvSpPr>
        <p:spPr/>
        <p:txBody>
          <a:bodyPr/>
          <a:lstStyle/>
          <a:p>
            <a:fld id="{907C6F6F-3032-4344-916E-B09B1E6EDC02}" type="datetimeFigureOut">
              <a:rPr lang="en-US" smtClean="0"/>
              <a:t>5/25/2026</a:t>
            </a:fld>
            <a:endParaRPr lang="en-US"/>
          </a:p>
        </p:txBody>
      </p:sp>
      <p:sp>
        <p:nvSpPr>
          <p:cNvPr id="5" name="Footer Placeholder 4">
            <a:extLst>
              <a:ext uri="{FF2B5EF4-FFF2-40B4-BE49-F238E27FC236}">
                <a16:creationId xmlns:a16="http://schemas.microsoft.com/office/drawing/2014/main" id="{72203629-2062-4BAA-B957-DEDC895F09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387D88-A743-4E26-AD86-3B3A24B180E3}"/>
              </a:ext>
            </a:extLst>
          </p:cNvPr>
          <p:cNvSpPr>
            <a:spLocks noGrp="1"/>
          </p:cNvSpPr>
          <p:nvPr>
            <p:ph type="sldNum" sz="quarter" idx="12"/>
          </p:nvPr>
        </p:nvSpPr>
        <p:spPr/>
        <p:txBody>
          <a:bodyPr/>
          <a:lstStyle/>
          <a:p>
            <a:fld id="{6A4E5287-5122-4232-9D62-BBDC4A761C6E}" type="slidenum">
              <a:rPr lang="en-US" smtClean="0"/>
              <a:t>‹#›</a:t>
            </a:fld>
            <a:endParaRPr lang="en-US"/>
          </a:p>
        </p:txBody>
      </p:sp>
    </p:spTree>
    <p:extLst>
      <p:ext uri="{BB962C8B-B14F-4D97-AF65-F5344CB8AC3E}">
        <p14:creationId xmlns:p14="http://schemas.microsoft.com/office/powerpoint/2010/main" val="12293365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8E6D5A-98FE-412C-8C7A-F239144CFBA1}"/>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8A63B3-C0DB-4388-8944-DA373369F2F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3E7C70-50E3-442E-A176-F2F3E417837D}"/>
              </a:ext>
            </a:extLst>
          </p:cNvPr>
          <p:cNvSpPr>
            <a:spLocks noGrp="1"/>
          </p:cNvSpPr>
          <p:nvPr>
            <p:ph type="dt" sz="half" idx="10"/>
          </p:nvPr>
        </p:nvSpPr>
        <p:spPr/>
        <p:txBody>
          <a:bodyPr/>
          <a:lstStyle/>
          <a:p>
            <a:fld id="{907C6F6F-3032-4344-916E-B09B1E6EDC02}" type="datetimeFigureOut">
              <a:rPr lang="en-US" smtClean="0"/>
              <a:t>5/25/2026</a:t>
            </a:fld>
            <a:endParaRPr lang="en-US"/>
          </a:p>
        </p:txBody>
      </p:sp>
      <p:sp>
        <p:nvSpPr>
          <p:cNvPr id="5" name="Footer Placeholder 4">
            <a:extLst>
              <a:ext uri="{FF2B5EF4-FFF2-40B4-BE49-F238E27FC236}">
                <a16:creationId xmlns:a16="http://schemas.microsoft.com/office/drawing/2014/main" id="{57786503-E702-4ECB-A83D-A1F9DF5C97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877FF-61DE-48A7-A29C-BA087E414914}"/>
              </a:ext>
            </a:extLst>
          </p:cNvPr>
          <p:cNvSpPr>
            <a:spLocks noGrp="1"/>
          </p:cNvSpPr>
          <p:nvPr>
            <p:ph type="sldNum" sz="quarter" idx="12"/>
          </p:nvPr>
        </p:nvSpPr>
        <p:spPr/>
        <p:txBody>
          <a:bodyPr/>
          <a:lstStyle/>
          <a:p>
            <a:fld id="{6A4E5287-5122-4232-9D62-BBDC4A761C6E}" type="slidenum">
              <a:rPr lang="en-US" smtClean="0"/>
              <a:t>‹#›</a:t>
            </a:fld>
            <a:endParaRPr lang="en-US"/>
          </a:p>
        </p:txBody>
      </p:sp>
    </p:spTree>
    <p:extLst>
      <p:ext uri="{BB962C8B-B14F-4D97-AF65-F5344CB8AC3E}">
        <p14:creationId xmlns:p14="http://schemas.microsoft.com/office/powerpoint/2010/main" val="134902532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p:cSld name="3_Title-Layout-Big-Imag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3D6E69-800E-FB42-AE2F-59949DEADFC3}"/>
              </a:ext>
            </a:extLst>
          </p:cNvPr>
          <p:cNvSpPr/>
          <p:nvPr/>
        </p:nvSpPr>
        <p:spPr>
          <a:xfrm>
            <a:off x="0" y="0"/>
            <a:ext cx="10287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eaLnBrk="1" fontAlgn="auto" hangingPunct="1">
              <a:spcBef>
                <a:spcPts val="0"/>
              </a:spcBef>
              <a:spcAft>
                <a:spcPts val="0"/>
              </a:spcAft>
              <a:defRPr/>
            </a:pPr>
            <a:endParaRPr lang="en-US" sz="1350" dirty="0">
              <a:latin typeface="Arial Regular"/>
            </a:endParaRPr>
          </a:p>
        </p:txBody>
      </p:sp>
      <p:cxnSp>
        <p:nvCxnSpPr>
          <p:cNvPr id="7" name="Connettore 1 7">
            <a:extLst>
              <a:ext uri="{FF2B5EF4-FFF2-40B4-BE49-F238E27FC236}">
                <a16:creationId xmlns:a16="http://schemas.microsoft.com/office/drawing/2014/main" id="{3B8D6998-D1ED-ED4C-B6DB-5984B7ADC3F6}"/>
              </a:ext>
            </a:extLst>
          </p:cNvPr>
          <p:cNvCxnSpPr>
            <a:cxnSpLocks/>
          </p:cNvCxnSpPr>
          <p:nvPr/>
        </p:nvCxnSpPr>
        <p:spPr>
          <a:xfrm>
            <a:off x="3984627" y="3848100"/>
            <a:ext cx="117316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8B8FCA2B-8BDD-1A4C-BCF1-C874B3FBBCC1}"/>
              </a:ext>
            </a:extLst>
          </p:cNvPr>
          <p:cNvSpPr/>
          <p:nvPr/>
        </p:nvSpPr>
        <p:spPr>
          <a:xfrm>
            <a:off x="8572500" y="4683127"/>
            <a:ext cx="571500" cy="460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eaLnBrk="1" fontAlgn="auto" hangingPunct="1">
              <a:spcBef>
                <a:spcPts val="0"/>
              </a:spcBef>
              <a:spcAft>
                <a:spcPts val="0"/>
              </a:spcAft>
              <a:defRPr/>
            </a:pPr>
            <a:endParaRPr lang="en-US" sz="1350" dirty="0">
              <a:latin typeface="Arial Regular"/>
            </a:endParaRPr>
          </a:p>
        </p:txBody>
      </p:sp>
      <p:pic>
        <p:nvPicPr>
          <p:cNvPr id="9" name="Picture 17">
            <a:extLst>
              <a:ext uri="{FF2B5EF4-FFF2-40B4-BE49-F238E27FC236}">
                <a16:creationId xmlns:a16="http://schemas.microsoft.com/office/drawing/2014/main" id="{222DF7FA-C830-A54E-B86F-68219665F8B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852613"/>
            <a:ext cx="113665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Picture Placeholder 49">
            <a:extLst>
              <a:ext uri="{FF2B5EF4-FFF2-40B4-BE49-F238E27FC236}">
                <a16:creationId xmlns:a16="http://schemas.microsoft.com/office/drawing/2014/main" id="{DF8E7BAA-0D56-664D-87E0-0084185BBEE4}"/>
              </a:ext>
            </a:extLst>
          </p:cNvPr>
          <p:cNvSpPr>
            <a:spLocks noGrp="1"/>
          </p:cNvSpPr>
          <p:nvPr>
            <p:ph type="pic" sz="quarter" idx="13"/>
          </p:nvPr>
        </p:nvSpPr>
        <p:spPr>
          <a:xfrm>
            <a:off x="0" y="0"/>
            <a:ext cx="9144000" cy="5143500"/>
          </a:xfrm>
          <a:custGeom>
            <a:avLst/>
            <a:gdLst>
              <a:gd name="connsiteX0" fmla="*/ 5800743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2988187 h 5143500"/>
              <a:gd name="connsiteX5" fmla="*/ 756199 w 9144000"/>
              <a:gd name="connsiteY5" fmla="*/ 2988187 h 5143500"/>
              <a:gd name="connsiteX6" fmla="*/ 759794 w 9144000"/>
              <a:gd name="connsiteY6" fmla="*/ 2998007 h 5143500"/>
              <a:gd name="connsiteX7" fmla="*/ 3487863 w 9144000"/>
              <a:gd name="connsiteY7" fmla="*/ 4806293 h 5143500"/>
              <a:gd name="connsiteX8" fmla="*/ 6448602 w 9144000"/>
              <a:gd name="connsiteY8" fmla="*/ 1845554 h 5143500"/>
              <a:gd name="connsiteX9" fmla="*/ 5942955 w 9144000"/>
              <a:gd name="connsiteY9" fmla="*/ 190177 h 5143500"/>
              <a:gd name="connsiteX10" fmla="*/ 1197536 w 9144000"/>
              <a:gd name="connsiteY10" fmla="*/ 0 h 5143500"/>
              <a:gd name="connsiteX11" fmla="*/ 5773221 w 9144000"/>
              <a:gd name="connsiteY11" fmla="*/ 0 h 5143500"/>
              <a:gd name="connsiteX12" fmla="*/ 5926294 w 9144000"/>
              <a:gd name="connsiteY12" fmla="*/ 204703 h 5143500"/>
              <a:gd name="connsiteX13" fmla="*/ 6429022 w 9144000"/>
              <a:gd name="connsiteY13" fmla="*/ 1850522 h 5143500"/>
              <a:gd name="connsiteX14" fmla="*/ 3485378 w 9144000"/>
              <a:gd name="connsiteY14" fmla="*/ 4794166 h 5143500"/>
              <a:gd name="connsiteX15" fmla="*/ 773060 w 9144000"/>
              <a:gd name="connsiteY15" fmla="*/ 2996321 h 5143500"/>
              <a:gd name="connsiteX16" fmla="*/ 770083 w 9144000"/>
              <a:gd name="connsiteY16" fmla="*/ 2988187 h 5143500"/>
              <a:gd name="connsiteX17" fmla="*/ 1135888 w 9144000"/>
              <a:gd name="connsiteY17" fmla="*/ 2988187 h 5143500"/>
              <a:gd name="connsiteX18" fmla="*/ 1135888 w 9144000"/>
              <a:gd name="connsiteY18" fmla="*/ 1852299 h 5143500"/>
              <a:gd name="connsiteX19" fmla="*/ 541824 w 9144000"/>
              <a:gd name="connsiteY19" fmla="*/ 1852299 h 5143500"/>
              <a:gd name="connsiteX20" fmla="*/ 541734 w 9144000"/>
              <a:gd name="connsiteY20" fmla="*/ 1850522 h 5143500"/>
              <a:gd name="connsiteX21" fmla="*/ 1044462 w 9144000"/>
              <a:gd name="connsiteY21" fmla="*/ 204703 h 5143500"/>
              <a:gd name="connsiteX22" fmla="*/ 0 w 9144000"/>
              <a:gd name="connsiteY22" fmla="*/ 0 h 5143500"/>
              <a:gd name="connsiteX23" fmla="*/ 1174983 w 9144000"/>
              <a:gd name="connsiteY23" fmla="*/ 0 h 5143500"/>
              <a:gd name="connsiteX24" fmla="*/ 1032772 w 9144000"/>
              <a:gd name="connsiteY24" fmla="*/ 190177 h 5143500"/>
              <a:gd name="connsiteX25" fmla="*/ 527124 w 9144000"/>
              <a:gd name="connsiteY25" fmla="*/ 1845554 h 5143500"/>
              <a:gd name="connsiteX26" fmla="*/ 527465 w 9144000"/>
              <a:gd name="connsiteY26" fmla="*/ 1852299 h 5143500"/>
              <a:gd name="connsiteX27" fmla="*/ 0 w 9144000"/>
              <a:gd name="connsiteY27" fmla="*/ 1852299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144000" h="5143500">
                <a:moveTo>
                  <a:pt x="5800743" y="0"/>
                </a:moveTo>
                <a:lnTo>
                  <a:pt x="9144000" y="0"/>
                </a:lnTo>
                <a:lnTo>
                  <a:pt x="9144000" y="5143500"/>
                </a:lnTo>
                <a:lnTo>
                  <a:pt x="0" y="5143500"/>
                </a:lnTo>
                <a:lnTo>
                  <a:pt x="0" y="2988187"/>
                </a:lnTo>
                <a:lnTo>
                  <a:pt x="756199" y="2988187"/>
                </a:lnTo>
                <a:lnTo>
                  <a:pt x="759794" y="2998007"/>
                </a:lnTo>
                <a:cubicBezTo>
                  <a:pt x="1209258" y="4060661"/>
                  <a:pt x="2261485" y="4806293"/>
                  <a:pt x="3487863" y="4806293"/>
                </a:cubicBezTo>
                <a:cubicBezTo>
                  <a:pt x="5123034" y="4806293"/>
                  <a:pt x="6448602" y="3480725"/>
                  <a:pt x="6448602" y="1845554"/>
                </a:cubicBezTo>
                <a:cubicBezTo>
                  <a:pt x="6448602" y="1232365"/>
                  <a:pt x="6262194" y="662714"/>
                  <a:pt x="5942955" y="190177"/>
                </a:cubicBezTo>
                <a:close/>
                <a:moveTo>
                  <a:pt x="1197536" y="0"/>
                </a:moveTo>
                <a:lnTo>
                  <a:pt x="5773221" y="0"/>
                </a:lnTo>
                <a:lnTo>
                  <a:pt x="5926294" y="204703"/>
                </a:lnTo>
                <a:cubicBezTo>
                  <a:pt x="6243691" y="674511"/>
                  <a:pt x="6429022" y="1240873"/>
                  <a:pt x="6429022" y="1850522"/>
                </a:cubicBezTo>
                <a:cubicBezTo>
                  <a:pt x="6429022" y="3476252"/>
                  <a:pt x="5111108" y="4794166"/>
                  <a:pt x="3485378" y="4794166"/>
                </a:cubicBezTo>
                <a:cubicBezTo>
                  <a:pt x="2266081" y="4794166"/>
                  <a:pt x="1219930" y="4052839"/>
                  <a:pt x="773060" y="2996321"/>
                </a:cubicBezTo>
                <a:lnTo>
                  <a:pt x="770083" y="2988187"/>
                </a:lnTo>
                <a:lnTo>
                  <a:pt x="1135888" y="2988187"/>
                </a:lnTo>
                <a:lnTo>
                  <a:pt x="1135888" y="1852299"/>
                </a:lnTo>
                <a:lnTo>
                  <a:pt x="541824" y="1852299"/>
                </a:lnTo>
                <a:lnTo>
                  <a:pt x="541734" y="1850522"/>
                </a:lnTo>
                <a:cubicBezTo>
                  <a:pt x="541734" y="1240873"/>
                  <a:pt x="727066" y="674511"/>
                  <a:pt x="1044462" y="204703"/>
                </a:cubicBezTo>
                <a:close/>
                <a:moveTo>
                  <a:pt x="0" y="0"/>
                </a:moveTo>
                <a:lnTo>
                  <a:pt x="1174983" y="0"/>
                </a:lnTo>
                <a:lnTo>
                  <a:pt x="1032772" y="190177"/>
                </a:lnTo>
                <a:cubicBezTo>
                  <a:pt x="713532" y="662714"/>
                  <a:pt x="527124" y="1232365"/>
                  <a:pt x="527124" y="1845554"/>
                </a:cubicBezTo>
                <a:lnTo>
                  <a:pt x="527465" y="1852299"/>
                </a:lnTo>
                <a:lnTo>
                  <a:pt x="0" y="1852299"/>
                </a:lnTo>
                <a:close/>
              </a:path>
            </a:pathLst>
          </a:custGeom>
        </p:spPr>
        <p:txBody>
          <a:bodyPr>
            <a:noAutofit/>
          </a:bodyPr>
          <a:lstStyle/>
          <a:p>
            <a:pPr lvl="0"/>
            <a:r>
              <a:rPr lang="en-US" noProof="0"/>
              <a:t>Click icon to add picture</a:t>
            </a:r>
          </a:p>
        </p:txBody>
      </p:sp>
      <p:sp>
        <p:nvSpPr>
          <p:cNvPr id="3" name="Subtitle 2"/>
          <p:cNvSpPr>
            <a:spLocks noGrp="1" noChangeAspect="1"/>
          </p:cNvSpPr>
          <p:nvPr>
            <p:ph type="subTitle" idx="1" hasCustomPrompt="1"/>
          </p:nvPr>
        </p:nvSpPr>
        <p:spPr>
          <a:xfrm>
            <a:off x="1512203" y="1342619"/>
            <a:ext cx="4583799" cy="289983"/>
          </a:xfrm>
          <a:prstGeom prst="rect">
            <a:avLst/>
          </a:prstGeom>
        </p:spPr>
        <p:txBody>
          <a:bodyPr anchor="b">
            <a:noAutofit/>
          </a:bodyPr>
          <a:lstStyle>
            <a:lvl1pPr marL="0" marR="0" indent="0" algn="l" defTabSz="411450" rtl="0" eaLnBrk="1" fontAlgn="auto" latinLnBrk="0" hangingPunct="1">
              <a:lnSpc>
                <a:spcPts val="4000"/>
              </a:lnSpc>
              <a:spcBef>
                <a:spcPct val="20000"/>
              </a:spcBef>
              <a:spcAft>
                <a:spcPts val="0"/>
              </a:spcAft>
              <a:buClr>
                <a:schemeClr val="accent2"/>
              </a:buClr>
              <a:buSzTx/>
              <a:buFont typeface="Arial"/>
              <a:buNone/>
              <a:tabLst/>
              <a:defRPr sz="1200" b="0" i="0" spc="0" baseline="0">
                <a:solidFill>
                  <a:schemeClr val="bg1"/>
                </a:solidFill>
              </a:defRPr>
            </a:lvl1pPr>
            <a:lvl2pPr marL="411450" indent="0" algn="ctr">
              <a:buNone/>
              <a:defRPr>
                <a:solidFill>
                  <a:schemeClr val="tx1">
                    <a:tint val="75000"/>
                  </a:schemeClr>
                </a:solidFill>
              </a:defRPr>
            </a:lvl2pPr>
            <a:lvl3pPr marL="822899" indent="0" algn="ctr">
              <a:buNone/>
              <a:defRPr>
                <a:solidFill>
                  <a:schemeClr val="tx1">
                    <a:tint val="75000"/>
                  </a:schemeClr>
                </a:solidFill>
              </a:defRPr>
            </a:lvl3pPr>
            <a:lvl4pPr marL="1234349" indent="0" algn="ctr">
              <a:buNone/>
              <a:defRPr>
                <a:solidFill>
                  <a:schemeClr val="tx1">
                    <a:tint val="75000"/>
                  </a:schemeClr>
                </a:solidFill>
              </a:defRPr>
            </a:lvl4pPr>
            <a:lvl5pPr marL="1645797" indent="0" algn="ctr">
              <a:buNone/>
              <a:defRPr>
                <a:solidFill>
                  <a:schemeClr val="tx1">
                    <a:tint val="75000"/>
                  </a:schemeClr>
                </a:solidFill>
              </a:defRPr>
            </a:lvl5pPr>
            <a:lvl6pPr marL="2057246" indent="0" algn="ctr">
              <a:buNone/>
              <a:defRPr>
                <a:solidFill>
                  <a:schemeClr val="tx1">
                    <a:tint val="75000"/>
                  </a:schemeClr>
                </a:solidFill>
              </a:defRPr>
            </a:lvl6pPr>
            <a:lvl7pPr marL="2468696" indent="0" algn="ctr">
              <a:buNone/>
              <a:defRPr>
                <a:solidFill>
                  <a:schemeClr val="tx1">
                    <a:tint val="75000"/>
                  </a:schemeClr>
                </a:solidFill>
              </a:defRPr>
            </a:lvl7pPr>
            <a:lvl8pPr marL="2880144" indent="0" algn="ctr">
              <a:buNone/>
              <a:defRPr>
                <a:solidFill>
                  <a:schemeClr val="tx1">
                    <a:tint val="75000"/>
                  </a:schemeClr>
                </a:solidFill>
              </a:defRPr>
            </a:lvl8pPr>
            <a:lvl9pPr marL="3291594" indent="0" algn="ctr">
              <a:buNone/>
              <a:defRPr>
                <a:solidFill>
                  <a:schemeClr val="tx1">
                    <a:tint val="75000"/>
                  </a:schemeClr>
                </a:solidFill>
              </a:defRPr>
            </a:lvl9pPr>
          </a:lstStyle>
          <a:p>
            <a:r>
              <a:rPr lang="en-US" dirty="0"/>
              <a:t>Product line, Brand, Division or Business Unit</a:t>
            </a:r>
          </a:p>
        </p:txBody>
      </p:sp>
      <p:sp>
        <p:nvSpPr>
          <p:cNvPr id="23" name="Text Placeholder 22"/>
          <p:cNvSpPr>
            <a:spLocks noGrp="1" noChangeAspect="1"/>
          </p:cNvSpPr>
          <p:nvPr>
            <p:ph type="body" sz="quarter" idx="12"/>
          </p:nvPr>
        </p:nvSpPr>
        <p:spPr>
          <a:xfrm>
            <a:off x="1500011" y="3686004"/>
            <a:ext cx="4583291" cy="229367"/>
          </a:xfrm>
          <a:prstGeom prst="rect">
            <a:avLst/>
          </a:prstGeom>
        </p:spPr>
        <p:txBody>
          <a:bodyPr>
            <a:noAutofit/>
          </a:bodyPr>
          <a:lstStyle>
            <a:lvl1pPr algn="l">
              <a:lnSpc>
                <a:spcPts val="1530"/>
              </a:lnSpc>
              <a:spcBef>
                <a:spcPts val="0"/>
              </a:spcBef>
              <a:defRPr sz="1400" b="0" i="0" spc="0" baseline="0">
                <a:solidFill>
                  <a:schemeClr val="bg1"/>
                </a:solidFill>
              </a:defRPr>
            </a:lvl1pPr>
          </a:lstStyle>
          <a:p>
            <a:pPr lvl="0"/>
            <a:r>
              <a:rPr lang="en-US"/>
              <a:t>Click to edit Master text styles</a:t>
            </a:r>
          </a:p>
        </p:txBody>
      </p:sp>
      <p:sp>
        <p:nvSpPr>
          <p:cNvPr id="22" name="Title 21"/>
          <p:cNvSpPr>
            <a:spLocks noGrp="1"/>
          </p:cNvSpPr>
          <p:nvPr>
            <p:ph type="title" hasCustomPrompt="1"/>
          </p:nvPr>
        </p:nvSpPr>
        <p:spPr>
          <a:xfrm>
            <a:off x="1512202" y="2128707"/>
            <a:ext cx="4564749" cy="1352550"/>
          </a:xfrm>
        </p:spPr>
        <p:txBody>
          <a:bodyPr rIns="0"/>
          <a:lstStyle>
            <a:lvl1pPr algn="l">
              <a:lnSpc>
                <a:spcPts val="4200"/>
              </a:lnSpc>
              <a:defRPr sz="3750" b="0" i="0" cap="all" spc="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7095533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cSld name="Content Main">
    <p:spTree>
      <p:nvGrpSpPr>
        <p:cNvPr id="1" name=""/>
        <p:cNvGrpSpPr/>
        <p:nvPr/>
      </p:nvGrpSpPr>
      <p:grpSpPr>
        <a:xfrm>
          <a:off x="0" y="0"/>
          <a:ext cx="0" cy="0"/>
          <a:chOff x="0" y="0"/>
          <a:chExt cx="0" cy="0"/>
        </a:xfrm>
      </p:grpSpPr>
      <p:cxnSp>
        <p:nvCxnSpPr>
          <p:cNvPr id="4" name="Connettore 1 7">
            <a:extLst>
              <a:ext uri="{FF2B5EF4-FFF2-40B4-BE49-F238E27FC236}">
                <a16:creationId xmlns:a16="http://schemas.microsoft.com/office/drawing/2014/main" id="{E6C3C164-18F6-264B-A58D-54CB33F3523D}"/>
              </a:ext>
            </a:extLst>
          </p:cNvPr>
          <p:cNvCxnSpPr>
            <a:cxnSpLocks/>
          </p:cNvCxnSpPr>
          <p:nvPr/>
        </p:nvCxnSpPr>
        <p:spPr>
          <a:xfrm flipH="1">
            <a:off x="484188" y="1041400"/>
            <a:ext cx="914400"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457201" y="180974"/>
            <a:ext cx="8115300" cy="733425"/>
          </a:xfrm>
        </p:spPr>
        <p:txBody>
          <a:bodyPr>
            <a:noAutofit/>
          </a:bodyPr>
          <a:lstStyle>
            <a:lvl1pPr algn="l">
              <a:lnSpc>
                <a:spcPct val="100000"/>
              </a:lnSpc>
              <a:defRPr sz="2000" b="0" i="0" spc="0" baseline="0">
                <a:solidFill>
                  <a:schemeClr val="tx2"/>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7C6572E7-389A-E249-8431-697D1BD795B0}"/>
              </a:ext>
            </a:extLst>
          </p:cNvPr>
          <p:cNvSpPr>
            <a:spLocks noGrp="1"/>
          </p:cNvSpPr>
          <p:nvPr>
            <p:ph sz="quarter" idx="12"/>
          </p:nvPr>
        </p:nvSpPr>
        <p:spPr>
          <a:xfrm>
            <a:off x="467710" y="1198565"/>
            <a:ext cx="8103476" cy="3362325"/>
          </a:xfrm>
        </p:spPr>
        <p:txBody>
          <a:bodyPr/>
          <a:lstStyle>
            <a:lvl1pPr>
              <a:defRPr>
                <a:solidFill>
                  <a:schemeClr val="bg2"/>
                </a:solidFill>
              </a:defRPr>
            </a:lvl1pPr>
            <a:lvl2pPr>
              <a:defRPr sz="1598"/>
            </a:lvl2pPr>
            <a:lvl3pPr marL="594341" indent="-181286">
              <a:defRPr sz="1350"/>
            </a:lvl3pPr>
            <a:lvl4pPr marL="868655">
              <a:defRPr sz="1200"/>
            </a:lvl4pPr>
            <a:lvl5pPr marL="68578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5">
            <a:extLst>
              <a:ext uri="{FF2B5EF4-FFF2-40B4-BE49-F238E27FC236}">
                <a16:creationId xmlns:a16="http://schemas.microsoft.com/office/drawing/2014/main" id="{9FC5EDDC-9DD8-364E-9F47-3838F67EE606}"/>
              </a:ext>
            </a:extLst>
          </p:cNvPr>
          <p:cNvSpPr>
            <a:spLocks noGrp="1"/>
          </p:cNvSpPr>
          <p:nvPr>
            <p:ph type="ftr" sz="quarter" idx="13"/>
          </p:nvPr>
        </p:nvSpPr>
        <p:spPr/>
        <p:txBody>
          <a:bodyPr/>
          <a:lstStyle>
            <a:lvl1pPr algn="r" eaLnBrk="1" fontAlgn="auto" hangingPunct="1">
              <a:spcBef>
                <a:spcPts val="0"/>
              </a:spcBef>
              <a:spcAft>
                <a:spcPts val="0"/>
              </a:spcAft>
              <a:defRPr sz="675" b="0" i="0">
                <a:solidFill>
                  <a:schemeClr val="accent3"/>
                </a:solidFill>
                <a:latin typeface="Arial Regular"/>
              </a:defRPr>
            </a:lvl1pPr>
          </a:lstStyle>
          <a:p>
            <a:endParaRPr lang="en-US"/>
          </a:p>
        </p:txBody>
      </p:sp>
    </p:spTree>
    <p:extLst>
      <p:ext uri="{BB962C8B-B14F-4D97-AF65-F5344CB8AC3E}">
        <p14:creationId xmlns:p14="http://schemas.microsoft.com/office/powerpoint/2010/main" val="47061151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userDrawn="1">
  <p:cSld name="Content Title">
    <p:spTree>
      <p:nvGrpSpPr>
        <p:cNvPr id="1" name=""/>
        <p:cNvGrpSpPr/>
        <p:nvPr/>
      </p:nvGrpSpPr>
      <p:grpSpPr>
        <a:xfrm>
          <a:off x="0" y="0"/>
          <a:ext cx="0" cy="0"/>
          <a:chOff x="0" y="0"/>
          <a:chExt cx="0" cy="0"/>
        </a:xfrm>
      </p:grpSpPr>
      <p:cxnSp>
        <p:nvCxnSpPr>
          <p:cNvPr id="4" name="Connettore 1 7">
            <a:extLst>
              <a:ext uri="{FF2B5EF4-FFF2-40B4-BE49-F238E27FC236}">
                <a16:creationId xmlns:a16="http://schemas.microsoft.com/office/drawing/2014/main" id="{E6C3C164-18F6-264B-A58D-54CB33F3523D}"/>
              </a:ext>
            </a:extLst>
          </p:cNvPr>
          <p:cNvCxnSpPr>
            <a:cxnSpLocks/>
          </p:cNvCxnSpPr>
          <p:nvPr/>
        </p:nvCxnSpPr>
        <p:spPr>
          <a:xfrm flipH="1">
            <a:off x="484188" y="1041400"/>
            <a:ext cx="914400"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457202" y="180974"/>
            <a:ext cx="7587233" cy="733425"/>
          </a:xfrm>
        </p:spPr>
        <p:txBody>
          <a:bodyPr>
            <a:noAutofit/>
          </a:bodyPr>
          <a:lstStyle>
            <a:lvl1pPr algn="l">
              <a:lnSpc>
                <a:spcPct val="100000"/>
              </a:lnSpc>
              <a:defRPr sz="2000" b="0" i="0" spc="0" baseline="0">
                <a:solidFill>
                  <a:schemeClr val="tx2"/>
                </a:solidFill>
              </a:defRPr>
            </a:lvl1pPr>
          </a:lstStyle>
          <a:p>
            <a:r>
              <a:rPr lang="en-US" dirty="0"/>
              <a:t>CLICK TO EDIT MASTER TITLE STYLE</a:t>
            </a:r>
          </a:p>
        </p:txBody>
      </p:sp>
      <p:sp>
        <p:nvSpPr>
          <p:cNvPr id="5" name="Footer Placeholder 5">
            <a:extLst>
              <a:ext uri="{FF2B5EF4-FFF2-40B4-BE49-F238E27FC236}">
                <a16:creationId xmlns:a16="http://schemas.microsoft.com/office/drawing/2014/main" id="{9FC5EDDC-9DD8-364E-9F47-3838F67EE606}"/>
              </a:ext>
            </a:extLst>
          </p:cNvPr>
          <p:cNvSpPr>
            <a:spLocks noGrp="1"/>
          </p:cNvSpPr>
          <p:nvPr>
            <p:ph type="ftr" sz="quarter" idx="13"/>
          </p:nvPr>
        </p:nvSpPr>
        <p:spPr/>
        <p:txBody>
          <a:bodyPr/>
          <a:lstStyle>
            <a:lvl1pPr algn="r" eaLnBrk="1" fontAlgn="auto" hangingPunct="1">
              <a:spcBef>
                <a:spcPts val="0"/>
              </a:spcBef>
              <a:spcAft>
                <a:spcPts val="0"/>
              </a:spcAft>
              <a:defRPr sz="675" b="0" i="0">
                <a:solidFill>
                  <a:schemeClr val="accent3"/>
                </a:solidFill>
                <a:latin typeface="Arial Regular"/>
              </a:defRPr>
            </a:lvl1pPr>
          </a:lstStyle>
          <a:p>
            <a:pPr>
              <a:defRPr/>
            </a:pPr>
            <a:r>
              <a:rPr lang="en-US"/>
              <a:t>AV BRANDS OF LEGRAND</a:t>
            </a:r>
            <a:endParaRPr lang="en-US" dirty="0"/>
          </a:p>
        </p:txBody>
      </p:sp>
      <p:sp>
        <p:nvSpPr>
          <p:cNvPr id="6" name="Picture Placeholder 2">
            <a:extLst>
              <a:ext uri="{FF2B5EF4-FFF2-40B4-BE49-F238E27FC236}">
                <a16:creationId xmlns:a16="http://schemas.microsoft.com/office/drawing/2014/main" id="{49B2DD60-B737-2341-B8D7-A1C7CA5F850D}"/>
              </a:ext>
            </a:extLst>
          </p:cNvPr>
          <p:cNvSpPr>
            <a:spLocks noGrp="1" noChangeAspect="1"/>
          </p:cNvSpPr>
          <p:nvPr>
            <p:ph type="pic" sz="quarter" idx="66" hasCustomPrompt="1"/>
          </p:nvPr>
        </p:nvSpPr>
        <p:spPr>
          <a:xfrm>
            <a:off x="8158351"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21366093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FABBC-6475-0477-CAD7-731E2E0D825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701D42F-C3F3-F949-A0E7-908FCC613BC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38F8826-BF91-AE59-A897-D611B8724F99}"/>
              </a:ext>
            </a:extLst>
          </p:cNvPr>
          <p:cNvSpPr>
            <a:spLocks noGrp="1"/>
          </p:cNvSpPr>
          <p:nvPr>
            <p:ph type="dt" sz="half" idx="10"/>
          </p:nvPr>
        </p:nvSpPr>
        <p:spPr/>
        <p:txBody>
          <a:bodyPr/>
          <a:lstStyle/>
          <a:p>
            <a:fld id="{E6009936-B2FC-4C2B-B03E-2024BF459A24}" type="datetimeFigureOut">
              <a:rPr lang="en-US" smtClean="0"/>
              <a:t>5/25/2026</a:t>
            </a:fld>
            <a:endParaRPr lang="en-US"/>
          </a:p>
        </p:txBody>
      </p:sp>
      <p:sp>
        <p:nvSpPr>
          <p:cNvPr id="5" name="Footer Placeholder 4">
            <a:extLst>
              <a:ext uri="{FF2B5EF4-FFF2-40B4-BE49-F238E27FC236}">
                <a16:creationId xmlns:a16="http://schemas.microsoft.com/office/drawing/2014/main" id="{D69DAE54-6600-2EE9-5564-9398F9D85E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BF14B-EBDC-47BA-FA3C-70FC987B1502}"/>
              </a:ext>
            </a:extLst>
          </p:cNvPr>
          <p:cNvSpPr>
            <a:spLocks noGrp="1"/>
          </p:cNvSpPr>
          <p:nvPr>
            <p:ph type="sldNum" sz="quarter" idx="12"/>
          </p:nvPr>
        </p:nvSpPr>
        <p:spPr/>
        <p:txBody>
          <a:bodyPr/>
          <a:lstStyle/>
          <a:p>
            <a:fld id="{626AE6F2-411C-4B7F-AD8D-4ACA11E368AA}" type="slidenum">
              <a:rPr lang="en-US" smtClean="0"/>
              <a:t>‹#›</a:t>
            </a:fld>
            <a:endParaRPr lang="en-US"/>
          </a:p>
        </p:txBody>
      </p:sp>
    </p:spTree>
    <p:extLst>
      <p:ext uri="{BB962C8B-B14F-4D97-AF65-F5344CB8AC3E}">
        <p14:creationId xmlns:p14="http://schemas.microsoft.com/office/powerpoint/2010/main" val="36795530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C5AC5-620B-5720-D17D-BDDC8EBC75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2FB905-B763-901C-E2D6-4F751DCBA7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D5FDFA-A04C-4801-BE6A-AC0CB7A2BDD3}"/>
              </a:ext>
            </a:extLst>
          </p:cNvPr>
          <p:cNvSpPr>
            <a:spLocks noGrp="1"/>
          </p:cNvSpPr>
          <p:nvPr>
            <p:ph type="dt" sz="half" idx="10"/>
          </p:nvPr>
        </p:nvSpPr>
        <p:spPr/>
        <p:txBody>
          <a:bodyPr/>
          <a:lstStyle/>
          <a:p>
            <a:fld id="{E6009936-B2FC-4C2B-B03E-2024BF459A24}" type="datetimeFigureOut">
              <a:rPr lang="en-US" smtClean="0"/>
              <a:t>5/25/2026</a:t>
            </a:fld>
            <a:endParaRPr lang="en-US"/>
          </a:p>
        </p:txBody>
      </p:sp>
      <p:sp>
        <p:nvSpPr>
          <p:cNvPr id="5" name="Footer Placeholder 4">
            <a:extLst>
              <a:ext uri="{FF2B5EF4-FFF2-40B4-BE49-F238E27FC236}">
                <a16:creationId xmlns:a16="http://schemas.microsoft.com/office/drawing/2014/main" id="{DB24FA69-93BB-3945-6F04-3352090134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2F36E7-079D-6D9F-3F76-773796CE7BF1}"/>
              </a:ext>
            </a:extLst>
          </p:cNvPr>
          <p:cNvSpPr>
            <a:spLocks noGrp="1"/>
          </p:cNvSpPr>
          <p:nvPr>
            <p:ph type="sldNum" sz="quarter" idx="12"/>
          </p:nvPr>
        </p:nvSpPr>
        <p:spPr/>
        <p:txBody>
          <a:bodyPr/>
          <a:lstStyle/>
          <a:p>
            <a:fld id="{626AE6F2-411C-4B7F-AD8D-4ACA11E368AA}" type="slidenum">
              <a:rPr lang="en-US" smtClean="0"/>
              <a:t>‹#›</a:t>
            </a:fld>
            <a:endParaRPr lang="en-US"/>
          </a:p>
        </p:txBody>
      </p:sp>
    </p:spTree>
    <p:extLst>
      <p:ext uri="{BB962C8B-B14F-4D97-AF65-F5344CB8AC3E}">
        <p14:creationId xmlns:p14="http://schemas.microsoft.com/office/powerpoint/2010/main" val="324042631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1F26A-5153-3BB7-0E33-742FBEF2A06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226DFCA-E50B-B6E0-6B77-EAEF6C83C1B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82984E-1A8A-6483-1006-566627F91E0A}"/>
              </a:ext>
            </a:extLst>
          </p:cNvPr>
          <p:cNvSpPr>
            <a:spLocks noGrp="1"/>
          </p:cNvSpPr>
          <p:nvPr>
            <p:ph type="dt" sz="half" idx="10"/>
          </p:nvPr>
        </p:nvSpPr>
        <p:spPr/>
        <p:txBody>
          <a:bodyPr/>
          <a:lstStyle/>
          <a:p>
            <a:fld id="{E6009936-B2FC-4C2B-B03E-2024BF459A24}" type="datetimeFigureOut">
              <a:rPr lang="en-US" smtClean="0"/>
              <a:t>5/25/2026</a:t>
            </a:fld>
            <a:endParaRPr lang="en-US"/>
          </a:p>
        </p:txBody>
      </p:sp>
      <p:sp>
        <p:nvSpPr>
          <p:cNvPr id="5" name="Footer Placeholder 4">
            <a:extLst>
              <a:ext uri="{FF2B5EF4-FFF2-40B4-BE49-F238E27FC236}">
                <a16:creationId xmlns:a16="http://schemas.microsoft.com/office/drawing/2014/main" id="{1F319BBF-22F9-C3F3-1B10-107983E2E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535885-A3FF-E80C-BF9F-C1E55879227C}"/>
              </a:ext>
            </a:extLst>
          </p:cNvPr>
          <p:cNvSpPr>
            <a:spLocks noGrp="1"/>
          </p:cNvSpPr>
          <p:nvPr>
            <p:ph type="sldNum" sz="quarter" idx="12"/>
          </p:nvPr>
        </p:nvSpPr>
        <p:spPr/>
        <p:txBody>
          <a:bodyPr/>
          <a:lstStyle/>
          <a:p>
            <a:fld id="{626AE6F2-411C-4B7F-AD8D-4ACA11E368AA}" type="slidenum">
              <a:rPr lang="en-US" smtClean="0"/>
              <a:t>‹#›</a:t>
            </a:fld>
            <a:endParaRPr lang="en-US"/>
          </a:p>
        </p:txBody>
      </p:sp>
    </p:spTree>
    <p:extLst>
      <p:ext uri="{BB962C8B-B14F-4D97-AF65-F5344CB8AC3E}">
        <p14:creationId xmlns:p14="http://schemas.microsoft.com/office/powerpoint/2010/main" val="14958353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Two Image Text ">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8" y="1131567"/>
            <a:ext cx="4140528" cy="234029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4572001" y="1131568"/>
            <a:ext cx="4140529" cy="2340291"/>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Titre 1">
            <a:extLst>
              <a:ext uri="{FF2B5EF4-FFF2-40B4-BE49-F238E27FC236}">
                <a16:creationId xmlns:a16="http://schemas.microsoft.com/office/drawing/2014/main" id="{A6ECCDA0-7C88-D37F-6673-5A71F60A3FD5}"/>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fr-FR"/>
              <a:t>Modifiez le style du titre</a:t>
            </a:r>
          </a:p>
        </p:txBody>
      </p:sp>
      <p:sp>
        <p:nvSpPr>
          <p:cNvPr id="12" name="Text Placeholder 9">
            <a:extLst>
              <a:ext uri="{FF2B5EF4-FFF2-40B4-BE49-F238E27FC236}">
                <a16:creationId xmlns:a16="http://schemas.microsoft.com/office/drawing/2014/main" id="{44E0CE46-2295-ADB9-0A54-8D3A251DA677}"/>
              </a:ext>
            </a:extLst>
          </p:cNvPr>
          <p:cNvSpPr>
            <a:spLocks noGrp="1"/>
          </p:cNvSpPr>
          <p:nvPr>
            <p:ph type="body" sz="quarter" idx="14" hasCustomPrompt="1"/>
          </p:nvPr>
        </p:nvSpPr>
        <p:spPr>
          <a:xfrm>
            <a:off x="251448" y="3651889"/>
            <a:ext cx="4140528"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a:extLst>
              <a:ext uri="{FF2B5EF4-FFF2-40B4-BE49-F238E27FC236}">
                <a16:creationId xmlns:a16="http://schemas.microsoft.com/office/drawing/2014/main" id="{0D60CF79-891A-FA4A-19CC-9369C20CFE32}"/>
              </a:ext>
            </a:extLst>
          </p:cNvPr>
          <p:cNvSpPr>
            <a:spLocks noGrp="1"/>
          </p:cNvSpPr>
          <p:nvPr>
            <p:ph type="body" sz="quarter" idx="20" hasCustomPrompt="1"/>
          </p:nvPr>
        </p:nvSpPr>
        <p:spPr>
          <a:xfrm>
            <a:off x="4572000" y="3651889"/>
            <a:ext cx="4140528"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3">
            <a:extLst>
              <a:ext uri="{FF2B5EF4-FFF2-40B4-BE49-F238E27FC236}">
                <a16:creationId xmlns:a16="http://schemas.microsoft.com/office/drawing/2014/main" id="{9CE310C0-46A2-563E-F1A4-DB89CAE799D2}"/>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3" name="Slide Number Placeholder 5">
            <a:extLst>
              <a:ext uri="{FF2B5EF4-FFF2-40B4-BE49-F238E27FC236}">
                <a16:creationId xmlns:a16="http://schemas.microsoft.com/office/drawing/2014/main" id="{B431B5D7-826A-6FF3-D04B-52270E94635B}"/>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7" name="Rectangle 9">
            <a:extLst>
              <a:ext uri="{FF2B5EF4-FFF2-40B4-BE49-F238E27FC236}">
                <a16:creationId xmlns:a16="http://schemas.microsoft.com/office/drawing/2014/main" id="{360D157F-4F47-49AE-0FAA-B5DA868D01AF}"/>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8" name="Rectangle 9">
            <a:extLst>
              <a:ext uri="{FF2B5EF4-FFF2-40B4-BE49-F238E27FC236}">
                <a16:creationId xmlns:a16="http://schemas.microsoft.com/office/drawing/2014/main" id="{CA3EFD0D-1C65-2AA1-1D41-F5EC55F22B43}"/>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9" name="Picture 29">
            <a:extLst>
              <a:ext uri="{FF2B5EF4-FFF2-40B4-BE49-F238E27FC236}">
                <a16:creationId xmlns:a16="http://schemas.microsoft.com/office/drawing/2014/main" id="{7E818D33-1620-07D2-47EA-3A776578C19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167975431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93F9C-0327-C86D-FF7E-3FD5C3D80C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AC7043-82E9-7B5F-73CD-B1C39176AFC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9F40C8-FAD5-5EFF-572C-3D17E295B77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DB42C2-41E2-8433-7FE3-3954577610E7}"/>
              </a:ext>
            </a:extLst>
          </p:cNvPr>
          <p:cNvSpPr>
            <a:spLocks noGrp="1"/>
          </p:cNvSpPr>
          <p:nvPr>
            <p:ph type="dt" sz="half" idx="10"/>
          </p:nvPr>
        </p:nvSpPr>
        <p:spPr/>
        <p:txBody>
          <a:bodyPr/>
          <a:lstStyle/>
          <a:p>
            <a:fld id="{E6009936-B2FC-4C2B-B03E-2024BF459A24}" type="datetimeFigureOut">
              <a:rPr lang="en-US" smtClean="0"/>
              <a:t>5/25/2026</a:t>
            </a:fld>
            <a:endParaRPr lang="en-US"/>
          </a:p>
        </p:txBody>
      </p:sp>
      <p:sp>
        <p:nvSpPr>
          <p:cNvPr id="6" name="Footer Placeholder 5">
            <a:extLst>
              <a:ext uri="{FF2B5EF4-FFF2-40B4-BE49-F238E27FC236}">
                <a16:creationId xmlns:a16="http://schemas.microsoft.com/office/drawing/2014/main" id="{E56DC68F-8E78-59D5-209F-01F323FF8D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B57A9-E4B1-2BD8-9D72-4D0434C9B3B9}"/>
              </a:ext>
            </a:extLst>
          </p:cNvPr>
          <p:cNvSpPr>
            <a:spLocks noGrp="1"/>
          </p:cNvSpPr>
          <p:nvPr>
            <p:ph type="sldNum" sz="quarter" idx="12"/>
          </p:nvPr>
        </p:nvSpPr>
        <p:spPr/>
        <p:txBody>
          <a:bodyPr/>
          <a:lstStyle/>
          <a:p>
            <a:fld id="{626AE6F2-411C-4B7F-AD8D-4ACA11E368AA}" type="slidenum">
              <a:rPr lang="en-US" smtClean="0"/>
              <a:t>‹#›</a:t>
            </a:fld>
            <a:endParaRPr lang="en-US"/>
          </a:p>
        </p:txBody>
      </p:sp>
    </p:spTree>
    <p:extLst>
      <p:ext uri="{BB962C8B-B14F-4D97-AF65-F5344CB8AC3E}">
        <p14:creationId xmlns:p14="http://schemas.microsoft.com/office/powerpoint/2010/main" val="124420279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D139B-FCCE-B2BC-0068-D0455F5EB90C}"/>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97CC50-F100-0DC3-255E-95DDCCE9B93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92A504E-7930-0F96-190A-60C8D5BA8CC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C03667-135E-A8A6-876A-60547BFB6E0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137D2A3-1031-6BB9-29F5-121D57AA6E6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535A0E-A407-9AFA-5528-15257DB56C6C}"/>
              </a:ext>
            </a:extLst>
          </p:cNvPr>
          <p:cNvSpPr>
            <a:spLocks noGrp="1"/>
          </p:cNvSpPr>
          <p:nvPr>
            <p:ph type="dt" sz="half" idx="10"/>
          </p:nvPr>
        </p:nvSpPr>
        <p:spPr/>
        <p:txBody>
          <a:bodyPr/>
          <a:lstStyle/>
          <a:p>
            <a:fld id="{E6009936-B2FC-4C2B-B03E-2024BF459A24}" type="datetimeFigureOut">
              <a:rPr lang="en-US" smtClean="0"/>
              <a:t>5/25/2026</a:t>
            </a:fld>
            <a:endParaRPr lang="en-US"/>
          </a:p>
        </p:txBody>
      </p:sp>
      <p:sp>
        <p:nvSpPr>
          <p:cNvPr id="8" name="Footer Placeholder 7">
            <a:extLst>
              <a:ext uri="{FF2B5EF4-FFF2-40B4-BE49-F238E27FC236}">
                <a16:creationId xmlns:a16="http://schemas.microsoft.com/office/drawing/2014/main" id="{1ADD4683-1BE8-A104-7C48-F24419816D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75FC78-AB4D-DDF1-7BA2-F75EEE3E0DE9}"/>
              </a:ext>
            </a:extLst>
          </p:cNvPr>
          <p:cNvSpPr>
            <a:spLocks noGrp="1"/>
          </p:cNvSpPr>
          <p:nvPr>
            <p:ph type="sldNum" sz="quarter" idx="12"/>
          </p:nvPr>
        </p:nvSpPr>
        <p:spPr/>
        <p:txBody>
          <a:bodyPr/>
          <a:lstStyle/>
          <a:p>
            <a:fld id="{626AE6F2-411C-4B7F-AD8D-4ACA11E368AA}" type="slidenum">
              <a:rPr lang="en-US" smtClean="0"/>
              <a:t>‹#›</a:t>
            </a:fld>
            <a:endParaRPr lang="en-US"/>
          </a:p>
        </p:txBody>
      </p:sp>
    </p:spTree>
    <p:extLst>
      <p:ext uri="{BB962C8B-B14F-4D97-AF65-F5344CB8AC3E}">
        <p14:creationId xmlns:p14="http://schemas.microsoft.com/office/powerpoint/2010/main" val="49730320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42E14-8DCD-C62D-45A9-3F54C4D16B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2100F2-4248-E8C2-C4DE-00EBB08A0CB8}"/>
              </a:ext>
            </a:extLst>
          </p:cNvPr>
          <p:cNvSpPr>
            <a:spLocks noGrp="1"/>
          </p:cNvSpPr>
          <p:nvPr>
            <p:ph type="dt" sz="half" idx="10"/>
          </p:nvPr>
        </p:nvSpPr>
        <p:spPr/>
        <p:txBody>
          <a:bodyPr/>
          <a:lstStyle/>
          <a:p>
            <a:fld id="{E6009936-B2FC-4C2B-B03E-2024BF459A24}" type="datetimeFigureOut">
              <a:rPr lang="en-US" smtClean="0"/>
              <a:t>5/25/2026</a:t>
            </a:fld>
            <a:endParaRPr lang="en-US"/>
          </a:p>
        </p:txBody>
      </p:sp>
      <p:sp>
        <p:nvSpPr>
          <p:cNvPr id="4" name="Footer Placeholder 3">
            <a:extLst>
              <a:ext uri="{FF2B5EF4-FFF2-40B4-BE49-F238E27FC236}">
                <a16:creationId xmlns:a16="http://schemas.microsoft.com/office/drawing/2014/main" id="{0EAA1122-4B26-2136-73EC-6BAA62D379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A6BA81-B1AC-ADFF-4E5C-876CE2ACCEAE}"/>
              </a:ext>
            </a:extLst>
          </p:cNvPr>
          <p:cNvSpPr>
            <a:spLocks noGrp="1"/>
          </p:cNvSpPr>
          <p:nvPr>
            <p:ph type="sldNum" sz="quarter" idx="12"/>
          </p:nvPr>
        </p:nvSpPr>
        <p:spPr/>
        <p:txBody>
          <a:bodyPr/>
          <a:lstStyle/>
          <a:p>
            <a:fld id="{626AE6F2-411C-4B7F-AD8D-4ACA11E368AA}" type="slidenum">
              <a:rPr lang="en-US" smtClean="0"/>
              <a:t>‹#›</a:t>
            </a:fld>
            <a:endParaRPr lang="en-US"/>
          </a:p>
        </p:txBody>
      </p:sp>
    </p:spTree>
    <p:extLst>
      <p:ext uri="{BB962C8B-B14F-4D97-AF65-F5344CB8AC3E}">
        <p14:creationId xmlns:p14="http://schemas.microsoft.com/office/powerpoint/2010/main" val="109800329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B67DA3-2153-D704-4ECC-BFBE1E0C2747}"/>
              </a:ext>
            </a:extLst>
          </p:cNvPr>
          <p:cNvSpPr>
            <a:spLocks noGrp="1"/>
          </p:cNvSpPr>
          <p:nvPr>
            <p:ph type="dt" sz="half" idx="10"/>
          </p:nvPr>
        </p:nvSpPr>
        <p:spPr/>
        <p:txBody>
          <a:bodyPr/>
          <a:lstStyle/>
          <a:p>
            <a:fld id="{E6009936-B2FC-4C2B-B03E-2024BF459A24}" type="datetimeFigureOut">
              <a:rPr lang="en-US" smtClean="0"/>
              <a:t>5/25/2026</a:t>
            </a:fld>
            <a:endParaRPr lang="en-US"/>
          </a:p>
        </p:txBody>
      </p:sp>
      <p:sp>
        <p:nvSpPr>
          <p:cNvPr id="3" name="Footer Placeholder 2">
            <a:extLst>
              <a:ext uri="{FF2B5EF4-FFF2-40B4-BE49-F238E27FC236}">
                <a16:creationId xmlns:a16="http://schemas.microsoft.com/office/drawing/2014/main" id="{FC091D7F-40D0-C915-3059-F10C67FF75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9057BB-B8D3-277F-A0CC-75116A099B31}"/>
              </a:ext>
            </a:extLst>
          </p:cNvPr>
          <p:cNvSpPr>
            <a:spLocks noGrp="1"/>
          </p:cNvSpPr>
          <p:nvPr>
            <p:ph type="sldNum" sz="quarter" idx="12"/>
          </p:nvPr>
        </p:nvSpPr>
        <p:spPr/>
        <p:txBody>
          <a:bodyPr/>
          <a:lstStyle/>
          <a:p>
            <a:fld id="{626AE6F2-411C-4B7F-AD8D-4ACA11E368AA}" type="slidenum">
              <a:rPr lang="en-US" smtClean="0"/>
              <a:t>‹#›</a:t>
            </a:fld>
            <a:endParaRPr lang="en-US"/>
          </a:p>
        </p:txBody>
      </p:sp>
    </p:spTree>
    <p:extLst>
      <p:ext uri="{BB962C8B-B14F-4D97-AF65-F5344CB8AC3E}">
        <p14:creationId xmlns:p14="http://schemas.microsoft.com/office/powerpoint/2010/main" val="339758577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CDCA2-B43C-7C7C-20B1-D28C0346EC6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1180C3E-4AC4-412D-F3AA-5A9A870B44B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34A189-0108-9E72-354D-7B2359A26B2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2081E6E-F47C-19AE-D61A-136533B93218}"/>
              </a:ext>
            </a:extLst>
          </p:cNvPr>
          <p:cNvSpPr>
            <a:spLocks noGrp="1"/>
          </p:cNvSpPr>
          <p:nvPr>
            <p:ph type="dt" sz="half" idx="10"/>
          </p:nvPr>
        </p:nvSpPr>
        <p:spPr/>
        <p:txBody>
          <a:bodyPr/>
          <a:lstStyle/>
          <a:p>
            <a:fld id="{E6009936-B2FC-4C2B-B03E-2024BF459A24}" type="datetimeFigureOut">
              <a:rPr lang="en-US" smtClean="0"/>
              <a:t>5/25/2026</a:t>
            </a:fld>
            <a:endParaRPr lang="en-US"/>
          </a:p>
        </p:txBody>
      </p:sp>
      <p:sp>
        <p:nvSpPr>
          <p:cNvPr id="6" name="Footer Placeholder 5">
            <a:extLst>
              <a:ext uri="{FF2B5EF4-FFF2-40B4-BE49-F238E27FC236}">
                <a16:creationId xmlns:a16="http://schemas.microsoft.com/office/drawing/2014/main" id="{676C9A2F-E5EC-0C50-0BC2-729AB06031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B9980-40F7-022E-5A50-2B6F3AA327C7}"/>
              </a:ext>
            </a:extLst>
          </p:cNvPr>
          <p:cNvSpPr>
            <a:spLocks noGrp="1"/>
          </p:cNvSpPr>
          <p:nvPr>
            <p:ph type="sldNum" sz="quarter" idx="12"/>
          </p:nvPr>
        </p:nvSpPr>
        <p:spPr/>
        <p:txBody>
          <a:bodyPr/>
          <a:lstStyle/>
          <a:p>
            <a:fld id="{626AE6F2-411C-4B7F-AD8D-4ACA11E368AA}" type="slidenum">
              <a:rPr lang="en-US" smtClean="0"/>
              <a:t>‹#›</a:t>
            </a:fld>
            <a:endParaRPr lang="en-US"/>
          </a:p>
        </p:txBody>
      </p:sp>
    </p:spTree>
    <p:extLst>
      <p:ext uri="{BB962C8B-B14F-4D97-AF65-F5344CB8AC3E}">
        <p14:creationId xmlns:p14="http://schemas.microsoft.com/office/powerpoint/2010/main" val="398836879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3E0BA-F55B-5E04-B6F5-4787F348A07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4167FFF-DB45-6F32-9DC0-F34ED7BB128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1D7DE46-9DD5-C1DA-01FC-693D520284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6F41542-2BE2-88A7-7DBD-741B7595C658}"/>
              </a:ext>
            </a:extLst>
          </p:cNvPr>
          <p:cNvSpPr>
            <a:spLocks noGrp="1"/>
          </p:cNvSpPr>
          <p:nvPr>
            <p:ph type="dt" sz="half" idx="10"/>
          </p:nvPr>
        </p:nvSpPr>
        <p:spPr/>
        <p:txBody>
          <a:bodyPr/>
          <a:lstStyle/>
          <a:p>
            <a:fld id="{E6009936-B2FC-4C2B-B03E-2024BF459A24}" type="datetimeFigureOut">
              <a:rPr lang="en-US" smtClean="0"/>
              <a:t>5/25/2026</a:t>
            </a:fld>
            <a:endParaRPr lang="en-US"/>
          </a:p>
        </p:txBody>
      </p:sp>
      <p:sp>
        <p:nvSpPr>
          <p:cNvPr id="6" name="Footer Placeholder 5">
            <a:extLst>
              <a:ext uri="{FF2B5EF4-FFF2-40B4-BE49-F238E27FC236}">
                <a16:creationId xmlns:a16="http://schemas.microsoft.com/office/drawing/2014/main" id="{D386B2B3-536E-312F-C3FF-4BB4320C9E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507375-CC4C-46D7-D2BB-9D1E10E14B2B}"/>
              </a:ext>
            </a:extLst>
          </p:cNvPr>
          <p:cNvSpPr>
            <a:spLocks noGrp="1"/>
          </p:cNvSpPr>
          <p:nvPr>
            <p:ph type="sldNum" sz="quarter" idx="12"/>
          </p:nvPr>
        </p:nvSpPr>
        <p:spPr/>
        <p:txBody>
          <a:bodyPr/>
          <a:lstStyle/>
          <a:p>
            <a:fld id="{626AE6F2-411C-4B7F-AD8D-4ACA11E368AA}" type="slidenum">
              <a:rPr lang="en-US" smtClean="0"/>
              <a:t>‹#›</a:t>
            </a:fld>
            <a:endParaRPr lang="en-US"/>
          </a:p>
        </p:txBody>
      </p:sp>
    </p:spTree>
    <p:extLst>
      <p:ext uri="{BB962C8B-B14F-4D97-AF65-F5344CB8AC3E}">
        <p14:creationId xmlns:p14="http://schemas.microsoft.com/office/powerpoint/2010/main" val="78033333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1F34-3A8F-079D-A23F-EC8738D243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B31050-84B8-D5DD-F960-3E41D967E4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ED684-1388-C98C-8D69-1C29E04237AF}"/>
              </a:ext>
            </a:extLst>
          </p:cNvPr>
          <p:cNvSpPr>
            <a:spLocks noGrp="1"/>
          </p:cNvSpPr>
          <p:nvPr>
            <p:ph type="dt" sz="half" idx="10"/>
          </p:nvPr>
        </p:nvSpPr>
        <p:spPr/>
        <p:txBody>
          <a:bodyPr/>
          <a:lstStyle/>
          <a:p>
            <a:fld id="{E6009936-B2FC-4C2B-B03E-2024BF459A24}" type="datetimeFigureOut">
              <a:rPr lang="en-US" smtClean="0"/>
              <a:t>5/25/2026</a:t>
            </a:fld>
            <a:endParaRPr lang="en-US"/>
          </a:p>
        </p:txBody>
      </p:sp>
      <p:sp>
        <p:nvSpPr>
          <p:cNvPr id="5" name="Footer Placeholder 4">
            <a:extLst>
              <a:ext uri="{FF2B5EF4-FFF2-40B4-BE49-F238E27FC236}">
                <a16:creationId xmlns:a16="http://schemas.microsoft.com/office/drawing/2014/main" id="{259F112B-A023-606E-2182-F62ED29C0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5902AB-6235-A394-8DCE-3E0833056740}"/>
              </a:ext>
            </a:extLst>
          </p:cNvPr>
          <p:cNvSpPr>
            <a:spLocks noGrp="1"/>
          </p:cNvSpPr>
          <p:nvPr>
            <p:ph type="sldNum" sz="quarter" idx="12"/>
          </p:nvPr>
        </p:nvSpPr>
        <p:spPr/>
        <p:txBody>
          <a:bodyPr/>
          <a:lstStyle/>
          <a:p>
            <a:fld id="{626AE6F2-411C-4B7F-AD8D-4ACA11E368AA}" type="slidenum">
              <a:rPr lang="en-US" smtClean="0"/>
              <a:t>‹#›</a:t>
            </a:fld>
            <a:endParaRPr lang="en-US"/>
          </a:p>
        </p:txBody>
      </p:sp>
    </p:spTree>
    <p:extLst>
      <p:ext uri="{BB962C8B-B14F-4D97-AF65-F5344CB8AC3E}">
        <p14:creationId xmlns:p14="http://schemas.microsoft.com/office/powerpoint/2010/main" val="314067360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E6B3D-0266-99ED-8426-AE35778439F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E07C8F-558C-8B22-14AC-4BA6B42CECB8}"/>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C4982-E040-57BF-E660-7206882868AF}"/>
              </a:ext>
            </a:extLst>
          </p:cNvPr>
          <p:cNvSpPr>
            <a:spLocks noGrp="1"/>
          </p:cNvSpPr>
          <p:nvPr>
            <p:ph type="dt" sz="half" idx="10"/>
          </p:nvPr>
        </p:nvSpPr>
        <p:spPr/>
        <p:txBody>
          <a:bodyPr/>
          <a:lstStyle/>
          <a:p>
            <a:fld id="{E6009936-B2FC-4C2B-B03E-2024BF459A24}" type="datetimeFigureOut">
              <a:rPr lang="en-US" smtClean="0"/>
              <a:t>5/25/2026</a:t>
            </a:fld>
            <a:endParaRPr lang="en-US"/>
          </a:p>
        </p:txBody>
      </p:sp>
      <p:sp>
        <p:nvSpPr>
          <p:cNvPr id="5" name="Footer Placeholder 4">
            <a:extLst>
              <a:ext uri="{FF2B5EF4-FFF2-40B4-BE49-F238E27FC236}">
                <a16:creationId xmlns:a16="http://schemas.microsoft.com/office/drawing/2014/main" id="{828D3F36-BE20-31E2-E3F9-7A36798C9E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B36AC-D61F-DDDB-CB31-100816F26C13}"/>
              </a:ext>
            </a:extLst>
          </p:cNvPr>
          <p:cNvSpPr>
            <a:spLocks noGrp="1"/>
          </p:cNvSpPr>
          <p:nvPr>
            <p:ph type="sldNum" sz="quarter" idx="12"/>
          </p:nvPr>
        </p:nvSpPr>
        <p:spPr/>
        <p:txBody>
          <a:bodyPr/>
          <a:lstStyle/>
          <a:p>
            <a:fld id="{626AE6F2-411C-4B7F-AD8D-4ACA11E368AA}" type="slidenum">
              <a:rPr lang="en-US" smtClean="0"/>
              <a:t>‹#›</a:t>
            </a:fld>
            <a:endParaRPr lang="en-US"/>
          </a:p>
        </p:txBody>
      </p:sp>
    </p:spTree>
    <p:extLst>
      <p:ext uri="{BB962C8B-B14F-4D97-AF65-F5344CB8AC3E}">
        <p14:creationId xmlns:p14="http://schemas.microsoft.com/office/powerpoint/2010/main" val="357411791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9CB5D-6FAA-2481-E3B2-364299CCDBE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DE670E3-FFCF-A4A4-7782-9149B3ACFB6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27EA8B7-9F32-F2C5-20D4-29E273AE805D}"/>
              </a:ext>
            </a:extLst>
          </p:cNvPr>
          <p:cNvSpPr>
            <a:spLocks noGrp="1"/>
          </p:cNvSpPr>
          <p:nvPr>
            <p:ph type="dt" sz="half" idx="10"/>
          </p:nvPr>
        </p:nvSpPr>
        <p:spPr/>
        <p:txBody>
          <a:bodyPr/>
          <a:lstStyle/>
          <a:p>
            <a:fld id="{6BE14511-5E1C-4FD9-AEE5-A61D01296BED}" type="datetimeFigureOut">
              <a:rPr lang="en-US" smtClean="0"/>
              <a:t>5/25/2026</a:t>
            </a:fld>
            <a:endParaRPr lang="en-US"/>
          </a:p>
        </p:txBody>
      </p:sp>
      <p:sp>
        <p:nvSpPr>
          <p:cNvPr id="5" name="Footer Placeholder 4">
            <a:extLst>
              <a:ext uri="{FF2B5EF4-FFF2-40B4-BE49-F238E27FC236}">
                <a16:creationId xmlns:a16="http://schemas.microsoft.com/office/drawing/2014/main" id="{1BCDBCB1-19FB-524B-D94A-7283A2CBF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F5DF7-AC0B-2F18-7732-6F08911F164D}"/>
              </a:ext>
            </a:extLst>
          </p:cNvPr>
          <p:cNvSpPr>
            <a:spLocks noGrp="1"/>
          </p:cNvSpPr>
          <p:nvPr>
            <p:ph type="sldNum" sz="quarter" idx="12"/>
          </p:nvPr>
        </p:nvSpPr>
        <p:spPr/>
        <p:txBody>
          <a:bodyPr/>
          <a:lstStyle/>
          <a:p>
            <a:fld id="{4066AA68-9312-40CA-82C3-8556F892C1B2}" type="slidenum">
              <a:rPr lang="en-US" smtClean="0"/>
              <a:t>‹#›</a:t>
            </a:fld>
            <a:endParaRPr lang="en-US"/>
          </a:p>
        </p:txBody>
      </p:sp>
    </p:spTree>
    <p:extLst>
      <p:ext uri="{BB962C8B-B14F-4D97-AF65-F5344CB8AC3E}">
        <p14:creationId xmlns:p14="http://schemas.microsoft.com/office/powerpoint/2010/main" val="167230474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97C15-632C-5706-A7F9-6E91751B86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F170B1-744A-AB98-DFC2-D064D81ADF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AFDC8-5E4C-8872-4E0F-FCFBD5E02F00}"/>
              </a:ext>
            </a:extLst>
          </p:cNvPr>
          <p:cNvSpPr>
            <a:spLocks noGrp="1"/>
          </p:cNvSpPr>
          <p:nvPr>
            <p:ph type="dt" sz="half" idx="10"/>
          </p:nvPr>
        </p:nvSpPr>
        <p:spPr/>
        <p:txBody>
          <a:bodyPr/>
          <a:lstStyle/>
          <a:p>
            <a:fld id="{6BE14511-5E1C-4FD9-AEE5-A61D01296BED}" type="datetimeFigureOut">
              <a:rPr lang="en-US" smtClean="0"/>
              <a:t>5/25/2026</a:t>
            </a:fld>
            <a:endParaRPr lang="en-US"/>
          </a:p>
        </p:txBody>
      </p:sp>
      <p:sp>
        <p:nvSpPr>
          <p:cNvPr id="5" name="Footer Placeholder 4">
            <a:extLst>
              <a:ext uri="{FF2B5EF4-FFF2-40B4-BE49-F238E27FC236}">
                <a16:creationId xmlns:a16="http://schemas.microsoft.com/office/drawing/2014/main" id="{AAD41197-D676-B7EC-65CC-DF181DB54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D6984-630D-B5FB-085D-C7B964906B3D}"/>
              </a:ext>
            </a:extLst>
          </p:cNvPr>
          <p:cNvSpPr>
            <a:spLocks noGrp="1"/>
          </p:cNvSpPr>
          <p:nvPr>
            <p:ph type="sldNum" sz="quarter" idx="12"/>
          </p:nvPr>
        </p:nvSpPr>
        <p:spPr/>
        <p:txBody>
          <a:bodyPr/>
          <a:lstStyle/>
          <a:p>
            <a:fld id="{4066AA68-9312-40CA-82C3-8556F892C1B2}" type="slidenum">
              <a:rPr lang="en-US" smtClean="0"/>
              <a:t>‹#›</a:t>
            </a:fld>
            <a:endParaRPr lang="en-US"/>
          </a:p>
        </p:txBody>
      </p:sp>
    </p:spTree>
    <p:extLst>
      <p:ext uri="{BB962C8B-B14F-4D97-AF65-F5344CB8AC3E}">
        <p14:creationId xmlns:p14="http://schemas.microsoft.com/office/powerpoint/2010/main" val="16928431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Two Bar Text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A99BD4E-7BB0-E79A-5982-C1265E96EDCE}"/>
              </a:ext>
            </a:extLst>
          </p:cNvPr>
          <p:cNvSpPr>
            <a:spLocks noGrp="1"/>
          </p:cNvSpPr>
          <p:nvPr>
            <p:ph type="pic" sz="quarter" idx="10"/>
          </p:nvPr>
        </p:nvSpPr>
        <p:spPr>
          <a:xfrm>
            <a:off x="251449" y="951542"/>
            <a:ext cx="4140529" cy="2340291"/>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6" name="Picture Placeholder 3">
            <a:extLst>
              <a:ext uri="{FF2B5EF4-FFF2-40B4-BE49-F238E27FC236}">
                <a16:creationId xmlns:a16="http://schemas.microsoft.com/office/drawing/2014/main" id="{BD9FA4C1-F592-9F46-871A-30194895D486}"/>
              </a:ext>
            </a:extLst>
          </p:cNvPr>
          <p:cNvSpPr>
            <a:spLocks noGrp="1"/>
          </p:cNvSpPr>
          <p:nvPr>
            <p:ph type="pic" sz="quarter" idx="30"/>
          </p:nvPr>
        </p:nvSpPr>
        <p:spPr>
          <a:xfrm>
            <a:off x="4572001" y="951543"/>
            <a:ext cx="4140529" cy="2340281"/>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13" name="Text Placeholder 7">
            <a:extLst>
              <a:ext uri="{FF2B5EF4-FFF2-40B4-BE49-F238E27FC236}">
                <a16:creationId xmlns:a16="http://schemas.microsoft.com/office/drawing/2014/main" id="{98F74B37-2B59-3DBF-F264-B7E66D725728}"/>
              </a:ext>
            </a:extLst>
          </p:cNvPr>
          <p:cNvSpPr>
            <a:spLocks noGrp="1"/>
          </p:cNvSpPr>
          <p:nvPr>
            <p:ph type="body" sz="quarter" idx="31" hasCustomPrompt="1"/>
          </p:nvPr>
        </p:nvSpPr>
        <p:spPr>
          <a:xfrm>
            <a:off x="4572001" y="2571752"/>
            <a:ext cx="4140529" cy="720091"/>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5" name="Titre 1">
            <a:extLst>
              <a:ext uri="{FF2B5EF4-FFF2-40B4-BE49-F238E27FC236}">
                <a16:creationId xmlns:a16="http://schemas.microsoft.com/office/drawing/2014/main" id="{748CA813-C6F3-0798-51EB-0EDE2CD5F292}"/>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a:t>Modifiez le style du titre</a:t>
            </a:r>
          </a:p>
        </p:txBody>
      </p:sp>
      <p:sp>
        <p:nvSpPr>
          <p:cNvPr id="16" name="Espace réservé du texte 3">
            <a:extLst>
              <a:ext uri="{FF2B5EF4-FFF2-40B4-BE49-F238E27FC236}">
                <a16:creationId xmlns:a16="http://schemas.microsoft.com/office/drawing/2014/main" id="{D89E7D66-A6E0-10EB-D684-5874CCC7FB08}"/>
              </a:ext>
            </a:extLst>
          </p:cNvPr>
          <p:cNvSpPr>
            <a:spLocks noGrp="1"/>
          </p:cNvSpPr>
          <p:nvPr>
            <p:ph type="body" sz="half" idx="28"/>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18" name="Text Placeholder 7">
            <a:extLst>
              <a:ext uri="{FF2B5EF4-FFF2-40B4-BE49-F238E27FC236}">
                <a16:creationId xmlns:a16="http://schemas.microsoft.com/office/drawing/2014/main" id="{0AD88346-3374-BABE-C12B-FD14402E73B3}"/>
              </a:ext>
            </a:extLst>
          </p:cNvPr>
          <p:cNvSpPr>
            <a:spLocks noGrp="1"/>
          </p:cNvSpPr>
          <p:nvPr>
            <p:ph type="body" sz="quarter" idx="39" hasCustomPrompt="1"/>
          </p:nvPr>
        </p:nvSpPr>
        <p:spPr>
          <a:xfrm>
            <a:off x="251449" y="2571751"/>
            <a:ext cx="4140529" cy="720092"/>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9" name="Text Placeholder 9">
            <a:extLst>
              <a:ext uri="{FF2B5EF4-FFF2-40B4-BE49-F238E27FC236}">
                <a16:creationId xmlns:a16="http://schemas.microsoft.com/office/drawing/2014/main" id="{BC5BA832-73BB-0979-DCB8-4A1327FDB4F4}"/>
              </a:ext>
            </a:extLst>
          </p:cNvPr>
          <p:cNvSpPr>
            <a:spLocks noGrp="1"/>
          </p:cNvSpPr>
          <p:nvPr>
            <p:ph type="body" sz="quarter" idx="14" hasCustomPrompt="1"/>
          </p:nvPr>
        </p:nvSpPr>
        <p:spPr>
          <a:xfrm>
            <a:off x="251448" y="3471869"/>
            <a:ext cx="4140529"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Font typeface="Wingdings" pitchFamily="2" charset="2"/>
              <a:buChar char="§"/>
              <a:defRPr sz="900" spc="0"/>
            </a:lvl2pPr>
            <a:lvl3pPr marL="0" indent="-107997">
              <a:spcBef>
                <a:spcPts val="200"/>
              </a:spcBef>
              <a:buFont typeface="Wingdings" pitchFamily="2" charset="2"/>
              <a:buChar char="§"/>
              <a:defRPr sz="900" spc="0"/>
            </a:lvl3pPr>
            <a:lvl4pPr marL="0" indent="-107997">
              <a:spcBef>
                <a:spcPts val="200"/>
              </a:spcBef>
              <a:buFont typeface="Wingdings" pitchFamily="2" charset="2"/>
              <a:buChar char="§"/>
              <a:defRPr sz="900" spc="0"/>
            </a:lvl4pPr>
            <a:lvl5pPr marL="0"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9">
            <a:extLst>
              <a:ext uri="{FF2B5EF4-FFF2-40B4-BE49-F238E27FC236}">
                <a16:creationId xmlns:a16="http://schemas.microsoft.com/office/drawing/2014/main" id="{92B081C0-EC02-BDCF-1AD5-C878B11AAFA0}"/>
              </a:ext>
            </a:extLst>
          </p:cNvPr>
          <p:cNvSpPr>
            <a:spLocks noGrp="1"/>
          </p:cNvSpPr>
          <p:nvPr>
            <p:ph type="body" sz="quarter" idx="40" hasCustomPrompt="1"/>
          </p:nvPr>
        </p:nvSpPr>
        <p:spPr>
          <a:xfrm>
            <a:off x="4572001" y="3471869"/>
            <a:ext cx="4140529"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Font typeface="Wingdings" pitchFamily="2" charset="2"/>
              <a:buChar char="§"/>
              <a:defRPr sz="900" spc="0"/>
            </a:lvl2pPr>
            <a:lvl3pPr marL="0" indent="-107997">
              <a:spcBef>
                <a:spcPts val="200"/>
              </a:spcBef>
              <a:buFont typeface="Wingdings" pitchFamily="2" charset="2"/>
              <a:buChar char="§"/>
              <a:defRPr sz="900" spc="0"/>
            </a:lvl3pPr>
            <a:lvl4pPr marL="0" indent="-107997">
              <a:spcBef>
                <a:spcPts val="200"/>
              </a:spcBef>
              <a:buFont typeface="Wingdings" pitchFamily="2" charset="2"/>
              <a:buChar char="§"/>
              <a:defRPr sz="900" spc="0"/>
            </a:lvl4pPr>
            <a:lvl5pPr marL="0"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3">
            <a:extLst>
              <a:ext uri="{FF2B5EF4-FFF2-40B4-BE49-F238E27FC236}">
                <a16:creationId xmlns:a16="http://schemas.microsoft.com/office/drawing/2014/main" id="{B6F55D68-4B6A-2D26-82A1-4F0799AE3CE7}"/>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4" name="Slide Number Placeholder 5">
            <a:extLst>
              <a:ext uri="{FF2B5EF4-FFF2-40B4-BE49-F238E27FC236}">
                <a16:creationId xmlns:a16="http://schemas.microsoft.com/office/drawing/2014/main" id="{3ED0DC15-6F62-5E2B-7DBF-0F53D235F18F}"/>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C25063B7-2900-AFA8-9FD7-41349002EDFA}"/>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7" name="Rectangle 9">
            <a:extLst>
              <a:ext uri="{FF2B5EF4-FFF2-40B4-BE49-F238E27FC236}">
                <a16:creationId xmlns:a16="http://schemas.microsoft.com/office/drawing/2014/main" id="{EE8DB987-8416-A19A-7CD9-20CAFCDF4F1C}"/>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8" name="Picture 29">
            <a:extLst>
              <a:ext uri="{FF2B5EF4-FFF2-40B4-BE49-F238E27FC236}">
                <a16:creationId xmlns:a16="http://schemas.microsoft.com/office/drawing/2014/main" id="{93C18E2B-B5D4-579C-5BE5-4E12A09321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270590011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6C721-9FB3-E50D-F0ED-EDE3F8FD3BD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2D99D66-0FC9-12D0-533C-73DECAC66E7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5D29F3-4150-96E9-4DCF-F4AA0662B97D}"/>
              </a:ext>
            </a:extLst>
          </p:cNvPr>
          <p:cNvSpPr>
            <a:spLocks noGrp="1"/>
          </p:cNvSpPr>
          <p:nvPr>
            <p:ph type="dt" sz="half" idx="10"/>
          </p:nvPr>
        </p:nvSpPr>
        <p:spPr/>
        <p:txBody>
          <a:bodyPr/>
          <a:lstStyle/>
          <a:p>
            <a:fld id="{6BE14511-5E1C-4FD9-AEE5-A61D01296BED}" type="datetimeFigureOut">
              <a:rPr lang="en-US" smtClean="0"/>
              <a:t>5/25/2026</a:t>
            </a:fld>
            <a:endParaRPr lang="en-US"/>
          </a:p>
        </p:txBody>
      </p:sp>
      <p:sp>
        <p:nvSpPr>
          <p:cNvPr id="5" name="Footer Placeholder 4">
            <a:extLst>
              <a:ext uri="{FF2B5EF4-FFF2-40B4-BE49-F238E27FC236}">
                <a16:creationId xmlns:a16="http://schemas.microsoft.com/office/drawing/2014/main" id="{E4AFEEC9-5729-6E30-1181-911506472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825640-E750-9F52-B2A3-BBB003D0F102}"/>
              </a:ext>
            </a:extLst>
          </p:cNvPr>
          <p:cNvSpPr>
            <a:spLocks noGrp="1"/>
          </p:cNvSpPr>
          <p:nvPr>
            <p:ph type="sldNum" sz="quarter" idx="12"/>
          </p:nvPr>
        </p:nvSpPr>
        <p:spPr/>
        <p:txBody>
          <a:bodyPr/>
          <a:lstStyle/>
          <a:p>
            <a:fld id="{4066AA68-9312-40CA-82C3-8556F892C1B2}" type="slidenum">
              <a:rPr lang="en-US" smtClean="0"/>
              <a:t>‹#›</a:t>
            </a:fld>
            <a:endParaRPr lang="en-US"/>
          </a:p>
        </p:txBody>
      </p:sp>
    </p:spTree>
    <p:extLst>
      <p:ext uri="{BB962C8B-B14F-4D97-AF65-F5344CB8AC3E}">
        <p14:creationId xmlns:p14="http://schemas.microsoft.com/office/powerpoint/2010/main" val="337160741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886D-6DD6-E38C-0C79-ECB9654126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316218-2118-E907-5306-E56BC78E651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121C31-2905-9B59-6AD3-9DB297A62AB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BAFD14-B5CE-9C60-2502-87AD109BDE67}"/>
              </a:ext>
            </a:extLst>
          </p:cNvPr>
          <p:cNvSpPr>
            <a:spLocks noGrp="1"/>
          </p:cNvSpPr>
          <p:nvPr>
            <p:ph type="dt" sz="half" idx="10"/>
          </p:nvPr>
        </p:nvSpPr>
        <p:spPr/>
        <p:txBody>
          <a:bodyPr/>
          <a:lstStyle/>
          <a:p>
            <a:fld id="{6BE14511-5E1C-4FD9-AEE5-A61D01296BED}" type="datetimeFigureOut">
              <a:rPr lang="en-US" smtClean="0"/>
              <a:t>5/25/2026</a:t>
            </a:fld>
            <a:endParaRPr lang="en-US"/>
          </a:p>
        </p:txBody>
      </p:sp>
      <p:sp>
        <p:nvSpPr>
          <p:cNvPr id="6" name="Footer Placeholder 5">
            <a:extLst>
              <a:ext uri="{FF2B5EF4-FFF2-40B4-BE49-F238E27FC236}">
                <a16:creationId xmlns:a16="http://schemas.microsoft.com/office/drawing/2014/main" id="{A38709CD-8770-5898-8166-60F42DDBF0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5CE00D-77DC-F105-2FA3-9D339910D67D}"/>
              </a:ext>
            </a:extLst>
          </p:cNvPr>
          <p:cNvSpPr>
            <a:spLocks noGrp="1"/>
          </p:cNvSpPr>
          <p:nvPr>
            <p:ph type="sldNum" sz="quarter" idx="12"/>
          </p:nvPr>
        </p:nvSpPr>
        <p:spPr/>
        <p:txBody>
          <a:bodyPr/>
          <a:lstStyle/>
          <a:p>
            <a:fld id="{4066AA68-9312-40CA-82C3-8556F892C1B2}" type="slidenum">
              <a:rPr lang="en-US" smtClean="0"/>
              <a:t>‹#›</a:t>
            </a:fld>
            <a:endParaRPr lang="en-US"/>
          </a:p>
        </p:txBody>
      </p:sp>
    </p:spTree>
    <p:extLst>
      <p:ext uri="{BB962C8B-B14F-4D97-AF65-F5344CB8AC3E}">
        <p14:creationId xmlns:p14="http://schemas.microsoft.com/office/powerpoint/2010/main" val="54257505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4AF56-7476-49A5-D9D8-DB120B1E58D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3927D5-B8D9-459B-9BE3-1DEEB6BE76B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A2D9E49-7C35-DCB8-76C4-26955E1243C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CA53F6-1B23-7194-C4F1-CBE12EC6EDD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725DFE0-11E8-7E6C-A40F-A7F92A566DA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DE5FDF-619A-3342-3722-B89101B38EE0}"/>
              </a:ext>
            </a:extLst>
          </p:cNvPr>
          <p:cNvSpPr>
            <a:spLocks noGrp="1"/>
          </p:cNvSpPr>
          <p:nvPr>
            <p:ph type="dt" sz="half" idx="10"/>
          </p:nvPr>
        </p:nvSpPr>
        <p:spPr/>
        <p:txBody>
          <a:bodyPr/>
          <a:lstStyle/>
          <a:p>
            <a:fld id="{6BE14511-5E1C-4FD9-AEE5-A61D01296BED}" type="datetimeFigureOut">
              <a:rPr lang="en-US" smtClean="0"/>
              <a:t>5/25/2026</a:t>
            </a:fld>
            <a:endParaRPr lang="en-US"/>
          </a:p>
        </p:txBody>
      </p:sp>
      <p:sp>
        <p:nvSpPr>
          <p:cNvPr id="8" name="Footer Placeholder 7">
            <a:extLst>
              <a:ext uri="{FF2B5EF4-FFF2-40B4-BE49-F238E27FC236}">
                <a16:creationId xmlns:a16="http://schemas.microsoft.com/office/drawing/2014/main" id="{7917E6D0-22D5-DB21-CAF7-F0F5210CAA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EDDCC7-BC4B-2E8F-889F-ACFB725F1998}"/>
              </a:ext>
            </a:extLst>
          </p:cNvPr>
          <p:cNvSpPr>
            <a:spLocks noGrp="1"/>
          </p:cNvSpPr>
          <p:nvPr>
            <p:ph type="sldNum" sz="quarter" idx="12"/>
          </p:nvPr>
        </p:nvSpPr>
        <p:spPr/>
        <p:txBody>
          <a:bodyPr/>
          <a:lstStyle/>
          <a:p>
            <a:fld id="{4066AA68-9312-40CA-82C3-8556F892C1B2}" type="slidenum">
              <a:rPr lang="en-US" smtClean="0"/>
              <a:t>‹#›</a:t>
            </a:fld>
            <a:endParaRPr lang="en-US"/>
          </a:p>
        </p:txBody>
      </p:sp>
    </p:spTree>
    <p:extLst>
      <p:ext uri="{BB962C8B-B14F-4D97-AF65-F5344CB8AC3E}">
        <p14:creationId xmlns:p14="http://schemas.microsoft.com/office/powerpoint/2010/main" val="48842226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E094A-5276-02B1-A971-4D4B5D1275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B83793-0783-DF91-AC55-F806FD094832}"/>
              </a:ext>
            </a:extLst>
          </p:cNvPr>
          <p:cNvSpPr>
            <a:spLocks noGrp="1"/>
          </p:cNvSpPr>
          <p:nvPr>
            <p:ph type="dt" sz="half" idx="10"/>
          </p:nvPr>
        </p:nvSpPr>
        <p:spPr/>
        <p:txBody>
          <a:bodyPr/>
          <a:lstStyle/>
          <a:p>
            <a:fld id="{6BE14511-5E1C-4FD9-AEE5-A61D01296BED}" type="datetimeFigureOut">
              <a:rPr lang="en-US" smtClean="0"/>
              <a:t>5/25/2026</a:t>
            </a:fld>
            <a:endParaRPr lang="en-US"/>
          </a:p>
        </p:txBody>
      </p:sp>
      <p:sp>
        <p:nvSpPr>
          <p:cNvPr id="4" name="Footer Placeholder 3">
            <a:extLst>
              <a:ext uri="{FF2B5EF4-FFF2-40B4-BE49-F238E27FC236}">
                <a16:creationId xmlns:a16="http://schemas.microsoft.com/office/drawing/2014/main" id="{99C290C9-1E9F-2BC6-8284-47C4DEFB6F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70D7EC-D8C9-E52B-6A95-8FBF4EDE79D6}"/>
              </a:ext>
            </a:extLst>
          </p:cNvPr>
          <p:cNvSpPr>
            <a:spLocks noGrp="1"/>
          </p:cNvSpPr>
          <p:nvPr>
            <p:ph type="sldNum" sz="quarter" idx="12"/>
          </p:nvPr>
        </p:nvSpPr>
        <p:spPr/>
        <p:txBody>
          <a:bodyPr/>
          <a:lstStyle/>
          <a:p>
            <a:fld id="{4066AA68-9312-40CA-82C3-8556F892C1B2}" type="slidenum">
              <a:rPr lang="en-US" smtClean="0"/>
              <a:t>‹#›</a:t>
            </a:fld>
            <a:endParaRPr lang="en-US"/>
          </a:p>
        </p:txBody>
      </p:sp>
    </p:spTree>
    <p:extLst>
      <p:ext uri="{BB962C8B-B14F-4D97-AF65-F5344CB8AC3E}">
        <p14:creationId xmlns:p14="http://schemas.microsoft.com/office/powerpoint/2010/main" val="355817695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04622-D1C5-2219-108C-C14F297A40BD}"/>
              </a:ext>
            </a:extLst>
          </p:cNvPr>
          <p:cNvSpPr>
            <a:spLocks noGrp="1"/>
          </p:cNvSpPr>
          <p:nvPr>
            <p:ph type="dt" sz="half" idx="10"/>
          </p:nvPr>
        </p:nvSpPr>
        <p:spPr/>
        <p:txBody>
          <a:bodyPr/>
          <a:lstStyle/>
          <a:p>
            <a:fld id="{6BE14511-5E1C-4FD9-AEE5-A61D01296BED}" type="datetimeFigureOut">
              <a:rPr lang="en-US" smtClean="0"/>
              <a:t>5/25/2026</a:t>
            </a:fld>
            <a:endParaRPr lang="en-US"/>
          </a:p>
        </p:txBody>
      </p:sp>
      <p:sp>
        <p:nvSpPr>
          <p:cNvPr id="3" name="Footer Placeholder 2">
            <a:extLst>
              <a:ext uri="{FF2B5EF4-FFF2-40B4-BE49-F238E27FC236}">
                <a16:creationId xmlns:a16="http://schemas.microsoft.com/office/drawing/2014/main" id="{89140B6E-991A-F324-85E9-DEA1EE3839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F093B8-7375-8896-1BB8-681743688F36}"/>
              </a:ext>
            </a:extLst>
          </p:cNvPr>
          <p:cNvSpPr>
            <a:spLocks noGrp="1"/>
          </p:cNvSpPr>
          <p:nvPr>
            <p:ph type="sldNum" sz="quarter" idx="12"/>
          </p:nvPr>
        </p:nvSpPr>
        <p:spPr/>
        <p:txBody>
          <a:bodyPr/>
          <a:lstStyle/>
          <a:p>
            <a:fld id="{4066AA68-9312-40CA-82C3-8556F892C1B2}" type="slidenum">
              <a:rPr lang="en-US" smtClean="0"/>
              <a:t>‹#›</a:t>
            </a:fld>
            <a:endParaRPr lang="en-US"/>
          </a:p>
        </p:txBody>
      </p:sp>
    </p:spTree>
    <p:extLst>
      <p:ext uri="{BB962C8B-B14F-4D97-AF65-F5344CB8AC3E}">
        <p14:creationId xmlns:p14="http://schemas.microsoft.com/office/powerpoint/2010/main" val="130575407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1322A-77F7-3C6D-DFAD-661607FB3AB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4196B9F-21C3-CB75-FD33-661F05E25F4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9C9B4A-6957-3C73-C2B5-CA08BBB5725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D4D3A4B-9304-4B1C-FFD1-23BC94AB151A}"/>
              </a:ext>
            </a:extLst>
          </p:cNvPr>
          <p:cNvSpPr>
            <a:spLocks noGrp="1"/>
          </p:cNvSpPr>
          <p:nvPr>
            <p:ph type="dt" sz="half" idx="10"/>
          </p:nvPr>
        </p:nvSpPr>
        <p:spPr/>
        <p:txBody>
          <a:bodyPr/>
          <a:lstStyle/>
          <a:p>
            <a:fld id="{6BE14511-5E1C-4FD9-AEE5-A61D01296BED}" type="datetimeFigureOut">
              <a:rPr lang="en-US" smtClean="0"/>
              <a:t>5/25/2026</a:t>
            </a:fld>
            <a:endParaRPr lang="en-US"/>
          </a:p>
        </p:txBody>
      </p:sp>
      <p:sp>
        <p:nvSpPr>
          <p:cNvPr id="6" name="Footer Placeholder 5">
            <a:extLst>
              <a:ext uri="{FF2B5EF4-FFF2-40B4-BE49-F238E27FC236}">
                <a16:creationId xmlns:a16="http://schemas.microsoft.com/office/drawing/2014/main" id="{5A04781F-F72E-38DC-12C3-C6C61ACFE6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03DD1A-B211-88B4-A30B-47C7FD71D163}"/>
              </a:ext>
            </a:extLst>
          </p:cNvPr>
          <p:cNvSpPr>
            <a:spLocks noGrp="1"/>
          </p:cNvSpPr>
          <p:nvPr>
            <p:ph type="sldNum" sz="quarter" idx="12"/>
          </p:nvPr>
        </p:nvSpPr>
        <p:spPr/>
        <p:txBody>
          <a:bodyPr/>
          <a:lstStyle/>
          <a:p>
            <a:fld id="{4066AA68-9312-40CA-82C3-8556F892C1B2}" type="slidenum">
              <a:rPr lang="en-US" smtClean="0"/>
              <a:t>‹#›</a:t>
            </a:fld>
            <a:endParaRPr lang="en-US"/>
          </a:p>
        </p:txBody>
      </p:sp>
    </p:spTree>
    <p:extLst>
      <p:ext uri="{BB962C8B-B14F-4D97-AF65-F5344CB8AC3E}">
        <p14:creationId xmlns:p14="http://schemas.microsoft.com/office/powerpoint/2010/main" val="55263011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89C98-CF2A-3E35-73F9-E30B2C1F7B2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98BCD33-734D-BD13-78E2-491E5914F55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753D95D-DEC3-705A-CDA0-DE88EFDCAFF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3BA0878-F89A-60AF-17C7-A5D03A906A35}"/>
              </a:ext>
            </a:extLst>
          </p:cNvPr>
          <p:cNvSpPr>
            <a:spLocks noGrp="1"/>
          </p:cNvSpPr>
          <p:nvPr>
            <p:ph type="dt" sz="half" idx="10"/>
          </p:nvPr>
        </p:nvSpPr>
        <p:spPr/>
        <p:txBody>
          <a:bodyPr/>
          <a:lstStyle/>
          <a:p>
            <a:fld id="{6BE14511-5E1C-4FD9-AEE5-A61D01296BED}" type="datetimeFigureOut">
              <a:rPr lang="en-US" smtClean="0"/>
              <a:t>5/25/2026</a:t>
            </a:fld>
            <a:endParaRPr lang="en-US"/>
          </a:p>
        </p:txBody>
      </p:sp>
      <p:sp>
        <p:nvSpPr>
          <p:cNvPr id="6" name="Footer Placeholder 5">
            <a:extLst>
              <a:ext uri="{FF2B5EF4-FFF2-40B4-BE49-F238E27FC236}">
                <a16:creationId xmlns:a16="http://schemas.microsoft.com/office/drawing/2014/main" id="{DB2ECA39-36B7-59A8-08CF-94EFFB7F5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9D4C43-A381-0B39-330A-14E30DA1DA12}"/>
              </a:ext>
            </a:extLst>
          </p:cNvPr>
          <p:cNvSpPr>
            <a:spLocks noGrp="1"/>
          </p:cNvSpPr>
          <p:nvPr>
            <p:ph type="sldNum" sz="quarter" idx="12"/>
          </p:nvPr>
        </p:nvSpPr>
        <p:spPr/>
        <p:txBody>
          <a:bodyPr/>
          <a:lstStyle/>
          <a:p>
            <a:fld id="{4066AA68-9312-40CA-82C3-8556F892C1B2}" type="slidenum">
              <a:rPr lang="en-US" smtClean="0"/>
              <a:t>‹#›</a:t>
            </a:fld>
            <a:endParaRPr lang="en-US"/>
          </a:p>
        </p:txBody>
      </p:sp>
    </p:spTree>
    <p:extLst>
      <p:ext uri="{BB962C8B-B14F-4D97-AF65-F5344CB8AC3E}">
        <p14:creationId xmlns:p14="http://schemas.microsoft.com/office/powerpoint/2010/main" val="194569964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vertTx" preserve="1">
  <p:cSld name="2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4B5D-A043-7454-2B03-9034B3959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35AB40-9238-D9E1-63F7-A4C3832973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5BA8CC-966A-4572-DD5F-6F0FDE83CE8B}"/>
              </a:ext>
            </a:extLst>
          </p:cNvPr>
          <p:cNvSpPr>
            <a:spLocks noGrp="1"/>
          </p:cNvSpPr>
          <p:nvPr>
            <p:ph type="dt" sz="half" idx="10"/>
          </p:nvPr>
        </p:nvSpPr>
        <p:spPr/>
        <p:txBody>
          <a:bodyPr/>
          <a:lstStyle/>
          <a:p>
            <a:fld id="{6BE14511-5E1C-4FD9-AEE5-A61D01296BED}" type="datetimeFigureOut">
              <a:rPr lang="en-US" smtClean="0"/>
              <a:t>5/25/2026</a:t>
            </a:fld>
            <a:endParaRPr lang="en-US"/>
          </a:p>
        </p:txBody>
      </p:sp>
      <p:sp>
        <p:nvSpPr>
          <p:cNvPr id="5" name="Footer Placeholder 4">
            <a:extLst>
              <a:ext uri="{FF2B5EF4-FFF2-40B4-BE49-F238E27FC236}">
                <a16:creationId xmlns:a16="http://schemas.microsoft.com/office/drawing/2014/main" id="{432C4BB2-DAC2-6F0D-999B-C37B8390C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BDAF6-4891-40CF-A0DC-79874DEDD0C6}"/>
              </a:ext>
            </a:extLst>
          </p:cNvPr>
          <p:cNvSpPr>
            <a:spLocks noGrp="1"/>
          </p:cNvSpPr>
          <p:nvPr>
            <p:ph type="sldNum" sz="quarter" idx="12"/>
          </p:nvPr>
        </p:nvSpPr>
        <p:spPr/>
        <p:txBody>
          <a:bodyPr/>
          <a:lstStyle/>
          <a:p>
            <a:fld id="{4066AA68-9312-40CA-82C3-8556F892C1B2}" type="slidenum">
              <a:rPr lang="en-US" smtClean="0"/>
              <a:t>‹#›</a:t>
            </a:fld>
            <a:endParaRPr lang="en-US"/>
          </a:p>
        </p:txBody>
      </p:sp>
    </p:spTree>
    <p:extLst>
      <p:ext uri="{BB962C8B-B14F-4D97-AF65-F5344CB8AC3E}">
        <p14:creationId xmlns:p14="http://schemas.microsoft.com/office/powerpoint/2010/main" val="315191388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vertTitleAndTx" preserve="1">
  <p:cSld name="2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DD52DD-6B93-A913-4639-4142AC5CAF9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AA9F1D-552A-223E-73B1-28C6C2E1B25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39402-E932-19E8-93F8-9BF915A0CD23}"/>
              </a:ext>
            </a:extLst>
          </p:cNvPr>
          <p:cNvSpPr>
            <a:spLocks noGrp="1"/>
          </p:cNvSpPr>
          <p:nvPr>
            <p:ph type="dt" sz="half" idx="10"/>
          </p:nvPr>
        </p:nvSpPr>
        <p:spPr/>
        <p:txBody>
          <a:bodyPr/>
          <a:lstStyle/>
          <a:p>
            <a:fld id="{6BE14511-5E1C-4FD9-AEE5-A61D01296BED}" type="datetimeFigureOut">
              <a:rPr lang="en-US" smtClean="0"/>
              <a:t>5/25/2026</a:t>
            </a:fld>
            <a:endParaRPr lang="en-US"/>
          </a:p>
        </p:txBody>
      </p:sp>
      <p:sp>
        <p:nvSpPr>
          <p:cNvPr id="5" name="Footer Placeholder 4">
            <a:extLst>
              <a:ext uri="{FF2B5EF4-FFF2-40B4-BE49-F238E27FC236}">
                <a16:creationId xmlns:a16="http://schemas.microsoft.com/office/drawing/2014/main" id="{E9BC870A-618B-FFC2-194F-F39DF8C6A5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7764E-93BC-35E7-1B47-4EF795830020}"/>
              </a:ext>
            </a:extLst>
          </p:cNvPr>
          <p:cNvSpPr>
            <a:spLocks noGrp="1"/>
          </p:cNvSpPr>
          <p:nvPr>
            <p:ph type="sldNum" sz="quarter" idx="12"/>
          </p:nvPr>
        </p:nvSpPr>
        <p:spPr/>
        <p:txBody>
          <a:bodyPr/>
          <a:lstStyle/>
          <a:p>
            <a:fld id="{4066AA68-9312-40CA-82C3-8556F892C1B2}" type="slidenum">
              <a:rPr lang="en-US" smtClean="0"/>
              <a:t>‹#›</a:t>
            </a:fld>
            <a:endParaRPr lang="en-US"/>
          </a:p>
        </p:txBody>
      </p:sp>
    </p:spTree>
    <p:extLst>
      <p:ext uri="{BB962C8B-B14F-4D97-AF65-F5344CB8AC3E}">
        <p14:creationId xmlns:p14="http://schemas.microsoft.com/office/powerpoint/2010/main" val="110540022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FABBC-6475-0477-CAD7-731E2E0D825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701D42F-C3F3-F949-A0E7-908FCC613BCD}"/>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38F8826-BF91-AE59-A897-D611B8724F99}"/>
              </a:ext>
            </a:extLst>
          </p:cNvPr>
          <p:cNvSpPr>
            <a:spLocks noGrp="1"/>
          </p:cNvSpPr>
          <p:nvPr>
            <p:ph type="dt" sz="half" idx="10"/>
          </p:nvPr>
        </p:nvSpPr>
        <p:spPr/>
        <p:txBody>
          <a:bodyPr/>
          <a:lstStyle/>
          <a:p>
            <a:fld id="{E6009936-B2FC-4C2B-B03E-2024BF459A24}" type="datetimeFigureOut">
              <a:rPr lang="en-US" smtClean="0"/>
              <a:t>5/25/2026</a:t>
            </a:fld>
            <a:endParaRPr lang="en-US"/>
          </a:p>
        </p:txBody>
      </p:sp>
      <p:sp>
        <p:nvSpPr>
          <p:cNvPr id="5" name="Footer Placeholder 4">
            <a:extLst>
              <a:ext uri="{FF2B5EF4-FFF2-40B4-BE49-F238E27FC236}">
                <a16:creationId xmlns:a16="http://schemas.microsoft.com/office/drawing/2014/main" id="{D69DAE54-6600-2EE9-5564-9398F9D85E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BF14B-EBDC-47BA-FA3C-70FC987B1502}"/>
              </a:ext>
            </a:extLst>
          </p:cNvPr>
          <p:cNvSpPr>
            <a:spLocks noGrp="1"/>
          </p:cNvSpPr>
          <p:nvPr>
            <p:ph type="sldNum" sz="quarter" idx="12"/>
          </p:nvPr>
        </p:nvSpPr>
        <p:spPr/>
        <p:txBody>
          <a:bodyPr/>
          <a:lstStyle/>
          <a:p>
            <a:fld id="{626AE6F2-411C-4B7F-AD8D-4ACA11E368AA}" type="slidenum">
              <a:rPr lang="en-US" smtClean="0"/>
              <a:t>‹#›</a:t>
            </a:fld>
            <a:endParaRPr lang="en-US"/>
          </a:p>
        </p:txBody>
      </p:sp>
    </p:spTree>
    <p:extLst>
      <p:ext uri="{BB962C8B-B14F-4D97-AF65-F5344CB8AC3E}">
        <p14:creationId xmlns:p14="http://schemas.microsoft.com/office/powerpoint/2010/main" val="1080714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Two Bar Text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A99BD4E-7BB0-E79A-5982-C1265E96EDCE}"/>
              </a:ext>
            </a:extLst>
          </p:cNvPr>
          <p:cNvSpPr>
            <a:spLocks noGrp="1"/>
          </p:cNvSpPr>
          <p:nvPr>
            <p:ph type="pic" sz="quarter" idx="10"/>
          </p:nvPr>
        </p:nvSpPr>
        <p:spPr>
          <a:xfrm>
            <a:off x="251449" y="951542"/>
            <a:ext cx="4140529" cy="2340291"/>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6" name="Picture Placeholder 3">
            <a:extLst>
              <a:ext uri="{FF2B5EF4-FFF2-40B4-BE49-F238E27FC236}">
                <a16:creationId xmlns:a16="http://schemas.microsoft.com/office/drawing/2014/main" id="{BD9FA4C1-F592-9F46-871A-30194895D486}"/>
              </a:ext>
            </a:extLst>
          </p:cNvPr>
          <p:cNvSpPr>
            <a:spLocks noGrp="1"/>
          </p:cNvSpPr>
          <p:nvPr>
            <p:ph type="pic" sz="quarter" idx="30"/>
          </p:nvPr>
        </p:nvSpPr>
        <p:spPr>
          <a:xfrm>
            <a:off x="4572001" y="951543"/>
            <a:ext cx="4140529" cy="2340281"/>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13" name="Text Placeholder 7">
            <a:extLst>
              <a:ext uri="{FF2B5EF4-FFF2-40B4-BE49-F238E27FC236}">
                <a16:creationId xmlns:a16="http://schemas.microsoft.com/office/drawing/2014/main" id="{98F74B37-2B59-3DBF-F264-B7E66D725728}"/>
              </a:ext>
            </a:extLst>
          </p:cNvPr>
          <p:cNvSpPr>
            <a:spLocks noGrp="1"/>
          </p:cNvSpPr>
          <p:nvPr>
            <p:ph type="body" sz="quarter" idx="31" hasCustomPrompt="1"/>
          </p:nvPr>
        </p:nvSpPr>
        <p:spPr>
          <a:xfrm>
            <a:off x="4572001" y="2571752"/>
            <a:ext cx="4140529" cy="720091"/>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cxnSp>
        <p:nvCxnSpPr>
          <p:cNvPr id="14" name="Connecteur droit 13">
            <a:extLst>
              <a:ext uri="{FF2B5EF4-FFF2-40B4-BE49-F238E27FC236}">
                <a16:creationId xmlns:a16="http://schemas.microsoft.com/office/drawing/2014/main" id="{80CAC2F8-21E7-49AA-915C-2EBE06453A5E}"/>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7">
            <a:extLst>
              <a:ext uri="{FF2B5EF4-FFF2-40B4-BE49-F238E27FC236}">
                <a16:creationId xmlns:a16="http://schemas.microsoft.com/office/drawing/2014/main" id="{0AD88346-3374-BABE-C12B-FD14402E73B3}"/>
              </a:ext>
            </a:extLst>
          </p:cNvPr>
          <p:cNvSpPr>
            <a:spLocks noGrp="1"/>
          </p:cNvSpPr>
          <p:nvPr>
            <p:ph type="body" sz="quarter" idx="39" hasCustomPrompt="1"/>
          </p:nvPr>
        </p:nvSpPr>
        <p:spPr>
          <a:xfrm>
            <a:off x="251449" y="2571751"/>
            <a:ext cx="4140529" cy="720092"/>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9" name="Text Placeholder 9">
            <a:extLst>
              <a:ext uri="{FF2B5EF4-FFF2-40B4-BE49-F238E27FC236}">
                <a16:creationId xmlns:a16="http://schemas.microsoft.com/office/drawing/2014/main" id="{BC5BA832-73BB-0979-DCB8-4A1327FDB4F4}"/>
              </a:ext>
            </a:extLst>
          </p:cNvPr>
          <p:cNvSpPr>
            <a:spLocks noGrp="1"/>
          </p:cNvSpPr>
          <p:nvPr>
            <p:ph type="body" sz="quarter" idx="14" hasCustomPrompt="1"/>
          </p:nvPr>
        </p:nvSpPr>
        <p:spPr>
          <a:xfrm>
            <a:off x="251448" y="3471869"/>
            <a:ext cx="4140529"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Font typeface="Wingdings" pitchFamily="2" charset="2"/>
              <a:buChar char="§"/>
              <a:defRPr sz="900" spc="0"/>
            </a:lvl2pPr>
            <a:lvl3pPr marL="0" indent="-107997">
              <a:spcBef>
                <a:spcPts val="200"/>
              </a:spcBef>
              <a:buFont typeface="Wingdings" pitchFamily="2" charset="2"/>
              <a:buChar char="§"/>
              <a:defRPr sz="900" spc="0"/>
            </a:lvl3pPr>
            <a:lvl4pPr marL="0" indent="-107997">
              <a:spcBef>
                <a:spcPts val="200"/>
              </a:spcBef>
              <a:buFont typeface="Wingdings" pitchFamily="2" charset="2"/>
              <a:buChar char="§"/>
              <a:defRPr sz="900" spc="0"/>
            </a:lvl4pPr>
            <a:lvl5pPr marL="0"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9">
            <a:extLst>
              <a:ext uri="{FF2B5EF4-FFF2-40B4-BE49-F238E27FC236}">
                <a16:creationId xmlns:a16="http://schemas.microsoft.com/office/drawing/2014/main" id="{92B081C0-EC02-BDCF-1AD5-C878B11AAFA0}"/>
              </a:ext>
            </a:extLst>
          </p:cNvPr>
          <p:cNvSpPr>
            <a:spLocks noGrp="1"/>
          </p:cNvSpPr>
          <p:nvPr>
            <p:ph type="body" sz="quarter" idx="40" hasCustomPrompt="1"/>
          </p:nvPr>
        </p:nvSpPr>
        <p:spPr>
          <a:xfrm>
            <a:off x="4572001" y="3471869"/>
            <a:ext cx="4140529"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Font typeface="Wingdings" pitchFamily="2" charset="2"/>
              <a:buChar char="§"/>
              <a:defRPr sz="900" spc="0"/>
            </a:lvl2pPr>
            <a:lvl3pPr marL="0" indent="-107997">
              <a:spcBef>
                <a:spcPts val="200"/>
              </a:spcBef>
              <a:buFont typeface="Wingdings" pitchFamily="2" charset="2"/>
              <a:buChar char="§"/>
              <a:defRPr sz="900" spc="0"/>
            </a:lvl3pPr>
            <a:lvl4pPr marL="0" indent="-107997">
              <a:spcBef>
                <a:spcPts val="200"/>
              </a:spcBef>
              <a:buFont typeface="Wingdings" pitchFamily="2" charset="2"/>
              <a:buChar char="§"/>
              <a:defRPr sz="900" spc="0"/>
            </a:lvl4pPr>
            <a:lvl5pPr marL="0"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8">
            <a:extLst>
              <a:ext uri="{FF2B5EF4-FFF2-40B4-BE49-F238E27FC236}">
                <a16:creationId xmlns:a16="http://schemas.microsoft.com/office/drawing/2014/main" id="{D8B522C2-1223-9380-33FE-D5A7BC04697F}"/>
              </a:ext>
            </a:extLst>
          </p:cNvPr>
          <p:cNvSpPr>
            <a:spLocks noGrp="1"/>
          </p:cNvSpPr>
          <p:nvPr>
            <p:ph type="body" sz="quarter" idx="42"/>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2" name="Footer Placeholder 3">
            <a:extLst>
              <a:ext uri="{FF2B5EF4-FFF2-40B4-BE49-F238E27FC236}">
                <a16:creationId xmlns:a16="http://schemas.microsoft.com/office/drawing/2014/main" id="{D4E45929-5D54-1B94-FD03-794CE7DF3038}"/>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5" name="Slide Number Placeholder 5">
            <a:extLst>
              <a:ext uri="{FF2B5EF4-FFF2-40B4-BE49-F238E27FC236}">
                <a16:creationId xmlns:a16="http://schemas.microsoft.com/office/drawing/2014/main" id="{D7B07256-4905-0E5D-45DC-AC25A3214635}"/>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7" name="Rectangle 9">
            <a:extLst>
              <a:ext uri="{FF2B5EF4-FFF2-40B4-BE49-F238E27FC236}">
                <a16:creationId xmlns:a16="http://schemas.microsoft.com/office/drawing/2014/main" id="{F9CC12EA-6BF3-5741-04FE-C99324890FBD}"/>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8" name="Rectangle 9">
            <a:extLst>
              <a:ext uri="{FF2B5EF4-FFF2-40B4-BE49-F238E27FC236}">
                <a16:creationId xmlns:a16="http://schemas.microsoft.com/office/drawing/2014/main" id="{5C5E152C-E94A-5049-4C5B-8B02316EC0CE}"/>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9" name="Picture 29">
            <a:extLst>
              <a:ext uri="{FF2B5EF4-FFF2-40B4-BE49-F238E27FC236}">
                <a16:creationId xmlns:a16="http://schemas.microsoft.com/office/drawing/2014/main" id="{085D9CA8-1B49-1733-3EF0-EB7154C7E7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180334840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C5AC5-620B-5720-D17D-BDDC8EBC75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2FB905-B763-901C-E2D6-4F751DCBA7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D5FDFA-A04C-4801-BE6A-AC0CB7A2BDD3}"/>
              </a:ext>
            </a:extLst>
          </p:cNvPr>
          <p:cNvSpPr>
            <a:spLocks noGrp="1"/>
          </p:cNvSpPr>
          <p:nvPr>
            <p:ph type="dt" sz="half" idx="10"/>
          </p:nvPr>
        </p:nvSpPr>
        <p:spPr/>
        <p:txBody>
          <a:bodyPr/>
          <a:lstStyle/>
          <a:p>
            <a:fld id="{E6009936-B2FC-4C2B-B03E-2024BF459A24}" type="datetimeFigureOut">
              <a:rPr lang="en-US" smtClean="0"/>
              <a:t>5/25/2026</a:t>
            </a:fld>
            <a:endParaRPr lang="en-US"/>
          </a:p>
        </p:txBody>
      </p:sp>
      <p:sp>
        <p:nvSpPr>
          <p:cNvPr id="5" name="Footer Placeholder 4">
            <a:extLst>
              <a:ext uri="{FF2B5EF4-FFF2-40B4-BE49-F238E27FC236}">
                <a16:creationId xmlns:a16="http://schemas.microsoft.com/office/drawing/2014/main" id="{DB24FA69-93BB-3945-6F04-3352090134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2F36E7-079D-6D9F-3F76-773796CE7BF1}"/>
              </a:ext>
            </a:extLst>
          </p:cNvPr>
          <p:cNvSpPr>
            <a:spLocks noGrp="1"/>
          </p:cNvSpPr>
          <p:nvPr>
            <p:ph type="sldNum" sz="quarter" idx="12"/>
          </p:nvPr>
        </p:nvSpPr>
        <p:spPr/>
        <p:txBody>
          <a:bodyPr/>
          <a:lstStyle/>
          <a:p>
            <a:fld id="{626AE6F2-411C-4B7F-AD8D-4ACA11E368AA}" type="slidenum">
              <a:rPr lang="en-US" smtClean="0"/>
              <a:t>‹#›</a:t>
            </a:fld>
            <a:endParaRPr lang="en-US"/>
          </a:p>
        </p:txBody>
      </p:sp>
    </p:spTree>
    <p:extLst>
      <p:ext uri="{BB962C8B-B14F-4D97-AF65-F5344CB8AC3E}">
        <p14:creationId xmlns:p14="http://schemas.microsoft.com/office/powerpoint/2010/main" val="51227514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1F26A-5153-3BB7-0E33-742FBEF2A064}"/>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226DFCA-E50B-B6E0-6B77-EAEF6C83C1B1}"/>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82984E-1A8A-6483-1006-566627F91E0A}"/>
              </a:ext>
            </a:extLst>
          </p:cNvPr>
          <p:cNvSpPr>
            <a:spLocks noGrp="1"/>
          </p:cNvSpPr>
          <p:nvPr>
            <p:ph type="dt" sz="half" idx="10"/>
          </p:nvPr>
        </p:nvSpPr>
        <p:spPr/>
        <p:txBody>
          <a:bodyPr/>
          <a:lstStyle/>
          <a:p>
            <a:fld id="{E6009936-B2FC-4C2B-B03E-2024BF459A24}" type="datetimeFigureOut">
              <a:rPr lang="en-US" smtClean="0"/>
              <a:t>5/25/2026</a:t>
            </a:fld>
            <a:endParaRPr lang="en-US"/>
          </a:p>
        </p:txBody>
      </p:sp>
      <p:sp>
        <p:nvSpPr>
          <p:cNvPr id="5" name="Footer Placeholder 4">
            <a:extLst>
              <a:ext uri="{FF2B5EF4-FFF2-40B4-BE49-F238E27FC236}">
                <a16:creationId xmlns:a16="http://schemas.microsoft.com/office/drawing/2014/main" id="{1F319BBF-22F9-C3F3-1B10-107983E2E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535885-A3FF-E80C-BF9F-C1E55879227C}"/>
              </a:ext>
            </a:extLst>
          </p:cNvPr>
          <p:cNvSpPr>
            <a:spLocks noGrp="1"/>
          </p:cNvSpPr>
          <p:nvPr>
            <p:ph type="sldNum" sz="quarter" idx="12"/>
          </p:nvPr>
        </p:nvSpPr>
        <p:spPr/>
        <p:txBody>
          <a:bodyPr/>
          <a:lstStyle/>
          <a:p>
            <a:fld id="{626AE6F2-411C-4B7F-AD8D-4ACA11E368AA}" type="slidenum">
              <a:rPr lang="en-US" smtClean="0"/>
              <a:t>‹#›</a:t>
            </a:fld>
            <a:endParaRPr lang="en-US"/>
          </a:p>
        </p:txBody>
      </p:sp>
    </p:spTree>
    <p:extLst>
      <p:ext uri="{BB962C8B-B14F-4D97-AF65-F5344CB8AC3E}">
        <p14:creationId xmlns:p14="http://schemas.microsoft.com/office/powerpoint/2010/main" val="308302686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93F9C-0327-C86D-FF7E-3FD5C3D80C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AC7043-82E9-7B5F-73CD-B1C39176AFC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9F40C8-FAD5-5EFF-572C-3D17E295B77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DB42C2-41E2-8433-7FE3-3954577610E7}"/>
              </a:ext>
            </a:extLst>
          </p:cNvPr>
          <p:cNvSpPr>
            <a:spLocks noGrp="1"/>
          </p:cNvSpPr>
          <p:nvPr>
            <p:ph type="dt" sz="half" idx="10"/>
          </p:nvPr>
        </p:nvSpPr>
        <p:spPr/>
        <p:txBody>
          <a:bodyPr/>
          <a:lstStyle/>
          <a:p>
            <a:fld id="{E6009936-B2FC-4C2B-B03E-2024BF459A24}" type="datetimeFigureOut">
              <a:rPr lang="en-US" smtClean="0"/>
              <a:t>5/25/2026</a:t>
            </a:fld>
            <a:endParaRPr lang="en-US"/>
          </a:p>
        </p:txBody>
      </p:sp>
      <p:sp>
        <p:nvSpPr>
          <p:cNvPr id="6" name="Footer Placeholder 5">
            <a:extLst>
              <a:ext uri="{FF2B5EF4-FFF2-40B4-BE49-F238E27FC236}">
                <a16:creationId xmlns:a16="http://schemas.microsoft.com/office/drawing/2014/main" id="{E56DC68F-8E78-59D5-209F-01F323FF8D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B57A9-E4B1-2BD8-9D72-4D0434C9B3B9}"/>
              </a:ext>
            </a:extLst>
          </p:cNvPr>
          <p:cNvSpPr>
            <a:spLocks noGrp="1"/>
          </p:cNvSpPr>
          <p:nvPr>
            <p:ph type="sldNum" sz="quarter" idx="12"/>
          </p:nvPr>
        </p:nvSpPr>
        <p:spPr/>
        <p:txBody>
          <a:bodyPr/>
          <a:lstStyle/>
          <a:p>
            <a:fld id="{626AE6F2-411C-4B7F-AD8D-4ACA11E368AA}" type="slidenum">
              <a:rPr lang="en-US" smtClean="0"/>
              <a:t>‹#›</a:t>
            </a:fld>
            <a:endParaRPr lang="en-US"/>
          </a:p>
        </p:txBody>
      </p:sp>
    </p:spTree>
    <p:extLst>
      <p:ext uri="{BB962C8B-B14F-4D97-AF65-F5344CB8AC3E}">
        <p14:creationId xmlns:p14="http://schemas.microsoft.com/office/powerpoint/2010/main" val="79840954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woTxTwoObj" preserve="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D139B-FCCE-B2BC-0068-D0455F5EB90C}"/>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97CC50-F100-0DC3-255E-95DDCCE9B934}"/>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92A504E-7930-0F96-190A-60C8D5BA8CC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C03667-135E-A8A6-876A-60547BFB6E0B}"/>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137D2A3-1031-6BB9-29F5-121D57AA6E64}"/>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535A0E-A407-9AFA-5528-15257DB56C6C}"/>
              </a:ext>
            </a:extLst>
          </p:cNvPr>
          <p:cNvSpPr>
            <a:spLocks noGrp="1"/>
          </p:cNvSpPr>
          <p:nvPr>
            <p:ph type="dt" sz="half" idx="10"/>
          </p:nvPr>
        </p:nvSpPr>
        <p:spPr/>
        <p:txBody>
          <a:bodyPr/>
          <a:lstStyle/>
          <a:p>
            <a:fld id="{E6009936-B2FC-4C2B-B03E-2024BF459A24}" type="datetimeFigureOut">
              <a:rPr lang="en-US" smtClean="0"/>
              <a:t>5/25/2026</a:t>
            </a:fld>
            <a:endParaRPr lang="en-US"/>
          </a:p>
        </p:txBody>
      </p:sp>
      <p:sp>
        <p:nvSpPr>
          <p:cNvPr id="8" name="Footer Placeholder 7">
            <a:extLst>
              <a:ext uri="{FF2B5EF4-FFF2-40B4-BE49-F238E27FC236}">
                <a16:creationId xmlns:a16="http://schemas.microsoft.com/office/drawing/2014/main" id="{1ADD4683-1BE8-A104-7C48-F24419816D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75FC78-AB4D-DDF1-7BA2-F75EEE3E0DE9}"/>
              </a:ext>
            </a:extLst>
          </p:cNvPr>
          <p:cNvSpPr>
            <a:spLocks noGrp="1"/>
          </p:cNvSpPr>
          <p:nvPr>
            <p:ph type="sldNum" sz="quarter" idx="12"/>
          </p:nvPr>
        </p:nvSpPr>
        <p:spPr/>
        <p:txBody>
          <a:bodyPr/>
          <a:lstStyle/>
          <a:p>
            <a:fld id="{626AE6F2-411C-4B7F-AD8D-4ACA11E368AA}" type="slidenum">
              <a:rPr lang="en-US" smtClean="0"/>
              <a:t>‹#›</a:t>
            </a:fld>
            <a:endParaRPr lang="en-US"/>
          </a:p>
        </p:txBody>
      </p:sp>
    </p:spTree>
    <p:extLst>
      <p:ext uri="{BB962C8B-B14F-4D97-AF65-F5344CB8AC3E}">
        <p14:creationId xmlns:p14="http://schemas.microsoft.com/office/powerpoint/2010/main" val="226821556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CDCA2-B43C-7C7C-20B1-D28C0346EC6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1180C3E-4AC4-412D-F3AA-5A9A870B44BB}"/>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34A189-0108-9E72-354D-7B2359A26B2D}"/>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2081E6E-F47C-19AE-D61A-136533B93218}"/>
              </a:ext>
            </a:extLst>
          </p:cNvPr>
          <p:cNvSpPr>
            <a:spLocks noGrp="1"/>
          </p:cNvSpPr>
          <p:nvPr>
            <p:ph type="dt" sz="half" idx="10"/>
          </p:nvPr>
        </p:nvSpPr>
        <p:spPr/>
        <p:txBody>
          <a:bodyPr/>
          <a:lstStyle/>
          <a:p>
            <a:fld id="{E6009936-B2FC-4C2B-B03E-2024BF459A24}" type="datetimeFigureOut">
              <a:rPr lang="en-US" smtClean="0"/>
              <a:t>5/25/2026</a:t>
            </a:fld>
            <a:endParaRPr lang="en-US"/>
          </a:p>
        </p:txBody>
      </p:sp>
      <p:sp>
        <p:nvSpPr>
          <p:cNvPr id="6" name="Footer Placeholder 5">
            <a:extLst>
              <a:ext uri="{FF2B5EF4-FFF2-40B4-BE49-F238E27FC236}">
                <a16:creationId xmlns:a16="http://schemas.microsoft.com/office/drawing/2014/main" id="{676C9A2F-E5EC-0C50-0BC2-729AB06031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B9980-40F7-022E-5A50-2B6F3AA327C7}"/>
              </a:ext>
            </a:extLst>
          </p:cNvPr>
          <p:cNvSpPr>
            <a:spLocks noGrp="1"/>
          </p:cNvSpPr>
          <p:nvPr>
            <p:ph type="sldNum" sz="quarter" idx="12"/>
          </p:nvPr>
        </p:nvSpPr>
        <p:spPr/>
        <p:txBody>
          <a:bodyPr/>
          <a:lstStyle/>
          <a:p>
            <a:fld id="{626AE6F2-411C-4B7F-AD8D-4ACA11E368AA}" type="slidenum">
              <a:rPr lang="en-US" smtClean="0"/>
              <a:t>‹#›</a:t>
            </a:fld>
            <a:endParaRPr lang="en-US"/>
          </a:p>
        </p:txBody>
      </p:sp>
    </p:spTree>
    <p:extLst>
      <p:ext uri="{BB962C8B-B14F-4D97-AF65-F5344CB8AC3E}">
        <p14:creationId xmlns:p14="http://schemas.microsoft.com/office/powerpoint/2010/main" val="284287754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picTx" preserve="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3E0BA-F55B-5E04-B6F5-4787F348A07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4167FFF-DB45-6F32-9DC0-F34ED7BB1289}"/>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01D7DE46-9DD5-C1DA-01FC-693D52028456}"/>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6F41542-2BE2-88A7-7DBD-741B7595C658}"/>
              </a:ext>
            </a:extLst>
          </p:cNvPr>
          <p:cNvSpPr>
            <a:spLocks noGrp="1"/>
          </p:cNvSpPr>
          <p:nvPr>
            <p:ph type="dt" sz="half" idx="10"/>
          </p:nvPr>
        </p:nvSpPr>
        <p:spPr/>
        <p:txBody>
          <a:bodyPr/>
          <a:lstStyle/>
          <a:p>
            <a:fld id="{E6009936-B2FC-4C2B-B03E-2024BF459A24}" type="datetimeFigureOut">
              <a:rPr lang="en-US" smtClean="0"/>
              <a:t>5/25/2026</a:t>
            </a:fld>
            <a:endParaRPr lang="en-US"/>
          </a:p>
        </p:txBody>
      </p:sp>
      <p:sp>
        <p:nvSpPr>
          <p:cNvPr id="6" name="Footer Placeholder 5">
            <a:extLst>
              <a:ext uri="{FF2B5EF4-FFF2-40B4-BE49-F238E27FC236}">
                <a16:creationId xmlns:a16="http://schemas.microsoft.com/office/drawing/2014/main" id="{D386B2B3-536E-312F-C3FF-4BB4320C9E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507375-CC4C-46D7-D2BB-9D1E10E14B2B}"/>
              </a:ext>
            </a:extLst>
          </p:cNvPr>
          <p:cNvSpPr>
            <a:spLocks noGrp="1"/>
          </p:cNvSpPr>
          <p:nvPr>
            <p:ph type="sldNum" sz="quarter" idx="12"/>
          </p:nvPr>
        </p:nvSpPr>
        <p:spPr/>
        <p:txBody>
          <a:bodyPr/>
          <a:lstStyle/>
          <a:p>
            <a:fld id="{626AE6F2-411C-4B7F-AD8D-4ACA11E368AA}" type="slidenum">
              <a:rPr lang="en-US" smtClean="0"/>
              <a:t>‹#›</a:t>
            </a:fld>
            <a:endParaRPr lang="en-US"/>
          </a:p>
        </p:txBody>
      </p:sp>
    </p:spTree>
    <p:extLst>
      <p:ext uri="{BB962C8B-B14F-4D97-AF65-F5344CB8AC3E}">
        <p14:creationId xmlns:p14="http://schemas.microsoft.com/office/powerpoint/2010/main" val="203920618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userDrawn="1">
  <p:cSld name="1.Title Layout">
    <p:spTree>
      <p:nvGrpSpPr>
        <p:cNvPr id="1" name=""/>
        <p:cNvGrpSpPr/>
        <p:nvPr/>
      </p:nvGrpSpPr>
      <p:grpSpPr>
        <a:xfrm>
          <a:off x="0" y="0"/>
          <a:ext cx="0" cy="0"/>
          <a:chOff x="0" y="0"/>
          <a:chExt cx="0" cy="0"/>
        </a:xfrm>
      </p:grpSpPr>
      <p:sp>
        <p:nvSpPr>
          <p:cNvPr id="6" name="Rettangolo 3"/>
          <p:cNvSpPr/>
          <p:nvPr/>
        </p:nvSpPr>
        <p:spPr>
          <a:xfrm>
            <a:off x="8583613" y="2762250"/>
            <a:ext cx="560387" cy="2019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620" dirty="0">
              <a:solidFill>
                <a:srgbClr val="FFFFFF"/>
              </a:solidFill>
              <a:latin typeface="Arial Narrow Regular" charset="0"/>
              <a:ea typeface="ＭＳ Ｐゴシック" charset="-128"/>
              <a:cs typeface="ＭＳ Ｐゴシック" charset="-128"/>
            </a:endParaRPr>
          </a:p>
        </p:txBody>
      </p:sp>
      <p:grpSp>
        <p:nvGrpSpPr>
          <p:cNvPr id="9" name="Group 15"/>
          <p:cNvGrpSpPr>
            <a:grpSpLocks/>
          </p:cNvGrpSpPr>
          <p:nvPr/>
        </p:nvGrpSpPr>
        <p:grpSpPr bwMode="auto">
          <a:xfrm>
            <a:off x="0" y="0"/>
            <a:ext cx="354013" cy="5137150"/>
            <a:chOff x="-1" y="0"/>
            <a:chExt cx="354501" cy="5136357"/>
          </a:xfrm>
        </p:grpSpPr>
        <p:pic>
          <p:nvPicPr>
            <p:cNvPr id="10" name="Picture 1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54501" cy="311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52534"/>
              <a:ext cx="337568" cy="2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Image 3" descr="q_62113_dca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210" y="711201"/>
            <a:ext cx="1134710" cy="2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noChangeAspect="1"/>
          </p:cNvSpPr>
          <p:nvPr>
            <p:ph type="subTitle" idx="1"/>
          </p:nvPr>
        </p:nvSpPr>
        <p:spPr>
          <a:xfrm>
            <a:off x="540851" y="3334169"/>
            <a:ext cx="3680500" cy="375296"/>
          </a:xfrm>
          <a:prstGeom prst="rect">
            <a:avLst/>
          </a:prstGeom>
        </p:spPr>
        <p:txBody>
          <a:bodyPr anchor="b">
            <a:noAutofit/>
          </a:bodyPr>
          <a:lstStyle>
            <a:lvl1pPr marL="0" marR="0" indent="0" algn="l" defTabSz="411480" rtl="0" eaLnBrk="1" fontAlgn="auto" latinLnBrk="0" hangingPunct="1">
              <a:lnSpc>
                <a:spcPts val="1700"/>
              </a:lnSpc>
              <a:spcBef>
                <a:spcPct val="20000"/>
              </a:spcBef>
              <a:spcAft>
                <a:spcPts val="0"/>
              </a:spcAft>
              <a:buClr>
                <a:schemeClr val="accent2"/>
              </a:buClr>
              <a:buSzTx/>
              <a:buFont typeface="Arial"/>
              <a:buNone/>
              <a:tabLst/>
              <a:defRPr sz="1800" b="1" spc="0" baseline="0">
                <a:solidFill>
                  <a:schemeClr val="accent2"/>
                </a:solidFill>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dirty="0"/>
              <a:t>Click to edit Master subtitle style</a:t>
            </a:r>
          </a:p>
        </p:txBody>
      </p:sp>
      <p:sp>
        <p:nvSpPr>
          <p:cNvPr id="22" name="Title 21"/>
          <p:cNvSpPr>
            <a:spLocks noGrp="1"/>
          </p:cNvSpPr>
          <p:nvPr>
            <p:ph type="title"/>
          </p:nvPr>
        </p:nvSpPr>
        <p:spPr>
          <a:xfrm>
            <a:off x="540851" y="1303648"/>
            <a:ext cx="4430293" cy="2030521"/>
          </a:xfrm>
        </p:spPr>
        <p:txBody>
          <a:bodyPr/>
          <a:lstStyle>
            <a:lvl1pPr>
              <a:defRPr sz="4000"/>
            </a:lvl1pPr>
          </a:lstStyle>
          <a:p>
            <a:r>
              <a:rPr lang="en-US" dirty="0"/>
              <a:t>Click to edit Master title style</a:t>
            </a:r>
          </a:p>
        </p:txBody>
      </p:sp>
      <p:sp>
        <p:nvSpPr>
          <p:cNvPr id="25" name="Picture Placeholder 14"/>
          <p:cNvSpPr>
            <a:spLocks noGrp="1"/>
          </p:cNvSpPr>
          <p:nvPr>
            <p:ph type="pic" sz="quarter" idx="17"/>
          </p:nvPr>
        </p:nvSpPr>
        <p:spPr>
          <a:xfrm>
            <a:off x="5669280" y="-1"/>
            <a:ext cx="3474720" cy="5148072"/>
          </a:xfrm>
          <a:prstGeom prst="rect">
            <a:avLst/>
          </a:prstGeom>
        </p:spPr>
        <p:txBody>
          <a:bodyPr rtlCol="0"/>
          <a:lstStyle/>
          <a:p>
            <a:pPr lvl="0"/>
            <a:r>
              <a:rPr lang="en-US" noProof="0" dirty="0"/>
              <a:t>Drag picture to placeholder or click icon to add</a:t>
            </a:r>
          </a:p>
        </p:txBody>
      </p:sp>
      <p:sp>
        <p:nvSpPr>
          <p:cNvPr id="14" name="TextBox 13"/>
          <p:cNvSpPr txBox="1"/>
          <p:nvPr userDrawn="1"/>
        </p:nvSpPr>
        <p:spPr bwMode="auto">
          <a:xfrm>
            <a:off x="525221" y="4726369"/>
            <a:ext cx="3882657" cy="246221"/>
          </a:xfrm>
          <a:prstGeom prst="rect">
            <a:avLst/>
          </a:prstGeom>
          <a:noFill/>
          <a:ln>
            <a:noFill/>
          </a:ln>
        </p:spPr>
        <p:txBody>
          <a:bodyPr wrap="square" rtlCol="0">
            <a:spAutoFit/>
          </a:bodyPr>
          <a:lstStyle/>
          <a:p>
            <a:pPr algn="l"/>
            <a:r>
              <a:rPr lang="en-US" sz="1000" kern="1200" dirty="0">
                <a:solidFill>
                  <a:schemeClr val="tx1"/>
                </a:solidFill>
                <a:latin typeface="Arial Narrow Regular" charset="0"/>
                <a:ea typeface="ヒラギノ角ゴ Pro W3" charset="-128"/>
                <a:cs typeface="ヒラギノ角ゴ Pro W3" charset="-128"/>
              </a:rPr>
              <a:t>Commercial AV Brands of Legrand</a:t>
            </a:r>
          </a:p>
        </p:txBody>
      </p:sp>
    </p:spTree>
    <p:extLst>
      <p:ext uri="{BB962C8B-B14F-4D97-AF65-F5344CB8AC3E}">
        <p14:creationId xmlns:p14="http://schemas.microsoft.com/office/powerpoint/2010/main" val="162556881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preserve="1">
  <p:cSld name="1_cover">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6CF53D57-A341-A70F-D8BB-2528A70E21A7}"/>
              </a:ext>
            </a:extLst>
          </p:cNvPr>
          <p:cNvSpPr>
            <a:spLocks noGrp="1"/>
          </p:cNvSpPr>
          <p:nvPr>
            <p:ph type="pic" sz="quarter" idx="10"/>
          </p:nvPr>
        </p:nvSpPr>
        <p:spPr>
          <a:xfrm>
            <a:off x="251448" y="231451"/>
            <a:ext cx="8641104" cy="4034700"/>
          </a:xfrm>
          <a:prstGeom prst="rect">
            <a:avLst/>
          </a:prstGeom>
          <a:solidFill>
            <a:schemeClr val="bg1">
              <a:lumMod val="95000"/>
            </a:schemeClr>
          </a:solidFill>
        </p:spPr>
        <p:txBody>
          <a:bodyPr lIns="182880" tIns="91440" rIns="182880" bIns="91440"/>
          <a:lstStyle>
            <a:lvl1pPr marL="0" indent="0">
              <a:buFontTx/>
              <a:buNone/>
              <a:defRPr/>
            </a:lvl1pPr>
          </a:lstStyle>
          <a:p>
            <a:r>
              <a:rPr lang="en-US"/>
              <a:t>Click icon to add picture</a:t>
            </a:r>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791518" y="1131567"/>
            <a:ext cx="3060391" cy="1260161"/>
          </a:xfrm>
          <a:prstGeom prst="rect">
            <a:avLst/>
          </a:prstGeom>
        </p:spPr>
        <p:txBody>
          <a:bodyPr vert="horz" lIns="0" tIns="0" rIns="0" bIns="0" rtlCol="0" anchor="b">
            <a:noAutofit/>
          </a:bodyPr>
          <a:lstStyle>
            <a:lvl1pPr algn="l">
              <a:defRPr sz="2400" b="1" cap="all" baseline="0">
                <a:solidFill>
                  <a:schemeClr val="bg1"/>
                </a:solidFill>
              </a:defRPr>
            </a:lvl1pPr>
          </a:lstStyle>
          <a:p>
            <a:r>
              <a:rPr lang="en-US"/>
              <a:t>Click to edit Master title style</a:t>
            </a:r>
            <a:endParaRPr lang="fr-FR"/>
          </a:p>
        </p:txBody>
      </p:sp>
      <p:sp>
        <p:nvSpPr>
          <p:cNvPr id="2" name="Espace réservé du texte 3">
            <a:extLst>
              <a:ext uri="{FF2B5EF4-FFF2-40B4-BE49-F238E27FC236}">
                <a16:creationId xmlns:a16="http://schemas.microsoft.com/office/drawing/2014/main" id="{C0FF9B04-9BC5-5EC6-4A15-BEFF2D8B42E4}"/>
              </a:ext>
            </a:extLst>
          </p:cNvPr>
          <p:cNvSpPr>
            <a:spLocks noGrp="1"/>
          </p:cNvSpPr>
          <p:nvPr>
            <p:ph type="body" sz="half" idx="2"/>
          </p:nvPr>
        </p:nvSpPr>
        <p:spPr>
          <a:xfrm>
            <a:off x="791518" y="2571751"/>
            <a:ext cx="3060391" cy="720092"/>
          </a:xfrm>
          <a:prstGeom prst="rect">
            <a:avLst/>
          </a:prstGeom>
        </p:spPr>
        <p:txBody>
          <a:bodyPr wrap="square" lIns="0" tIns="0" rIns="0" bIns="0" anchor="t" anchorCtr="0">
            <a:noAutofit/>
          </a:bodyPr>
          <a:lstStyle>
            <a:lvl1pPr marL="0" indent="0">
              <a:buNone/>
              <a:defRPr sz="140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4" name="Sous-titre 2">
            <a:extLst>
              <a:ext uri="{FF2B5EF4-FFF2-40B4-BE49-F238E27FC236}">
                <a16:creationId xmlns:a16="http://schemas.microsoft.com/office/drawing/2014/main" id="{8FC25D3A-3B8D-6421-F3DE-61DAA2CECF40}"/>
              </a:ext>
            </a:extLst>
          </p:cNvPr>
          <p:cNvSpPr>
            <a:spLocks noGrp="1"/>
          </p:cNvSpPr>
          <p:nvPr>
            <p:ph type="subTitle" idx="1"/>
          </p:nvPr>
        </p:nvSpPr>
        <p:spPr>
          <a:xfrm>
            <a:off x="251447" y="4552004"/>
            <a:ext cx="2700345" cy="127288"/>
          </a:xfrm>
          <a:prstGeom prst="rect">
            <a:avLst/>
          </a:prstGeom>
        </p:spPr>
        <p:txBody>
          <a:bodyPr lIns="0" tIns="0" rIns="0" bIns="0" anchor="b">
            <a:noAutofit/>
          </a:bodyPr>
          <a:lstStyle>
            <a:lvl1pPr marL="0" indent="0" algn="l">
              <a:buNone/>
              <a:defRPr sz="800" cap="all" baseline="0">
                <a:solidFill>
                  <a:schemeClr val="tx1"/>
                </a:solidFill>
                <a:latin typeface="Arial" panose="020B0604020202020204" pitchFamily="34" charset="0"/>
                <a:cs typeface="Arial" panose="020B0604020202020204" pitchFamily="34" charset="0"/>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fr-FR"/>
          </a:p>
        </p:txBody>
      </p:sp>
      <p:sp>
        <p:nvSpPr>
          <p:cNvPr id="6" name="Action Button: Forward or Next 33">
            <a:hlinkClick r:id="" action="ppaction://hlinkshowjump?jump=nextslide" highlightClick="1"/>
            <a:extLst>
              <a:ext uri="{FF2B5EF4-FFF2-40B4-BE49-F238E27FC236}">
                <a16:creationId xmlns:a16="http://schemas.microsoft.com/office/drawing/2014/main" id="{75894C12-9CB0-3A1B-6D34-4C29C4F532F9}"/>
              </a:ext>
            </a:extLst>
          </p:cNvPr>
          <p:cNvSpPr/>
          <p:nvPr/>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8" name="Action Button: Forward or Next 33">
            <a:hlinkClick r:id="" action="ppaction://hlinkshowjump?jump=nextslide" highlightClick="1"/>
            <a:extLst>
              <a:ext uri="{FF2B5EF4-FFF2-40B4-BE49-F238E27FC236}">
                <a16:creationId xmlns:a16="http://schemas.microsoft.com/office/drawing/2014/main" id="{17AF684F-135B-FF63-5041-12787FDDB081}"/>
              </a:ext>
            </a:extLst>
          </p:cNvPr>
          <p:cNvSpPr/>
          <p:nvPr/>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9" name="Slide Number Placeholder 5">
            <a:extLst>
              <a:ext uri="{FF2B5EF4-FFF2-40B4-BE49-F238E27FC236}">
                <a16:creationId xmlns:a16="http://schemas.microsoft.com/office/drawing/2014/main" id="{73350DB8-3839-7611-E7CD-87703BD34803}"/>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10D3AAD-7B99-0205-DC49-99DEC4198C3E}"/>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9C57B7C8-DAB7-4E81-0624-F0C15BC4F2A6}"/>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3" name="Picture 29">
            <a:extLst>
              <a:ext uri="{FF2B5EF4-FFF2-40B4-BE49-F238E27FC236}">
                <a16:creationId xmlns:a16="http://schemas.microsoft.com/office/drawing/2014/main" id="{513ED6D5-EED4-1BBB-449A-D3E8A0B7C4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14" name="Slide Number Placeholder 5">
            <a:extLst>
              <a:ext uri="{FF2B5EF4-FFF2-40B4-BE49-F238E27FC236}">
                <a16:creationId xmlns:a16="http://schemas.microsoft.com/office/drawing/2014/main" id="{80EB6B11-0774-7DCC-4994-70B74F39482C}"/>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5" name="Rectangle 9">
            <a:extLst>
              <a:ext uri="{FF2B5EF4-FFF2-40B4-BE49-F238E27FC236}">
                <a16:creationId xmlns:a16="http://schemas.microsoft.com/office/drawing/2014/main" id="{9CA65537-2935-B855-07B8-1E77FB66CF94}"/>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6" name="Rectangle 9">
            <a:extLst>
              <a:ext uri="{FF2B5EF4-FFF2-40B4-BE49-F238E27FC236}">
                <a16:creationId xmlns:a16="http://schemas.microsoft.com/office/drawing/2014/main" id="{9731144E-45C9-055D-4B43-8B46705713FB}"/>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7" name="Picture 29">
            <a:extLst>
              <a:ext uri="{FF2B5EF4-FFF2-40B4-BE49-F238E27FC236}">
                <a16:creationId xmlns:a16="http://schemas.microsoft.com/office/drawing/2014/main" id="{2B244FFA-4CA5-DADC-E221-8F768EA117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18" name="Action Button: Forward or Next 33">
            <a:hlinkClick r:id="" action="ppaction://hlinkshowjump?jump=nextslide" highlightClick="1"/>
            <a:extLst>
              <a:ext uri="{FF2B5EF4-FFF2-40B4-BE49-F238E27FC236}">
                <a16:creationId xmlns:a16="http://schemas.microsoft.com/office/drawing/2014/main" id="{C60D9856-0E76-87D7-5BDE-7E8FEC881F4E}"/>
              </a:ext>
            </a:extLst>
          </p:cNvPr>
          <p:cNvSpPr/>
          <p:nvPr/>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9" name="Action Button: Back or Previous 34">
            <a:hlinkClick r:id="" action="ppaction://hlinkshowjump?jump=previousslide" highlightClick="1"/>
            <a:extLst>
              <a:ext uri="{FF2B5EF4-FFF2-40B4-BE49-F238E27FC236}">
                <a16:creationId xmlns:a16="http://schemas.microsoft.com/office/drawing/2014/main" id="{0058FF80-647C-CC5E-06C2-B20F09F4FDCA}"/>
              </a:ext>
            </a:extLst>
          </p:cNvPr>
          <p:cNvSpPr/>
          <p:nvPr/>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Tree>
    <p:extLst>
      <p:ext uri="{BB962C8B-B14F-4D97-AF65-F5344CB8AC3E}">
        <p14:creationId xmlns:p14="http://schemas.microsoft.com/office/powerpoint/2010/main" val="1719876588"/>
      </p:ext>
    </p:extLst>
  </p:cSld>
  <p:clrMapOvr>
    <a:masterClrMapping/>
  </p:clrMapOvr>
  <p:hf sldNum="0" hdr="0" dt="0"/>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preserve="1">
  <p:cSld name="2_cover">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6CF53D57-A341-A70F-D8BB-2528A70E21A7}"/>
              </a:ext>
            </a:extLst>
          </p:cNvPr>
          <p:cNvSpPr>
            <a:spLocks noGrp="1"/>
          </p:cNvSpPr>
          <p:nvPr>
            <p:ph type="pic" sz="quarter" idx="10"/>
          </p:nvPr>
        </p:nvSpPr>
        <p:spPr>
          <a:xfrm>
            <a:off x="0" y="231451"/>
            <a:ext cx="8892552" cy="4034700"/>
          </a:xfrm>
          <a:prstGeom prst="rect">
            <a:avLst/>
          </a:prstGeom>
          <a:solidFill>
            <a:schemeClr val="bg1">
              <a:lumMod val="95000"/>
            </a:schemeClr>
          </a:solidFill>
        </p:spPr>
        <p:txBody>
          <a:bodyPr lIns="182880" tIns="91440" rIns="182880" bIns="91440"/>
          <a:lstStyle>
            <a:lvl1pPr marL="0" indent="0">
              <a:buFontTx/>
              <a:buNone/>
              <a:defRPr/>
            </a:lvl1pPr>
          </a:lstStyle>
          <a:p>
            <a:r>
              <a:rPr lang="en-US"/>
              <a:t>Click icon to add picture</a:t>
            </a:r>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1" y="1131567"/>
            <a:ext cx="3851907" cy="1980253"/>
          </a:xfrm>
          <a:prstGeom prst="rect">
            <a:avLst/>
          </a:prstGeom>
          <a:solidFill>
            <a:srgbClr val="4298D3"/>
          </a:solidFill>
        </p:spPr>
        <p:txBody>
          <a:bodyPr vert="horz" lIns="432000" tIns="0" rIns="360000" bIns="0" rtlCol="0" anchor="ctr">
            <a:noAutofit/>
          </a:bodyPr>
          <a:lstStyle>
            <a:lvl1pPr algn="l">
              <a:defRPr sz="2400" b="1" cap="all" baseline="0">
                <a:solidFill>
                  <a:schemeClr val="bg1"/>
                </a:solidFill>
              </a:defRPr>
            </a:lvl1pPr>
          </a:lstStyle>
          <a:p>
            <a:r>
              <a:rPr lang="en-US"/>
              <a:t>Click to edit Master title style</a:t>
            </a:r>
            <a:endParaRPr lang="fr-FR"/>
          </a:p>
        </p:txBody>
      </p:sp>
      <p:sp>
        <p:nvSpPr>
          <p:cNvPr id="2" name="Espace réservé du texte 3">
            <a:extLst>
              <a:ext uri="{FF2B5EF4-FFF2-40B4-BE49-F238E27FC236}">
                <a16:creationId xmlns:a16="http://schemas.microsoft.com/office/drawing/2014/main" id="{EA145D33-58C5-7379-B9C8-0B19A4B56773}"/>
              </a:ext>
            </a:extLst>
          </p:cNvPr>
          <p:cNvSpPr>
            <a:spLocks noGrp="1"/>
          </p:cNvSpPr>
          <p:nvPr>
            <p:ph type="body" sz="half" idx="2"/>
          </p:nvPr>
        </p:nvSpPr>
        <p:spPr>
          <a:xfrm>
            <a:off x="431471" y="2571751"/>
            <a:ext cx="3420437" cy="720092"/>
          </a:xfrm>
          <a:prstGeom prst="rect">
            <a:avLst/>
          </a:prstGeom>
        </p:spPr>
        <p:txBody>
          <a:bodyPr wrap="square" lIns="0" tIns="0" rIns="360000" bIns="0" anchor="t" anchorCtr="0">
            <a:noAutofit/>
          </a:bodyPr>
          <a:lstStyle>
            <a:lvl1pPr marL="0" indent="0">
              <a:buNone/>
              <a:defRPr sz="140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Sous-titre 2">
            <a:extLst>
              <a:ext uri="{FF2B5EF4-FFF2-40B4-BE49-F238E27FC236}">
                <a16:creationId xmlns:a16="http://schemas.microsoft.com/office/drawing/2014/main" id="{C44F9B39-B8B3-2EAD-3960-780E46311B68}"/>
              </a:ext>
            </a:extLst>
          </p:cNvPr>
          <p:cNvSpPr>
            <a:spLocks noGrp="1"/>
          </p:cNvSpPr>
          <p:nvPr>
            <p:ph type="subTitle" idx="1"/>
          </p:nvPr>
        </p:nvSpPr>
        <p:spPr>
          <a:xfrm>
            <a:off x="251447" y="4552004"/>
            <a:ext cx="2700345" cy="127288"/>
          </a:xfrm>
          <a:prstGeom prst="rect">
            <a:avLst/>
          </a:prstGeom>
        </p:spPr>
        <p:txBody>
          <a:bodyPr lIns="0" tIns="0" rIns="0" bIns="0" anchor="b">
            <a:noAutofit/>
          </a:bodyPr>
          <a:lstStyle>
            <a:lvl1pPr marL="0" indent="0" algn="l">
              <a:buNone/>
              <a:defRPr sz="800" cap="all" baseline="0">
                <a:solidFill>
                  <a:schemeClr val="tx1"/>
                </a:solidFill>
                <a:latin typeface="Arial" panose="020B0604020202020204" pitchFamily="34" charset="0"/>
                <a:cs typeface="Arial" panose="020B0604020202020204" pitchFamily="34" charset="0"/>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fr-FR"/>
          </a:p>
        </p:txBody>
      </p:sp>
      <p:sp>
        <p:nvSpPr>
          <p:cNvPr id="4" name="Action Button: Forward or Next 33">
            <a:hlinkClick r:id="" action="ppaction://hlinkshowjump?jump=nextslide" highlightClick="1"/>
            <a:extLst>
              <a:ext uri="{FF2B5EF4-FFF2-40B4-BE49-F238E27FC236}">
                <a16:creationId xmlns:a16="http://schemas.microsoft.com/office/drawing/2014/main" id="{0CE68BEB-CB4C-48B8-D55C-AD8637DF0F76}"/>
              </a:ext>
            </a:extLst>
          </p:cNvPr>
          <p:cNvSpPr/>
          <p:nvPr/>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8" name="Action Button: Forward or Next 33">
            <a:hlinkClick r:id="" action="ppaction://hlinkshowjump?jump=nextslide" highlightClick="1"/>
            <a:extLst>
              <a:ext uri="{FF2B5EF4-FFF2-40B4-BE49-F238E27FC236}">
                <a16:creationId xmlns:a16="http://schemas.microsoft.com/office/drawing/2014/main" id="{101359A7-9490-1561-A1CB-353C164F2128}"/>
              </a:ext>
            </a:extLst>
          </p:cNvPr>
          <p:cNvSpPr/>
          <p:nvPr/>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9" name="Slide Number Placeholder 5">
            <a:extLst>
              <a:ext uri="{FF2B5EF4-FFF2-40B4-BE49-F238E27FC236}">
                <a16:creationId xmlns:a16="http://schemas.microsoft.com/office/drawing/2014/main" id="{76589C48-D6ED-AE7F-5A32-EDF1560F3971}"/>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ABCB9CE-F100-F4F5-424C-BFFA76E648D4}"/>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3E37762B-3EAA-E09D-AD41-69F8C695DDC9}"/>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3" name="Picture 29">
            <a:extLst>
              <a:ext uri="{FF2B5EF4-FFF2-40B4-BE49-F238E27FC236}">
                <a16:creationId xmlns:a16="http://schemas.microsoft.com/office/drawing/2014/main" id="{59BAD55E-077E-E1DD-A341-93D769DDDB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14" name="Slide Number Placeholder 5">
            <a:extLst>
              <a:ext uri="{FF2B5EF4-FFF2-40B4-BE49-F238E27FC236}">
                <a16:creationId xmlns:a16="http://schemas.microsoft.com/office/drawing/2014/main" id="{99882F5A-082E-FE72-B085-A4267F8A709F}"/>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5" name="Rectangle 9">
            <a:extLst>
              <a:ext uri="{FF2B5EF4-FFF2-40B4-BE49-F238E27FC236}">
                <a16:creationId xmlns:a16="http://schemas.microsoft.com/office/drawing/2014/main" id="{3A3855F1-E423-B21C-8F5E-79AEAE83B55C}"/>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6" name="Rectangle 9">
            <a:extLst>
              <a:ext uri="{FF2B5EF4-FFF2-40B4-BE49-F238E27FC236}">
                <a16:creationId xmlns:a16="http://schemas.microsoft.com/office/drawing/2014/main" id="{759D15FF-6BEB-6945-420C-792D19E52E91}"/>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7" name="Picture 29">
            <a:extLst>
              <a:ext uri="{FF2B5EF4-FFF2-40B4-BE49-F238E27FC236}">
                <a16:creationId xmlns:a16="http://schemas.microsoft.com/office/drawing/2014/main" id="{EF82DD43-6F68-B1D2-259D-10DF2A6187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18" name="Action Button: Forward or Next 33">
            <a:hlinkClick r:id="" action="ppaction://hlinkshowjump?jump=nextslide" highlightClick="1"/>
            <a:extLst>
              <a:ext uri="{FF2B5EF4-FFF2-40B4-BE49-F238E27FC236}">
                <a16:creationId xmlns:a16="http://schemas.microsoft.com/office/drawing/2014/main" id="{5842697F-9DFE-25CA-1A97-0D5FEEDE5243}"/>
              </a:ext>
            </a:extLst>
          </p:cNvPr>
          <p:cNvSpPr/>
          <p:nvPr/>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9" name="Action Button: Back or Previous 34">
            <a:hlinkClick r:id="" action="ppaction://hlinkshowjump?jump=previousslide" highlightClick="1"/>
            <a:extLst>
              <a:ext uri="{FF2B5EF4-FFF2-40B4-BE49-F238E27FC236}">
                <a16:creationId xmlns:a16="http://schemas.microsoft.com/office/drawing/2014/main" id="{F667DCFD-6CE8-5BAA-5952-579F091BCAFA}"/>
              </a:ext>
            </a:extLst>
          </p:cNvPr>
          <p:cNvSpPr/>
          <p:nvPr/>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Tree>
    <p:extLst>
      <p:ext uri="{BB962C8B-B14F-4D97-AF65-F5344CB8AC3E}">
        <p14:creationId xmlns:p14="http://schemas.microsoft.com/office/powerpoint/2010/main" val="638694632"/>
      </p:ext>
    </p:extLst>
  </p:cSld>
  <p:clrMapOvr>
    <a:masterClrMapping/>
  </p:clrMapOvr>
  <p:hf sldNum="0" hdr="0" dt="0"/>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preserve="1">
  <p:cSld name="3_cover">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6CF53D57-A341-A70F-D8BB-2528A70E21A7}"/>
              </a:ext>
            </a:extLst>
          </p:cNvPr>
          <p:cNvSpPr>
            <a:spLocks noGrp="1"/>
          </p:cNvSpPr>
          <p:nvPr>
            <p:ph type="pic" sz="quarter" idx="10"/>
          </p:nvPr>
        </p:nvSpPr>
        <p:spPr>
          <a:xfrm>
            <a:off x="0" y="231451"/>
            <a:ext cx="8892552" cy="4034700"/>
          </a:xfrm>
          <a:prstGeom prst="rect">
            <a:avLst/>
          </a:prstGeom>
          <a:solidFill>
            <a:schemeClr val="bg1">
              <a:lumMod val="95000"/>
            </a:schemeClr>
          </a:solidFill>
        </p:spPr>
        <p:txBody>
          <a:bodyPr lIns="182880" tIns="91440" rIns="182880" bIns="91440"/>
          <a:lstStyle>
            <a:lvl1pPr marL="0" indent="0">
              <a:buFontTx/>
              <a:buNone/>
              <a:defRPr/>
            </a:lvl1pPr>
          </a:lstStyle>
          <a:p>
            <a:r>
              <a:rPr lang="en-US"/>
              <a:t>Click icon to add picture</a:t>
            </a:r>
          </a:p>
        </p:txBody>
      </p:sp>
      <p:sp>
        <p:nvSpPr>
          <p:cNvPr id="4" name="Espace réservé du contenu 2">
            <a:extLst>
              <a:ext uri="{FF2B5EF4-FFF2-40B4-BE49-F238E27FC236}">
                <a16:creationId xmlns:a16="http://schemas.microsoft.com/office/drawing/2014/main" id="{62FA6EC3-6059-F1BA-EFAA-A7CA7C1D01A6}"/>
              </a:ext>
            </a:extLst>
          </p:cNvPr>
          <p:cNvSpPr>
            <a:spLocks noGrp="1"/>
          </p:cNvSpPr>
          <p:nvPr>
            <p:ph idx="11"/>
          </p:nvPr>
        </p:nvSpPr>
        <p:spPr>
          <a:xfrm>
            <a:off x="1" y="1131566"/>
            <a:ext cx="3851906" cy="2160276"/>
          </a:xfrm>
          <a:prstGeom prst="rect">
            <a:avLst/>
          </a:prstGeom>
          <a:solidFill>
            <a:srgbClr val="4298D3">
              <a:alpha val="75000"/>
            </a:srgbClr>
          </a:solidFill>
        </p:spPr>
        <p:txBody>
          <a:bodyPr lIns="432000" rIns="180000" anchor="ctr">
            <a:noAutofit/>
          </a:bodyPr>
          <a:lstStyle>
            <a:lvl1pPr marL="0" indent="0" algn="l">
              <a:spcBef>
                <a:spcPts val="100"/>
              </a:spcBef>
              <a:buFontTx/>
              <a:buNone/>
              <a:defRPr sz="2400" b="1" cap="all" baseline="0">
                <a:solidFill>
                  <a:schemeClr val="bg1"/>
                </a:solidFill>
              </a:defRPr>
            </a:lvl1pPr>
            <a:lvl2pPr marL="0" indent="0" algn="l">
              <a:spcBef>
                <a:spcPts val="100"/>
              </a:spcBef>
              <a:buFontTx/>
              <a:buNone/>
              <a:defRPr sz="1400">
                <a:solidFill>
                  <a:schemeClr val="bg1"/>
                </a:solidFill>
              </a:defRPr>
            </a:lvl2pPr>
            <a:lvl3pPr marL="0" indent="0" algn="l">
              <a:spcBef>
                <a:spcPts val="100"/>
              </a:spcBef>
              <a:buFontTx/>
              <a:buNone/>
              <a:defRPr sz="1400">
                <a:solidFill>
                  <a:schemeClr val="bg1"/>
                </a:solidFill>
              </a:defRPr>
            </a:lvl3pPr>
            <a:lvl4pPr marL="0" indent="0" algn="l">
              <a:spcBef>
                <a:spcPts val="100"/>
              </a:spcBef>
              <a:buFontTx/>
              <a:buNone/>
              <a:defRPr sz="1400">
                <a:solidFill>
                  <a:schemeClr val="bg1"/>
                </a:solidFill>
              </a:defRPr>
            </a:lvl4pPr>
            <a:lvl5pPr marL="0" indent="0" algn="l">
              <a:spcBef>
                <a:spcPts val="100"/>
              </a:spcBef>
              <a:buFontTx/>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3" name="Sous-titre 2">
            <a:extLst>
              <a:ext uri="{FF2B5EF4-FFF2-40B4-BE49-F238E27FC236}">
                <a16:creationId xmlns:a16="http://schemas.microsoft.com/office/drawing/2014/main" id="{02B6BBB1-EB06-C89D-F35A-39AB7409D294}"/>
              </a:ext>
            </a:extLst>
          </p:cNvPr>
          <p:cNvSpPr>
            <a:spLocks noGrp="1"/>
          </p:cNvSpPr>
          <p:nvPr>
            <p:ph type="subTitle" idx="1"/>
          </p:nvPr>
        </p:nvSpPr>
        <p:spPr>
          <a:xfrm>
            <a:off x="251447" y="4552004"/>
            <a:ext cx="2700345" cy="127288"/>
          </a:xfrm>
          <a:prstGeom prst="rect">
            <a:avLst/>
          </a:prstGeom>
        </p:spPr>
        <p:txBody>
          <a:bodyPr lIns="0" tIns="0" rIns="0" bIns="0" anchor="b">
            <a:noAutofit/>
          </a:bodyPr>
          <a:lstStyle>
            <a:lvl1pPr marL="0" indent="0" algn="l">
              <a:buNone/>
              <a:defRPr sz="800" cap="all" baseline="0">
                <a:solidFill>
                  <a:schemeClr val="tx1"/>
                </a:solidFill>
                <a:latin typeface="Arial" panose="020B0604020202020204" pitchFamily="34" charset="0"/>
                <a:cs typeface="Arial" panose="020B0604020202020204" pitchFamily="34" charset="0"/>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fr-FR"/>
          </a:p>
        </p:txBody>
      </p:sp>
      <p:sp>
        <p:nvSpPr>
          <p:cNvPr id="3" name="Action Button: Forward or Next 33">
            <a:hlinkClick r:id="" action="ppaction://hlinkshowjump?jump=nextslide" highlightClick="1"/>
            <a:extLst>
              <a:ext uri="{FF2B5EF4-FFF2-40B4-BE49-F238E27FC236}">
                <a16:creationId xmlns:a16="http://schemas.microsoft.com/office/drawing/2014/main" id="{28735091-3700-23DD-2F4C-AEC0998F63F0}"/>
              </a:ext>
            </a:extLst>
          </p:cNvPr>
          <p:cNvSpPr/>
          <p:nvPr/>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5" name="Action Button: Forward or Next 33">
            <a:hlinkClick r:id="" action="ppaction://hlinkshowjump?jump=nextslide" highlightClick="1"/>
            <a:extLst>
              <a:ext uri="{FF2B5EF4-FFF2-40B4-BE49-F238E27FC236}">
                <a16:creationId xmlns:a16="http://schemas.microsoft.com/office/drawing/2014/main" id="{5EEADD9B-9451-EC29-99C2-4168417EF669}"/>
              </a:ext>
            </a:extLst>
          </p:cNvPr>
          <p:cNvSpPr/>
          <p:nvPr/>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6" name="Slide Number Placeholder 5">
            <a:extLst>
              <a:ext uri="{FF2B5EF4-FFF2-40B4-BE49-F238E27FC236}">
                <a16:creationId xmlns:a16="http://schemas.microsoft.com/office/drawing/2014/main" id="{AEF64D81-1739-2648-07A5-0D806C1C01F8}"/>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7" name="Rectangle 9">
            <a:extLst>
              <a:ext uri="{FF2B5EF4-FFF2-40B4-BE49-F238E27FC236}">
                <a16:creationId xmlns:a16="http://schemas.microsoft.com/office/drawing/2014/main" id="{A4996838-B782-0E07-6950-8E44B7A00A3A}"/>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8" name="Rectangle 9">
            <a:extLst>
              <a:ext uri="{FF2B5EF4-FFF2-40B4-BE49-F238E27FC236}">
                <a16:creationId xmlns:a16="http://schemas.microsoft.com/office/drawing/2014/main" id="{E0130E40-6070-73D9-3961-4A64B01EF755}"/>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9" name="Picture 29">
            <a:extLst>
              <a:ext uri="{FF2B5EF4-FFF2-40B4-BE49-F238E27FC236}">
                <a16:creationId xmlns:a16="http://schemas.microsoft.com/office/drawing/2014/main" id="{6066C3F3-9EDA-D0A2-C8FC-F68C2AB788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10" name="Slide Number Placeholder 5">
            <a:extLst>
              <a:ext uri="{FF2B5EF4-FFF2-40B4-BE49-F238E27FC236}">
                <a16:creationId xmlns:a16="http://schemas.microsoft.com/office/drawing/2014/main" id="{D0669762-29F4-4D55-D68C-C005EF08147A}"/>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2" name="Rectangle 9">
            <a:extLst>
              <a:ext uri="{FF2B5EF4-FFF2-40B4-BE49-F238E27FC236}">
                <a16:creationId xmlns:a16="http://schemas.microsoft.com/office/drawing/2014/main" id="{F78311EB-5AD7-D7E5-D183-8D92B145B8E8}"/>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5" name="Rectangle 9">
            <a:extLst>
              <a:ext uri="{FF2B5EF4-FFF2-40B4-BE49-F238E27FC236}">
                <a16:creationId xmlns:a16="http://schemas.microsoft.com/office/drawing/2014/main" id="{96A884FC-08F4-9FAB-8832-E837859D3EE2}"/>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6" name="Picture 29">
            <a:extLst>
              <a:ext uri="{FF2B5EF4-FFF2-40B4-BE49-F238E27FC236}">
                <a16:creationId xmlns:a16="http://schemas.microsoft.com/office/drawing/2014/main" id="{856963DF-9156-9FEB-B936-D18B51F654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17" name="Action Button: Forward or Next 33">
            <a:hlinkClick r:id="" action="ppaction://hlinkshowjump?jump=nextslide" highlightClick="1"/>
            <a:extLst>
              <a:ext uri="{FF2B5EF4-FFF2-40B4-BE49-F238E27FC236}">
                <a16:creationId xmlns:a16="http://schemas.microsoft.com/office/drawing/2014/main" id="{CBCC1C46-AAA1-5C0B-D159-7FB3E2EDF092}"/>
              </a:ext>
            </a:extLst>
          </p:cNvPr>
          <p:cNvSpPr/>
          <p:nvPr/>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8" name="Action Button: Back or Previous 34">
            <a:hlinkClick r:id="" action="ppaction://hlinkshowjump?jump=previousslide" highlightClick="1"/>
            <a:extLst>
              <a:ext uri="{FF2B5EF4-FFF2-40B4-BE49-F238E27FC236}">
                <a16:creationId xmlns:a16="http://schemas.microsoft.com/office/drawing/2014/main" id="{B1667C1A-382C-A32B-479F-BAA794CCD62D}"/>
              </a:ext>
            </a:extLst>
          </p:cNvPr>
          <p:cNvSpPr/>
          <p:nvPr/>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Tree>
    <p:extLst>
      <p:ext uri="{BB962C8B-B14F-4D97-AF65-F5344CB8AC3E}">
        <p14:creationId xmlns:p14="http://schemas.microsoft.com/office/powerpoint/2010/main" val="3842886231"/>
      </p:ext>
    </p:extLst>
  </p:cSld>
  <p:clrMapOvr>
    <a:masterClrMapping/>
  </p:clrMapOvr>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Two Tall Text Subtitle">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4BE295FC-8DE9-096C-D8BE-19A8602621D7}"/>
              </a:ext>
            </a:extLst>
          </p:cNvPr>
          <p:cNvSpPr>
            <a:spLocks noGrp="1"/>
          </p:cNvSpPr>
          <p:nvPr>
            <p:ph type="pic" sz="quarter" idx="10"/>
          </p:nvPr>
        </p:nvSpPr>
        <p:spPr>
          <a:xfrm>
            <a:off x="251449" y="1131566"/>
            <a:ext cx="4140529" cy="1260145"/>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8" name="Picture Placeholder 3">
            <a:extLst>
              <a:ext uri="{FF2B5EF4-FFF2-40B4-BE49-F238E27FC236}">
                <a16:creationId xmlns:a16="http://schemas.microsoft.com/office/drawing/2014/main" id="{4DDC17D5-D8A7-86A8-F8F3-A852D97C4174}"/>
              </a:ext>
            </a:extLst>
          </p:cNvPr>
          <p:cNvSpPr>
            <a:spLocks noGrp="1"/>
          </p:cNvSpPr>
          <p:nvPr>
            <p:ph type="pic" sz="quarter" idx="11"/>
          </p:nvPr>
        </p:nvSpPr>
        <p:spPr>
          <a:xfrm>
            <a:off x="4572001" y="1131566"/>
            <a:ext cx="4140529" cy="1260145"/>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cxnSp>
        <p:nvCxnSpPr>
          <p:cNvPr id="12" name="Connecteur droit 11">
            <a:extLst>
              <a:ext uri="{FF2B5EF4-FFF2-40B4-BE49-F238E27FC236}">
                <a16:creationId xmlns:a16="http://schemas.microsoft.com/office/drawing/2014/main" id="{2DB96781-0911-E4E1-541C-D5B7775C7702}"/>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9">
            <a:extLst>
              <a:ext uri="{FF2B5EF4-FFF2-40B4-BE49-F238E27FC236}">
                <a16:creationId xmlns:a16="http://schemas.microsoft.com/office/drawing/2014/main" id="{1902C9C2-3969-BE78-FE4B-5F12E7A4F1A3}"/>
              </a:ext>
            </a:extLst>
          </p:cNvPr>
          <p:cNvSpPr>
            <a:spLocks noGrp="1"/>
          </p:cNvSpPr>
          <p:nvPr>
            <p:ph type="body" sz="quarter" idx="14" hasCustomPrompt="1"/>
          </p:nvPr>
        </p:nvSpPr>
        <p:spPr>
          <a:xfrm>
            <a:off x="251449" y="2572705"/>
            <a:ext cx="4140529" cy="1799276"/>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9">
            <a:extLst>
              <a:ext uri="{FF2B5EF4-FFF2-40B4-BE49-F238E27FC236}">
                <a16:creationId xmlns:a16="http://schemas.microsoft.com/office/drawing/2014/main" id="{E213667E-0E73-AFAE-04F1-E525A6CB516B}"/>
              </a:ext>
            </a:extLst>
          </p:cNvPr>
          <p:cNvSpPr>
            <a:spLocks noGrp="1"/>
          </p:cNvSpPr>
          <p:nvPr>
            <p:ph type="body" sz="quarter" idx="26" hasCustomPrompt="1"/>
          </p:nvPr>
        </p:nvSpPr>
        <p:spPr>
          <a:xfrm>
            <a:off x="4572001" y="2572705"/>
            <a:ext cx="4140529" cy="1799276"/>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8">
            <a:extLst>
              <a:ext uri="{FF2B5EF4-FFF2-40B4-BE49-F238E27FC236}">
                <a16:creationId xmlns:a16="http://schemas.microsoft.com/office/drawing/2014/main" id="{51388A99-B27C-4E21-64C5-E09E6E67969E}"/>
              </a:ext>
            </a:extLst>
          </p:cNvPr>
          <p:cNvSpPr>
            <a:spLocks noGrp="1"/>
          </p:cNvSpPr>
          <p:nvPr>
            <p:ph type="body" sz="quarter" idx="27"/>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4" name="Footer Placeholder 3">
            <a:extLst>
              <a:ext uri="{FF2B5EF4-FFF2-40B4-BE49-F238E27FC236}">
                <a16:creationId xmlns:a16="http://schemas.microsoft.com/office/drawing/2014/main" id="{DD5FEBA7-89AB-0A6C-8CCB-893A50C29A1A}"/>
              </a:ext>
            </a:extLst>
          </p:cNvPr>
          <p:cNvSpPr txBox="1">
            <a:spLocks/>
          </p:cNvSpPr>
          <p:nvPr userDrawn="1"/>
        </p:nvSpPr>
        <p:spPr>
          <a:xfrm>
            <a:off x="244143" y="4746911"/>
            <a:ext cx="3646214" cy="107722"/>
          </a:xfrm>
          <a:prstGeom prst="rect">
            <a:avLst/>
          </a:prstGeom>
        </p:spPr>
        <p:txBody>
          <a:bodyPr vert="horz" wrap="square" lIns="0" tIns="0" rIns="0" bIns="0" rtlCol="0" anchor="b" anchorCtr="0">
            <a:spAutoFit/>
          </a:bodyPr>
          <a:lstStyle>
            <a:defPPr>
              <a:defRPr lang="en-US"/>
            </a:defPPr>
            <a:lvl1pPr marL="0" algn="l" defTabSz="914378"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sz="700" cap="all"/>
              <a:t>PROPRIETARY &amp; CONFIDENTIAL // PRODUCT LINE, DIVISION OR BUSINESS UNIT</a:t>
            </a:r>
          </a:p>
        </p:txBody>
      </p:sp>
      <p:sp>
        <p:nvSpPr>
          <p:cNvPr id="5" name="Slide Number Placeholder 5">
            <a:extLst>
              <a:ext uri="{FF2B5EF4-FFF2-40B4-BE49-F238E27FC236}">
                <a16:creationId xmlns:a16="http://schemas.microsoft.com/office/drawing/2014/main" id="{95507A8E-5697-779E-85D2-CAE540D02A4B}"/>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7" name="Rectangle 9">
            <a:extLst>
              <a:ext uri="{FF2B5EF4-FFF2-40B4-BE49-F238E27FC236}">
                <a16:creationId xmlns:a16="http://schemas.microsoft.com/office/drawing/2014/main" id="{F05D5269-ED72-069D-1C31-62632AFB9E94}"/>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9" name="Rectangle 9">
            <a:extLst>
              <a:ext uri="{FF2B5EF4-FFF2-40B4-BE49-F238E27FC236}">
                <a16:creationId xmlns:a16="http://schemas.microsoft.com/office/drawing/2014/main" id="{11B1C979-8C89-B41A-371D-4F61A0CB9CA6}"/>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0" name="Picture 29">
            <a:extLst>
              <a:ext uri="{FF2B5EF4-FFF2-40B4-BE49-F238E27FC236}">
                <a16:creationId xmlns:a16="http://schemas.microsoft.com/office/drawing/2014/main" id="{29557D4E-187F-4672-C476-C19D3A6F1E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366862186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preserve="1">
  <p:cSld name="4_cover">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6CF53D57-A341-A70F-D8BB-2528A70E21A7}"/>
              </a:ext>
            </a:extLst>
          </p:cNvPr>
          <p:cNvSpPr>
            <a:spLocks noGrp="1"/>
          </p:cNvSpPr>
          <p:nvPr>
            <p:ph type="pic" sz="quarter" idx="10"/>
          </p:nvPr>
        </p:nvSpPr>
        <p:spPr>
          <a:xfrm>
            <a:off x="251448" y="231451"/>
            <a:ext cx="8641104" cy="4034700"/>
          </a:xfrm>
          <a:prstGeom prst="rect">
            <a:avLst/>
          </a:prstGeom>
          <a:solidFill>
            <a:schemeClr val="bg1">
              <a:lumMod val="95000"/>
            </a:schemeClr>
          </a:solidFill>
        </p:spPr>
        <p:txBody>
          <a:bodyPr lIns="182880" tIns="91440" rIns="182880" bIns="91440"/>
          <a:lstStyle>
            <a:lvl1pPr marL="0" indent="0">
              <a:buFontTx/>
              <a:buNone/>
              <a:defRPr/>
            </a:lvl1pPr>
          </a:lstStyle>
          <a:p>
            <a:r>
              <a:rPr lang="en-US"/>
              <a:t>Click icon to add picture</a:t>
            </a:r>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791518" y="1131567"/>
            <a:ext cx="3060391" cy="1260161"/>
          </a:xfrm>
          <a:prstGeom prst="rect">
            <a:avLst/>
          </a:prstGeom>
        </p:spPr>
        <p:txBody>
          <a:bodyPr vert="horz" lIns="0" tIns="0" rIns="0" bIns="0" rtlCol="0" anchor="b">
            <a:noAutofit/>
          </a:bodyPr>
          <a:lstStyle>
            <a:lvl1pPr algn="l">
              <a:defRPr sz="2400" b="1" cap="all" baseline="0">
                <a:solidFill>
                  <a:schemeClr val="bg1"/>
                </a:solidFill>
              </a:defRPr>
            </a:lvl1pPr>
          </a:lstStyle>
          <a:p>
            <a:r>
              <a:rPr lang="en-US"/>
              <a:t>Click to edit Master title style</a:t>
            </a:r>
            <a:endParaRPr lang="fr-FR"/>
          </a:p>
        </p:txBody>
      </p:sp>
      <p:sp>
        <p:nvSpPr>
          <p:cNvPr id="2" name="Espace réservé du texte 3">
            <a:extLst>
              <a:ext uri="{FF2B5EF4-FFF2-40B4-BE49-F238E27FC236}">
                <a16:creationId xmlns:a16="http://schemas.microsoft.com/office/drawing/2014/main" id="{C0FF9B04-9BC5-5EC6-4A15-BEFF2D8B42E4}"/>
              </a:ext>
            </a:extLst>
          </p:cNvPr>
          <p:cNvSpPr>
            <a:spLocks noGrp="1"/>
          </p:cNvSpPr>
          <p:nvPr>
            <p:ph type="body" sz="half" idx="2"/>
          </p:nvPr>
        </p:nvSpPr>
        <p:spPr>
          <a:xfrm>
            <a:off x="791518" y="2571751"/>
            <a:ext cx="3060391" cy="720092"/>
          </a:xfrm>
          <a:prstGeom prst="rect">
            <a:avLst/>
          </a:prstGeom>
        </p:spPr>
        <p:txBody>
          <a:bodyPr wrap="square" lIns="0" tIns="0" rIns="0" bIns="0" anchor="t" anchorCtr="0">
            <a:noAutofit/>
          </a:bodyPr>
          <a:lstStyle>
            <a:lvl1pPr marL="0" indent="0">
              <a:buNone/>
              <a:defRPr sz="140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Sous-titre 2">
            <a:extLst>
              <a:ext uri="{FF2B5EF4-FFF2-40B4-BE49-F238E27FC236}">
                <a16:creationId xmlns:a16="http://schemas.microsoft.com/office/drawing/2014/main" id="{5ECA9AA5-A423-440D-A079-481B71A6B720}"/>
              </a:ext>
            </a:extLst>
          </p:cNvPr>
          <p:cNvSpPr>
            <a:spLocks noGrp="1"/>
          </p:cNvSpPr>
          <p:nvPr>
            <p:ph type="subTitle" idx="1"/>
          </p:nvPr>
        </p:nvSpPr>
        <p:spPr>
          <a:xfrm>
            <a:off x="251447" y="4552004"/>
            <a:ext cx="2700345" cy="127288"/>
          </a:xfrm>
          <a:prstGeom prst="rect">
            <a:avLst/>
          </a:prstGeom>
        </p:spPr>
        <p:txBody>
          <a:bodyPr lIns="0" tIns="0" rIns="0" bIns="0" anchor="b">
            <a:noAutofit/>
          </a:bodyPr>
          <a:lstStyle>
            <a:lvl1pPr marL="0" indent="0" algn="l">
              <a:buNone/>
              <a:defRPr sz="800" cap="all" baseline="0">
                <a:solidFill>
                  <a:schemeClr val="tx1"/>
                </a:solidFill>
                <a:latin typeface="Arial" panose="020B0604020202020204" pitchFamily="34" charset="0"/>
                <a:cs typeface="Arial" panose="020B0604020202020204" pitchFamily="34" charset="0"/>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fr-FR"/>
          </a:p>
        </p:txBody>
      </p:sp>
      <p:sp>
        <p:nvSpPr>
          <p:cNvPr id="4" name="Action Button: Forward or Next 33">
            <a:hlinkClick r:id="" action="ppaction://hlinkshowjump?jump=nextslide" highlightClick="1"/>
            <a:extLst>
              <a:ext uri="{FF2B5EF4-FFF2-40B4-BE49-F238E27FC236}">
                <a16:creationId xmlns:a16="http://schemas.microsoft.com/office/drawing/2014/main" id="{D1BD2E0F-91E7-6AE1-C73D-1FCCB3B0F8CA}"/>
              </a:ext>
            </a:extLst>
          </p:cNvPr>
          <p:cNvSpPr/>
          <p:nvPr/>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5" name="Action Button: Forward or Next 33">
            <a:hlinkClick r:id="" action="ppaction://hlinkshowjump?jump=nextslide" highlightClick="1"/>
            <a:extLst>
              <a:ext uri="{FF2B5EF4-FFF2-40B4-BE49-F238E27FC236}">
                <a16:creationId xmlns:a16="http://schemas.microsoft.com/office/drawing/2014/main" id="{53CEA70A-F951-6B49-8D52-7AF16866A487}"/>
              </a:ext>
            </a:extLst>
          </p:cNvPr>
          <p:cNvSpPr/>
          <p:nvPr/>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9" name="Slide Number Placeholder 5">
            <a:extLst>
              <a:ext uri="{FF2B5EF4-FFF2-40B4-BE49-F238E27FC236}">
                <a16:creationId xmlns:a16="http://schemas.microsoft.com/office/drawing/2014/main" id="{FBEEC412-B021-B396-F8AE-42131FC60A0D}"/>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CE4941B-264A-A57A-E570-4A86A1E582D1}"/>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81DBC40E-DBB1-6029-5AE5-F83926D900CC}"/>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3" name="Picture 29">
            <a:extLst>
              <a:ext uri="{FF2B5EF4-FFF2-40B4-BE49-F238E27FC236}">
                <a16:creationId xmlns:a16="http://schemas.microsoft.com/office/drawing/2014/main" id="{32DCD868-7D1F-A761-5CB9-D96543963A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14" name="Slide Number Placeholder 5">
            <a:extLst>
              <a:ext uri="{FF2B5EF4-FFF2-40B4-BE49-F238E27FC236}">
                <a16:creationId xmlns:a16="http://schemas.microsoft.com/office/drawing/2014/main" id="{B9D349FD-8C16-6CDE-B681-51AE814BF24D}"/>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5" name="Rectangle 9">
            <a:extLst>
              <a:ext uri="{FF2B5EF4-FFF2-40B4-BE49-F238E27FC236}">
                <a16:creationId xmlns:a16="http://schemas.microsoft.com/office/drawing/2014/main" id="{73D2FFA4-DB2B-8157-96F2-56C0F997C015}"/>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6" name="Rectangle 9">
            <a:extLst>
              <a:ext uri="{FF2B5EF4-FFF2-40B4-BE49-F238E27FC236}">
                <a16:creationId xmlns:a16="http://schemas.microsoft.com/office/drawing/2014/main" id="{1F292115-B60A-B9FB-DC31-263A6EA62A55}"/>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7" name="Picture 29">
            <a:extLst>
              <a:ext uri="{FF2B5EF4-FFF2-40B4-BE49-F238E27FC236}">
                <a16:creationId xmlns:a16="http://schemas.microsoft.com/office/drawing/2014/main" id="{12ED8B80-C149-B034-A249-9B1D355F1C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18" name="Action Button: Forward or Next 33">
            <a:hlinkClick r:id="" action="ppaction://hlinkshowjump?jump=nextslide" highlightClick="1"/>
            <a:extLst>
              <a:ext uri="{FF2B5EF4-FFF2-40B4-BE49-F238E27FC236}">
                <a16:creationId xmlns:a16="http://schemas.microsoft.com/office/drawing/2014/main" id="{9A6128A7-ED70-8F22-ACBA-5E802B814145}"/>
              </a:ext>
            </a:extLst>
          </p:cNvPr>
          <p:cNvSpPr/>
          <p:nvPr/>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9" name="Action Button: Back or Previous 34">
            <a:hlinkClick r:id="" action="ppaction://hlinkshowjump?jump=previousslide" highlightClick="1"/>
            <a:extLst>
              <a:ext uri="{FF2B5EF4-FFF2-40B4-BE49-F238E27FC236}">
                <a16:creationId xmlns:a16="http://schemas.microsoft.com/office/drawing/2014/main" id="{7C70131F-AF20-8F9E-F46A-A8E31FAD5161}"/>
              </a:ext>
            </a:extLst>
          </p:cNvPr>
          <p:cNvSpPr/>
          <p:nvPr/>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Tree>
    <p:extLst>
      <p:ext uri="{BB962C8B-B14F-4D97-AF65-F5344CB8AC3E}">
        <p14:creationId xmlns:p14="http://schemas.microsoft.com/office/powerpoint/2010/main" val="3792408491"/>
      </p:ext>
    </p:extLst>
  </p:cSld>
  <p:clrMapOvr>
    <a:masterClrMapping/>
  </p:clrMapOvr>
  <p:hf sldNum="0" hdr="0" dt="0"/>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preserve="1">
  <p:cSld name="5_cover">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68516EFC-F24C-2AE9-C93D-13D62AB21043}"/>
              </a:ext>
            </a:extLst>
          </p:cNvPr>
          <p:cNvSpPr>
            <a:spLocks noGrp="1"/>
          </p:cNvSpPr>
          <p:nvPr>
            <p:ph type="subTitle" idx="1"/>
          </p:nvPr>
        </p:nvSpPr>
        <p:spPr>
          <a:xfrm>
            <a:off x="251447" y="4552004"/>
            <a:ext cx="2700345" cy="127288"/>
          </a:xfrm>
          <a:prstGeom prst="rect">
            <a:avLst/>
          </a:prstGeom>
        </p:spPr>
        <p:txBody>
          <a:bodyPr lIns="0" tIns="0" rIns="0" bIns="0" anchor="b">
            <a:noAutofit/>
          </a:bodyPr>
          <a:lstStyle>
            <a:lvl1pPr marL="0" indent="0" algn="l">
              <a:buNone/>
              <a:defRPr sz="800" cap="all" baseline="0">
                <a:solidFill>
                  <a:schemeClr val="bg1"/>
                </a:solidFill>
                <a:latin typeface="Arial" panose="020B0604020202020204" pitchFamily="34" charset="0"/>
                <a:cs typeface="Arial" panose="020B0604020202020204" pitchFamily="34" charset="0"/>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fr-FR"/>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1" y="1131567"/>
            <a:ext cx="3851907" cy="1980253"/>
          </a:xfrm>
          <a:prstGeom prst="rect">
            <a:avLst/>
          </a:prstGeom>
          <a:solidFill>
            <a:srgbClr val="4298D3">
              <a:alpha val="75000"/>
            </a:srgbClr>
          </a:solidFill>
        </p:spPr>
        <p:txBody>
          <a:bodyPr vert="horz" lIns="432000" tIns="0" rIns="360000" bIns="0" rtlCol="0" anchor="ctr">
            <a:noAutofit/>
          </a:bodyPr>
          <a:lstStyle>
            <a:lvl1pPr algn="l">
              <a:defRPr sz="2400" b="1" cap="all" baseline="0">
                <a:solidFill>
                  <a:schemeClr val="bg1"/>
                </a:solidFill>
              </a:defRPr>
            </a:lvl1pPr>
          </a:lstStyle>
          <a:p>
            <a:r>
              <a:rPr lang="en-US"/>
              <a:t>Click to edit Master title style</a:t>
            </a:r>
            <a:endParaRPr lang="fr-FR"/>
          </a:p>
        </p:txBody>
      </p:sp>
      <p:sp>
        <p:nvSpPr>
          <p:cNvPr id="2" name="Espace réservé du texte 3">
            <a:extLst>
              <a:ext uri="{FF2B5EF4-FFF2-40B4-BE49-F238E27FC236}">
                <a16:creationId xmlns:a16="http://schemas.microsoft.com/office/drawing/2014/main" id="{EA145D33-58C5-7379-B9C8-0B19A4B56773}"/>
              </a:ext>
            </a:extLst>
          </p:cNvPr>
          <p:cNvSpPr>
            <a:spLocks noGrp="1"/>
          </p:cNvSpPr>
          <p:nvPr>
            <p:ph type="body" sz="half" idx="2"/>
          </p:nvPr>
        </p:nvSpPr>
        <p:spPr>
          <a:xfrm>
            <a:off x="431471" y="2571751"/>
            <a:ext cx="3420437" cy="720092"/>
          </a:xfrm>
          <a:prstGeom prst="rect">
            <a:avLst/>
          </a:prstGeom>
        </p:spPr>
        <p:txBody>
          <a:bodyPr wrap="square" lIns="0" tIns="0" rIns="360000" bIns="0" anchor="t" anchorCtr="0">
            <a:noAutofit/>
          </a:bodyPr>
          <a:lstStyle>
            <a:lvl1pPr marL="0" indent="0">
              <a:buNone/>
              <a:defRPr sz="140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5" name="Image 4">
            <a:extLst>
              <a:ext uri="{FF2B5EF4-FFF2-40B4-BE49-F238E27FC236}">
                <a16:creationId xmlns:a16="http://schemas.microsoft.com/office/drawing/2014/main" id="{237BA45F-BB65-C34C-76CE-C372614ACE5C}"/>
              </a:ext>
            </a:extLst>
          </p:cNvPr>
          <p:cNvPicPr>
            <a:picLocks noChangeAspect="1"/>
          </p:cNvPicPr>
          <p:nvPr/>
        </p:nvPicPr>
        <p:blipFill>
          <a:blip r:embed="rId2"/>
          <a:stretch>
            <a:fillRect/>
          </a:stretch>
        </p:blipFill>
        <p:spPr>
          <a:xfrm>
            <a:off x="7200531" y="4508046"/>
            <a:ext cx="706894" cy="175434"/>
          </a:xfrm>
          <a:prstGeom prst="rect">
            <a:avLst/>
          </a:prstGeom>
        </p:spPr>
      </p:pic>
      <p:sp>
        <p:nvSpPr>
          <p:cNvPr id="10" name="Forme libre 9">
            <a:extLst>
              <a:ext uri="{FF2B5EF4-FFF2-40B4-BE49-F238E27FC236}">
                <a16:creationId xmlns:a16="http://schemas.microsoft.com/office/drawing/2014/main" id="{13722735-BE5B-6304-1F79-E781F9C5A0B3}"/>
              </a:ext>
            </a:extLst>
          </p:cNvPr>
          <p:cNvSpPr/>
          <p:nvPr/>
        </p:nvSpPr>
        <p:spPr>
          <a:xfrm>
            <a:off x="0" y="2"/>
            <a:ext cx="9144000" cy="5143499"/>
          </a:xfrm>
          <a:custGeom>
            <a:avLst/>
            <a:gdLst>
              <a:gd name="connsiteX0" fmla="*/ 8892552 w 9144000"/>
              <a:gd name="connsiteY0" fmla="*/ 0 h 5143499"/>
              <a:gd name="connsiteX1" fmla="*/ 9144000 w 9144000"/>
              <a:gd name="connsiteY1" fmla="*/ 0 h 5143499"/>
              <a:gd name="connsiteX2" fmla="*/ 9144000 w 9144000"/>
              <a:gd name="connsiteY2" fmla="*/ 1 h 5143499"/>
              <a:gd name="connsiteX3" fmla="*/ 9144000 w 9144000"/>
              <a:gd name="connsiteY3" fmla="*/ 231451 h 5143499"/>
              <a:gd name="connsiteX4" fmla="*/ 9144000 w 9144000"/>
              <a:gd name="connsiteY4" fmla="*/ 4912049 h 5143499"/>
              <a:gd name="connsiteX5" fmla="*/ 9144000 w 9144000"/>
              <a:gd name="connsiteY5" fmla="*/ 5143499 h 5143499"/>
              <a:gd name="connsiteX6" fmla="*/ 8892552 w 9144000"/>
              <a:gd name="connsiteY6" fmla="*/ 5143499 h 5143499"/>
              <a:gd name="connsiteX7" fmla="*/ 0 w 9144000"/>
              <a:gd name="connsiteY7" fmla="*/ 5143499 h 5143499"/>
              <a:gd name="connsiteX8" fmla="*/ 0 w 9144000"/>
              <a:gd name="connsiteY8" fmla="*/ 4912049 h 5143499"/>
              <a:gd name="connsiteX9" fmla="*/ 8892552 w 9144000"/>
              <a:gd name="connsiteY9" fmla="*/ 4912049 h 5143499"/>
              <a:gd name="connsiteX10" fmla="*/ 8892552 w 9144000"/>
              <a:gd name="connsiteY10" fmla="*/ 231451 h 5143499"/>
              <a:gd name="connsiteX11" fmla="*/ 0 w 9144000"/>
              <a:gd name="connsiteY11" fmla="*/ 231451 h 5143499"/>
              <a:gd name="connsiteX12" fmla="*/ 0 w 9144000"/>
              <a:gd name="connsiteY12" fmla="*/ 1 h 5143499"/>
              <a:gd name="connsiteX13" fmla="*/ 8892552 w 9144000"/>
              <a:gd name="connsiteY13" fmla="*/ 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5143499">
                <a:moveTo>
                  <a:pt x="8892552" y="0"/>
                </a:moveTo>
                <a:lnTo>
                  <a:pt x="9144000" y="0"/>
                </a:lnTo>
                <a:lnTo>
                  <a:pt x="9144000" y="1"/>
                </a:lnTo>
                <a:lnTo>
                  <a:pt x="9144000" y="231451"/>
                </a:lnTo>
                <a:lnTo>
                  <a:pt x="9144000" y="4912049"/>
                </a:lnTo>
                <a:lnTo>
                  <a:pt x="9144000" y="5143499"/>
                </a:lnTo>
                <a:lnTo>
                  <a:pt x="8892552" y="5143499"/>
                </a:lnTo>
                <a:lnTo>
                  <a:pt x="0" y="5143499"/>
                </a:lnTo>
                <a:lnTo>
                  <a:pt x="0" y="4912049"/>
                </a:lnTo>
                <a:lnTo>
                  <a:pt x="8892552" y="4912049"/>
                </a:lnTo>
                <a:lnTo>
                  <a:pt x="8892552" y="231451"/>
                </a:lnTo>
                <a:lnTo>
                  <a:pt x="0" y="231451"/>
                </a:lnTo>
                <a:lnTo>
                  <a:pt x="0" y="1"/>
                </a:lnTo>
                <a:lnTo>
                  <a:pt x="8892552"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2400"/>
          </a:p>
        </p:txBody>
      </p:sp>
      <p:sp>
        <p:nvSpPr>
          <p:cNvPr id="6" name="Forme libre 9">
            <a:extLst>
              <a:ext uri="{FF2B5EF4-FFF2-40B4-BE49-F238E27FC236}">
                <a16:creationId xmlns:a16="http://schemas.microsoft.com/office/drawing/2014/main" id="{5C742F7C-E37B-A172-CC87-4C25806FE669}"/>
              </a:ext>
            </a:extLst>
          </p:cNvPr>
          <p:cNvSpPr/>
          <p:nvPr/>
        </p:nvSpPr>
        <p:spPr>
          <a:xfrm>
            <a:off x="0" y="149292"/>
            <a:ext cx="9144000" cy="5143499"/>
          </a:xfrm>
          <a:custGeom>
            <a:avLst/>
            <a:gdLst>
              <a:gd name="connsiteX0" fmla="*/ 8892552 w 9144000"/>
              <a:gd name="connsiteY0" fmla="*/ 0 h 5143499"/>
              <a:gd name="connsiteX1" fmla="*/ 9144000 w 9144000"/>
              <a:gd name="connsiteY1" fmla="*/ 0 h 5143499"/>
              <a:gd name="connsiteX2" fmla="*/ 9144000 w 9144000"/>
              <a:gd name="connsiteY2" fmla="*/ 1 h 5143499"/>
              <a:gd name="connsiteX3" fmla="*/ 9144000 w 9144000"/>
              <a:gd name="connsiteY3" fmla="*/ 231451 h 5143499"/>
              <a:gd name="connsiteX4" fmla="*/ 9144000 w 9144000"/>
              <a:gd name="connsiteY4" fmla="*/ 4912049 h 5143499"/>
              <a:gd name="connsiteX5" fmla="*/ 9144000 w 9144000"/>
              <a:gd name="connsiteY5" fmla="*/ 5143499 h 5143499"/>
              <a:gd name="connsiteX6" fmla="*/ 8892552 w 9144000"/>
              <a:gd name="connsiteY6" fmla="*/ 5143499 h 5143499"/>
              <a:gd name="connsiteX7" fmla="*/ 0 w 9144000"/>
              <a:gd name="connsiteY7" fmla="*/ 5143499 h 5143499"/>
              <a:gd name="connsiteX8" fmla="*/ 0 w 9144000"/>
              <a:gd name="connsiteY8" fmla="*/ 4912049 h 5143499"/>
              <a:gd name="connsiteX9" fmla="*/ 8892552 w 9144000"/>
              <a:gd name="connsiteY9" fmla="*/ 4912049 h 5143499"/>
              <a:gd name="connsiteX10" fmla="*/ 8892552 w 9144000"/>
              <a:gd name="connsiteY10" fmla="*/ 231451 h 5143499"/>
              <a:gd name="connsiteX11" fmla="*/ 0 w 9144000"/>
              <a:gd name="connsiteY11" fmla="*/ 231451 h 5143499"/>
              <a:gd name="connsiteX12" fmla="*/ 0 w 9144000"/>
              <a:gd name="connsiteY12" fmla="*/ 1 h 5143499"/>
              <a:gd name="connsiteX13" fmla="*/ 8892552 w 9144000"/>
              <a:gd name="connsiteY13" fmla="*/ 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5143499">
                <a:moveTo>
                  <a:pt x="8892552" y="0"/>
                </a:moveTo>
                <a:lnTo>
                  <a:pt x="9144000" y="0"/>
                </a:lnTo>
                <a:lnTo>
                  <a:pt x="9144000" y="1"/>
                </a:lnTo>
                <a:lnTo>
                  <a:pt x="9144000" y="231451"/>
                </a:lnTo>
                <a:lnTo>
                  <a:pt x="9144000" y="4912049"/>
                </a:lnTo>
                <a:lnTo>
                  <a:pt x="9144000" y="5143499"/>
                </a:lnTo>
                <a:lnTo>
                  <a:pt x="8892552" y="5143499"/>
                </a:lnTo>
                <a:lnTo>
                  <a:pt x="0" y="5143499"/>
                </a:lnTo>
                <a:lnTo>
                  <a:pt x="0" y="4912049"/>
                </a:lnTo>
                <a:lnTo>
                  <a:pt x="8892552" y="4912049"/>
                </a:lnTo>
                <a:lnTo>
                  <a:pt x="8892552" y="231451"/>
                </a:lnTo>
                <a:lnTo>
                  <a:pt x="0" y="231451"/>
                </a:lnTo>
                <a:lnTo>
                  <a:pt x="0" y="1"/>
                </a:lnTo>
                <a:lnTo>
                  <a:pt x="8892552"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2400"/>
          </a:p>
        </p:txBody>
      </p:sp>
      <p:sp>
        <p:nvSpPr>
          <p:cNvPr id="11" name="Slide Number Placeholder 5">
            <a:extLst>
              <a:ext uri="{FF2B5EF4-FFF2-40B4-BE49-F238E27FC236}">
                <a16:creationId xmlns:a16="http://schemas.microsoft.com/office/drawing/2014/main" id="{267C5083-C1A3-7E20-08CC-9F87B10EAEAE}"/>
              </a:ext>
            </a:extLst>
          </p:cNvPr>
          <p:cNvSpPr txBox="1">
            <a:spLocks/>
          </p:cNvSpPr>
          <p:nvPr/>
        </p:nvSpPr>
        <p:spPr>
          <a:xfrm>
            <a:off x="8186173" y="4532238"/>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bg1"/>
                </a:solidFill>
                <a:latin typeface="Arial" panose="020B0604020202020204" pitchFamily="34" charset="0"/>
                <a:cs typeface="Arial" panose="020B0604020202020204" pitchFamily="34" charset="0"/>
              </a:rPr>
              <a:pPr algn="ctr"/>
              <a:t>‹#›</a:t>
            </a:fld>
            <a:endParaRPr lang="en-US" sz="700" b="1">
              <a:solidFill>
                <a:schemeClr val="bg1"/>
              </a:solidFill>
              <a:latin typeface="Arial" panose="020B0604020202020204" pitchFamily="34" charset="0"/>
              <a:cs typeface="Arial" panose="020B0604020202020204" pitchFamily="34" charset="0"/>
            </a:endParaRPr>
          </a:p>
        </p:txBody>
      </p:sp>
      <p:sp>
        <p:nvSpPr>
          <p:cNvPr id="16" name="Rectangle 9">
            <a:extLst>
              <a:ext uri="{FF2B5EF4-FFF2-40B4-BE49-F238E27FC236}">
                <a16:creationId xmlns:a16="http://schemas.microsoft.com/office/drawing/2014/main" id="{D0B25333-5226-3FD1-155A-21BB9FCAA9B9}"/>
              </a:ext>
            </a:extLst>
          </p:cNvPr>
          <p:cNvSpPr/>
          <p:nvPr/>
        </p:nvSpPr>
        <p:spPr>
          <a:xfrm rot="2700000">
            <a:off x="8145212" y="4554645"/>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7" name="Rectangle 9">
            <a:extLst>
              <a:ext uri="{FF2B5EF4-FFF2-40B4-BE49-F238E27FC236}">
                <a16:creationId xmlns:a16="http://schemas.microsoft.com/office/drawing/2014/main" id="{DDEA2677-2BDC-7AF1-C731-3080B24884E8}"/>
              </a:ext>
            </a:extLst>
          </p:cNvPr>
          <p:cNvSpPr/>
          <p:nvPr/>
        </p:nvSpPr>
        <p:spPr>
          <a:xfrm rot="13500000">
            <a:off x="8539131" y="4554645"/>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Tree>
    <p:extLst>
      <p:ext uri="{BB962C8B-B14F-4D97-AF65-F5344CB8AC3E}">
        <p14:creationId xmlns:p14="http://schemas.microsoft.com/office/powerpoint/2010/main" val="2188662575"/>
      </p:ext>
    </p:extLst>
  </p:cSld>
  <p:clrMapOvr>
    <a:masterClrMapping/>
  </p:clrMapOvr>
  <p:hf sldNum="0" hdr="0" dt="0"/>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preserve="1">
  <p:cSld name="6_cover">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68516EFC-F24C-2AE9-C93D-13D62AB21043}"/>
              </a:ext>
            </a:extLst>
          </p:cNvPr>
          <p:cNvSpPr>
            <a:spLocks noGrp="1"/>
          </p:cNvSpPr>
          <p:nvPr>
            <p:ph type="subTitle" idx="1"/>
          </p:nvPr>
        </p:nvSpPr>
        <p:spPr>
          <a:xfrm>
            <a:off x="251447" y="4552004"/>
            <a:ext cx="2700345" cy="127288"/>
          </a:xfrm>
          <a:prstGeom prst="rect">
            <a:avLst/>
          </a:prstGeom>
        </p:spPr>
        <p:txBody>
          <a:bodyPr lIns="0" tIns="0" rIns="0" bIns="0" anchor="b">
            <a:noAutofit/>
          </a:bodyPr>
          <a:lstStyle>
            <a:lvl1pPr marL="0" indent="0" algn="l">
              <a:buNone/>
              <a:defRPr sz="800" cap="all" baseline="0">
                <a:solidFill>
                  <a:schemeClr val="bg1"/>
                </a:solidFill>
                <a:latin typeface="Arial" panose="020B0604020202020204" pitchFamily="34" charset="0"/>
                <a:cs typeface="Arial" panose="020B0604020202020204" pitchFamily="34" charset="0"/>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fr-FR"/>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3851909" y="951544"/>
            <a:ext cx="3420437" cy="2700345"/>
          </a:xfrm>
          <a:prstGeom prst="rect">
            <a:avLst/>
          </a:prstGeom>
          <a:solidFill>
            <a:srgbClr val="4298D3">
              <a:alpha val="75000"/>
            </a:srgbClr>
          </a:solidFill>
        </p:spPr>
        <p:txBody>
          <a:bodyPr vert="horz" lIns="360000" tIns="360000" rIns="360000" bIns="360000" rtlCol="0" anchor="t" anchorCtr="0">
            <a:noAutofit/>
          </a:bodyPr>
          <a:lstStyle>
            <a:lvl1pPr algn="l">
              <a:defRPr sz="3300" b="0" cap="all" baseline="0">
                <a:solidFill>
                  <a:schemeClr val="bg1"/>
                </a:solidFill>
              </a:defRPr>
            </a:lvl1pPr>
          </a:lstStyle>
          <a:p>
            <a:r>
              <a:rPr lang="en-US"/>
              <a:t>Click to edit Master title style</a:t>
            </a:r>
            <a:endParaRPr lang="fr-FR"/>
          </a:p>
        </p:txBody>
      </p:sp>
      <p:sp>
        <p:nvSpPr>
          <p:cNvPr id="6" name="Espace réservé du texte 3">
            <a:extLst>
              <a:ext uri="{FF2B5EF4-FFF2-40B4-BE49-F238E27FC236}">
                <a16:creationId xmlns:a16="http://schemas.microsoft.com/office/drawing/2014/main" id="{6F57F5BE-AC8E-09B2-8BFC-30ADAD1FC791}"/>
              </a:ext>
            </a:extLst>
          </p:cNvPr>
          <p:cNvSpPr>
            <a:spLocks noGrp="1"/>
          </p:cNvSpPr>
          <p:nvPr>
            <p:ph type="body" sz="half" idx="10"/>
          </p:nvPr>
        </p:nvSpPr>
        <p:spPr>
          <a:xfrm>
            <a:off x="7272346" y="951544"/>
            <a:ext cx="1620207" cy="1260161"/>
          </a:xfrm>
          <a:prstGeom prst="rect">
            <a:avLst/>
          </a:prstGeom>
          <a:solidFill>
            <a:schemeClr val="tx2">
              <a:lumMod val="20000"/>
              <a:lumOff val="80000"/>
            </a:schemeClr>
          </a:solidFill>
        </p:spPr>
        <p:txBody>
          <a:bodyPr wrap="square" lIns="180000" tIns="180000" rIns="360000" bIns="360000" anchor="t" anchorCtr="0">
            <a:noAutofit/>
          </a:bodyPr>
          <a:lstStyle>
            <a:lvl1pPr marL="0" indent="0">
              <a:buNone/>
              <a:defRPr sz="1500" cap="all" baseline="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 name="Forme libre 8">
            <a:extLst>
              <a:ext uri="{FF2B5EF4-FFF2-40B4-BE49-F238E27FC236}">
                <a16:creationId xmlns:a16="http://schemas.microsoft.com/office/drawing/2014/main" id="{51FB0637-BFF6-7D08-F7A6-3873B9A35798}"/>
              </a:ext>
            </a:extLst>
          </p:cNvPr>
          <p:cNvSpPr/>
          <p:nvPr/>
        </p:nvSpPr>
        <p:spPr>
          <a:xfrm>
            <a:off x="0" y="2"/>
            <a:ext cx="9144000" cy="5143499"/>
          </a:xfrm>
          <a:custGeom>
            <a:avLst/>
            <a:gdLst>
              <a:gd name="connsiteX0" fmla="*/ 8892552 w 9144000"/>
              <a:gd name="connsiteY0" fmla="*/ 0 h 5143499"/>
              <a:gd name="connsiteX1" fmla="*/ 9144000 w 9144000"/>
              <a:gd name="connsiteY1" fmla="*/ 0 h 5143499"/>
              <a:gd name="connsiteX2" fmla="*/ 9144000 w 9144000"/>
              <a:gd name="connsiteY2" fmla="*/ 1 h 5143499"/>
              <a:gd name="connsiteX3" fmla="*/ 9144000 w 9144000"/>
              <a:gd name="connsiteY3" fmla="*/ 231451 h 5143499"/>
              <a:gd name="connsiteX4" fmla="*/ 9144000 w 9144000"/>
              <a:gd name="connsiteY4" fmla="*/ 4912049 h 5143499"/>
              <a:gd name="connsiteX5" fmla="*/ 9144000 w 9144000"/>
              <a:gd name="connsiteY5" fmla="*/ 5143499 h 5143499"/>
              <a:gd name="connsiteX6" fmla="*/ 8892552 w 9144000"/>
              <a:gd name="connsiteY6" fmla="*/ 5143499 h 5143499"/>
              <a:gd name="connsiteX7" fmla="*/ 0 w 9144000"/>
              <a:gd name="connsiteY7" fmla="*/ 5143499 h 5143499"/>
              <a:gd name="connsiteX8" fmla="*/ 0 w 9144000"/>
              <a:gd name="connsiteY8" fmla="*/ 4912049 h 5143499"/>
              <a:gd name="connsiteX9" fmla="*/ 8892552 w 9144000"/>
              <a:gd name="connsiteY9" fmla="*/ 4912049 h 5143499"/>
              <a:gd name="connsiteX10" fmla="*/ 8892552 w 9144000"/>
              <a:gd name="connsiteY10" fmla="*/ 231451 h 5143499"/>
              <a:gd name="connsiteX11" fmla="*/ 0 w 9144000"/>
              <a:gd name="connsiteY11" fmla="*/ 231451 h 5143499"/>
              <a:gd name="connsiteX12" fmla="*/ 0 w 9144000"/>
              <a:gd name="connsiteY12" fmla="*/ 1 h 5143499"/>
              <a:gd name="connsiteX13" fmla="*/ 8892552 w 9144000"/>
              <a:gd name="connsiteY13" fmla="*/ 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5143499">
                <a:moveTo>
                  <a:pt x="8892552" y="0"/>
                </a:moveTo>
                <a:lnTo>
                  <a:pt x="9144000" y="0"/>
                </a:lnTo>
                <a:lnTo>
                  <a:pt x="9144000" y="1"/>
                </a:lnTo>
                <a:lnTo>
                  <a:pt x="9144000" y="231451"/>
                </a:lnTo>
                <a:lnTo>
                  <a:pt x="9144000" y="4912049"/>
                </a:lnTo>
                <a:lnTo>
                  <a:pt x="9144000" y="5143499"/>
                </a:lnTo>
                <a:lnTo>
                  <a:pt x="8892552" y="5143499"/>
                </a:lnTo>
                <a:lnTo>
                  <a:pt x="0" y="5143499"/>
                </a:lnTo>
                <a:lnTo>
                  <a:pt x="0" y="4912049"/>
                </a:lnTo>
                <a:lnTo>
                  <a:pt x="8892552" y="4912049"/>
                </a:lnTo>
                <a:lnTo>
                  <a:pt x="8892552" y="231451"/>
                </a:lnTo>
                <a:lnTo>
                  <a:pt x="0" y="231451"/>
                </a:lnTo>
                <a:lnTo>
                  <a:pt x="0" y="1"/>
                </a:lnTo>
                <a:lnTo>
                  <a:pt x="8892552"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2400"/>
          </a:p>
        </p:txBody>
      </p:sp>
      <p:sp>
        <p:nvSpPr>
          <p:cNvPr id="4" name="Forme libre 8">
            <a:extLst>
              <a:ext uri="{FF2B5EF4-FFF2-40B4-BE49-F238E27FC236}">
                <a16:creationId xmlns:a16="http://schemas.microsoft.com/office/drawing/2014/main" id="{94A5D005-1D85-7AC0-ED95-317137FD7A6C}"/>
              </a:ext>
            </a:extLst>
          </p:cNvPr>
          <p:cNvSpPr/>
          <p:nvPr/>
        </p:nvSpPr>
        <p:spPr>
          <a:xfrm>
            <a:off x="0" y="2"/>
            <a:ext cx="9144000" cy="5143499"/>
          </a:xfrm>
          <a:custGeom>
            <a:avLst/>
            <a:gdLst>
              <a:gd name="connsiteX0" fmla="*/ 8892552 w 9144000"/>
              <a:gd name="connsiteY0" fmla="*/ 0 h 5143499"/>
              <a:gd name="connsiteX1" fmla="*/ 9144000 w 9144000"/>
              <a:gd name="connsiteY1" fmla="*/ 0 h 5143499"/>
              <a:gd name="connsiteX2" fmla="*/ 9144000 w 9144000"/>
              <a:gd name="connsiteY2" fmla="*/ 1 h 5143499"/>
              <a:gd name="connsiteX3" fmla="*/ 9144000 w 9144000"/>
              <a:gd name="connsiteY3" fmla="*/ 231451 h 5143499"/>
              <a:gd name="connsiteX4" fmla="*/ 9144000 w 9144000"/>
              <a:gd name="connsiteY4" fmla="*/ 4912049 h 5143499"/>
              <a:gd name="connsiteX5" fmla="*/ 9144000 w 9144000"/>
              <a:gd name="connsiteY5" fmla="*/ 5143499 h 5143499"/>
              <a:gd name="connsiteX6" fmla="*/ 8892552 w 9144000"/>
              <a:gd name="connsiteY6" fmla="*/ 5143499 h 5143499"/>
              <a:gd name="connsiteX7" fmla="*/ 0 w 9144000"/>
              <a:gd name="connsiteY7" fmla="*/ 5143499 h 5143499"/>
              <a:gd name="connsiteX8" fmla="*/ 0 w 9144000"/>
              <a:gd name="connsiteY8" fmla="*/ 4912049 h 5143499"/>
              <a:gd name="connsiteX9" fmla="*/ 8892552 w 9144000"/>
              <a:gd name="connsiteY9" fmla="*/ 4912049 h 5143499"/>
              <a:gd name="connsiteX10" fmla="*/ 8892552 w 9144000"/>
              <a:gd name="connsiteY10" fmla="*/ 231451 h 5143499"/>
              <a:gd name="connsiteX11" fmla="*/ 0 w 9144000"/>
              <a:gd name="connsiteY11" fmla="*/ 231451 h 5143499"/>
              <a:gd name="connsiteX12" fmla="*/ 0 w 9144000"/>
              <a:gd name="connsiteY12" fmla="*/ 1 h 5143499"/>
              <a:gd name="connsiteX13" fmla="*/ 8892552 w 9144000"/>
              <a:gd name="connsiteY13" fmla="*/ 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5143499">
                <a:moveTo>
                  <a:pt x="8892552" y="0"/>
                </a:moveTo>
                <a:lnTo>
                  <a:pt x="9144000" y="0"/>
                </a:lnTo>
                <a:lnTo>
                  <a:pt x="9144000" y="1"/>
                </a:lnTo>
                <a:lnTo>
                  <a:pt x="9144000" y="231451"/>
                </a:lnTo>
                <a:lnTo>
                  <a:pt x="9144000" y="4912049"/>
                </a:lnTo>
                <a:lnTo>
                  <a:pt x="9144000" y="5143499"/>
                </a:lnTo>
                <a:lnTo>
                  <a:pt x="8892552" y="5143499"/>
                </a:lnTo>
                <a:lnTo>
                  <a:pt x="0" y="5143499"/>
                </a:lnTo>
                <a:lnTo>
                  <a:pt x="0" y="4912049"/>
                </a:lnTo>
                <a:lnTo>
                  <a:pt x="8892552" y="4912049"/>
                </a:lnTo>
                <a:lnTo>
                  <a:pt x="8892552" y="231451"/>
                </a:lnTo>
                <a:lnTo>
                  <a:pt x="0" y="231451"/>
                </a:lnTo>
                <a:lnTo>
                  <a:pt x="0" y="1"/>
                </a:lnTo>
                <a:lnTo>
                  <a:pt x="8892552"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2400"/>
          </a:p>
        </p:txBody>
      </p:sp>
      <p:pic>
        <p:nvPicPr>
          <p:cNvPr id="5" name="Image 4">
            <a:extLst>
              <a:ext uri="{FF2B5EF4-FFF2-40B4-BE49-F238E27FC236}">
                <a16:creationId xmlns:a16="http://schemas.microsoft.com/office/drawing/2014/main" id="{0E28F78A-BB53-7597-F8B2-C6C5C88FCEF3}"/>
              </a:ext>
            </a:extLst>
          </p:cNvPr>
          <p:cNvPicPr>
            <a:picLocks noChangeAspect="1"/>
          </p:cNvPicPr>
          <p:nvPr/>
        </p:nvPicPr>
        <p:blipFill>
          <a:blip r:embed="rId2"/>
          <a:stretch>
            <a:fillRect/>
          </a:stretch>
        </p:blipFill>
        <p:spPr>
          <a:xfrm>
            <a:off x="7233189" y="4557031"/>
            <a:ext cx="706894" cy="175434"/>
          </a:xfrm>
          <a:prstGeom prst="rect">
            <a:avLst/>
          </a:prstGeom>
        </p:spPr>
      </p:pic>
      <p:sp>
        <p:nvSpPr>
          <p:cNvPr id="10" name="Slide Number Placeholder 5">
            <a:extLst>
              <a:ext uri="{FF2B5EF4-FFF2-40B4-BE49-F238E27FC236}">
                <a16:creationId xmlns:a16="http://schemas.microsoft.com/office/drawing/2014/main" id="{FBCB0702-7B17-723B-60DE-4E57FD22A968}"/>
              </a:ext>
            </a:extLst>
          </p:cNvPr>
          <p:cNvSpPr txBox="1">
            <a:spLocks/>
          </p:cNvSpPr>
          <p:nvPr/>
        </p:nvSpPr>
        <p:spPr>
          <a:xfrm>
            <a:off x="8218830" y="4581224"/>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bg1"/>
                </a:solidFill>
                <a:latin typeface="Arial" panose="020B0604020202020204" pitchFamily="34" charset="0"/>
                <a:cs typeface="Arial" panose="020B0604020202020204" pitchFamily="34" charset="0"/>
              </a:rPr>
              <a:pPr algn="ctr"/>
              <a:t>‹#›</a:t>
            </a:fld>
            <a:endParaRPr lang="en-US" sz="700" b="1">
              <a:solidFill>
                <a:schemeClr val="bg1"/>
              </a:solidFill>
              <a:latin typeface="Arial" panose="020B0604020202020204" pitchFamily="34" charset="0"/>
              <a:cs typeface="Arial" panose="020B0604020202020204" pitchFamily="34" charset="0"/>
            </a:endParaRPr>
          </a:p>
        </p:txBody>
      </p:sp>
      <p:sp>
        <p:nvSpPr>
          <p:cNvPr id="11" name="Rectangle 9">
            <a:extLst>
              <a:ext uri="{FF2B5EF4-FFF2-40B4-BE49-F238E27FC236}">
                <a16:creationId xmlns:a16="http://schemas.microsoft.com/office/drawing/2014/main" id="{12E72230-5EAF-C6F7-1957-FC9078D6ED50}"/>
              </a:ext>
            </a:extLst>
          </p:cNvPr>
          <p:cNvSpPr/>
          <p:nvPr/>
        </p:nvSpPr>
        <p:spPr>
          <a:xfrm rot="2700000">
            <a:off x="8177868" y="4603629"/>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19C2553A-6329-6E7E-FD28-4F7E367DC9A8}"/>
              </a:ext>
            </a:extLst>
          </p:cNvPr>
          <p:cNvSpPr/>
          <p:nvPr/>
        </p:nvSpPr>
        <p:spPr>
          <a:xfrm rot="13500000">
            <a:off x="8571788" y="4603629"/>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Tree>
    <p:extLst>
      <p:ext uri="{BB962C8B-B14F-4D97-AF65-F5344CB8AC3E}">
        <p14:creationId xmlns:p14="http://schemas.microsoft.com/office/powerpoint/2010/main" val="334169414"/>
      </p:ext>
    </p:extLst>
  </p:cSld>
  <p:clrMapOvr>
    <a:masterClrMapping/>
  </p:clrMapOvr>
  <p:hf sldNum="0" hdr="0" dt="0"/>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preserve="1">
  <p:cSld name="7_chapter">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6CF53D57-A341-A70F-D8BB-2528A70E21A7}"/>
              </a:ext>
            </a:extLst>
          </p:cNvPr>
          <p:cNvSpPr>
            <a:spLocks noGrp="1"/>
          </p:cNvSpPr>
          <p:nvPr>
            <p:ph type="pic" sz="quarter" idx="10"/>
          </p:nvPr>
        </p:nvSpPr>
        <p:spPr>
          <a:xfrm>
            <a:off x="251447" y="231451"/>
            <a:ext cx="8637391" cy="4320552"/>
          </a:xfrm>
          <a:prstGeom prst="rect">
            <a:avLst/>
          </a:prstGeom>
          <a:solidFill>
            <a:schemeClr val="bg1">
              <a:lumMod val="95000"/>
            </a:schemeClr>
          </a:solidFill>
        </p:spPr>
        <p:txBody>
          <a:bodyPr lIns="182880" tIns="91440" rIns="182880" bIns="91440"/>
          <a:lstStyle>
            <a:lvl1pPr marL="0" indent="0">
              <a:buFontTx/>
              <a:buNone/>
              <a:defRPr/>
            </a:lvl1pPr>
          </a:lstStyle>
          <a:p>
            <a:r>
              <a:rPr lang="en-US"/>
              <a:t>Click icon to add picture</a:t>
            </a:r>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971540" y="951544"/>
            <a:ext cx="2700345" cy="2664919"/>
          </a:xfrm>
          <a:prstGeom prst="rect">
            <a:avLst/>
          </a:prstGeom>
          <a:solidFill>
            <a:srgbClr val="4298D3"/>
          </a:solidFill>
        </p:spPr>
        <p:txBody>
          <a:bodyPr vert="horz" lIns="180000" tIns="180000" rIns="180000" bIns="180000" rtlCol="0" anchor="ctr">
            <a:noAutofit/>
          </a:bodyPr>
          <a:lstStyle>
            <a:lvl1pPr algn="l">
              <a:defRPr sz="2400" b="1" cap="all" baseline="0">
                <a:solidFill>
                  <a:schemeClr val="bg1"/>
                </a:solidFill>
              </a:defRPr>
            </a:lvl1pPr>
          </a:lstStyle>
          <a:p>
            <a:r>
              <a:rPr lang="en-US"/>
              <a:t>Click to edit Master title style</a:t>
            </a:r>
            <a:endParaRPr lang="fr-FR"/>
          </a:p>
        </p:txBody>
      </p:sp>
      <p:sp>
        <p:nvSpPr>
          <p:cNvPr id="4" name="Espace réservé du texte 3">
            <a:extLst>
              <a:ext uri="{FF2B5EF4-FFF2-40B4-BE49-F238E27FC236}">
                <a16:creationId xmlns:a16="http://schemas.microsoft.com/office/drawing/2014/main" id="{6927B515-DA3C-3FCE-B16B-E368E9F5889D}"/>
              </a:ext>
            </a:extLst>
          </p:cNvPr>
          <p:cNvSpPr>
            <a:spLocks noGrp="1"/>
          </p:cNvSpPr>
          <p:nvPr>
            <p:ph type="body" sz="half" idx="2"/>
          </p:nvPr>
        </p:nvSpPr>
        <p:spPr>
          <a:xfrm>
            <a:off x="251447" y="231451"/>
            <a:ext cx="720092" cy="720092"/>
          </a:xfrm>
          <a:prstGeom prst="rect">
            <a:avLst/>
          </a:prstGeom>
          <a:solidFill>
            <a:srgbClr val="4298D3"/>
          </a:solidFill>
        </p:spPr>
        <p:txBody>
          <a:bodyPr wrap="square" lIns="0" tIns="0" rIns="0" bIns="0" anchor="ctr" anchorCtr="0">
            <a:noAutofit/>
          </a:bodyPr>
          <a:lstStyle>
            <a:lvl1pPr marL="0" indent="0" algn="ctr">
              <a:buNone/>
              <a:defRPr sz="2800" b="1">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Espace réservé du texte 3">
            <a:extLst>
              <a:ext uri="{FF2B5EF4-FFF2-40B4-BE49-F238E27FC236}">
                <a16:creationId xmlns:a16="http://schemas.microsoft.com/office/drawing/2014/main" id="{2B0C039B-A04F-E0D7-D53E-FAB37986B1E8}"/>
              </a:ext>
            </a:extLst>
          </p:cNvPr>
          <p:cNvSpPr>
            <a:spLocks noGrp="1"/>
          </p:cNvSpPr>
          <p:nvPr>
            <p:ph type="body" sz="half" idx="11"/>
          </p:nvPr>
        </p:nvSpPr>
        <p:spPr>
          <a:xfrm>
            <a:off x="1151563" y="2931797"/>
            <a:ext cx="2340300" cy="540069"/>
          </a:xfrm>
          <a:prstGeom prst="rect">
            <a:avLst/>
          </a:prstGeom>
        </p:spPr>
        <p:txBody>
          <a:bodyPr wrap="square" lIns="0" tIns="0" rIns="0" bIns="0" anchor="t" anchorCtr="0">
            <a:noAutofit/>
          </a:bodyPr>
          <a:lstStyle>
            <a:lvl1pPr marL="0" indent="0">
              <a:buNone/>
              <a:defRPr sz="1400">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cxnSp>
        <p:nvCxnSpPr>
          <p:cNvPr id="15" name="Connecteur droit 14">
            <a:extLst>
              <a:ext uri="{FF2B5EF4-FFF2-40B4-BE49-F238E27FC236}">
                <a16:creationId xmlns:a16="http://schemas.microsoft.com/office/drawing/2014/main" id="{DD875D8C-109C-E377-CD92-9B2EF1A1448F}"/>
              </a:ext>
            </a:extLst>
          </p:cNvPr>
          <p:cNvCxnSpPr>
            <a:cxnSpLocks/>
          </p:cNvCxnSpPr>
          <p:nvPr/>
        </p:nvCxnSpPr>
        <p:spPr>
          <a:xfrm>
            <a:off x="251449"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BEA83D60-5E42-4222-08B5-BA42A2E0692A}"/>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9" name="Rectangle 9">
            <a:extLst>
              <a:ext uri="{FF2B5EF4-FFF2-40B4-BE49-F238E27FC236}">
                <a16:creationId xmlns:a16="http://schemas.microsoft.com/office/drawing/2014/main" id="{12CFBB55-C2AA-18C5-62E6-88CD18263E86}"/>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20" name="Rectangle 9">
            <a:extLst>
              <a:ext uri="{FF2B5EF4-FFF2-40B4-BE49-F238E27FC236}">
                <a16:creationId xmlns:a16="http://schemas.microsoft.com/office/drawing/2014/main" id="{458D61B9-2B4F-CB0F-AABB-2F4D171A399A}"/>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21" name="Footer Placeholder 3">
            <a:extLst>
              <a:ext uri="{FF2B5EF4-FFF2-40B4-BE49-F238E27FC236}">
                <a16:creationId xmlns:a16="http://schemas.microsoft.com/office/drawing/2014/main" id="{1B7DC185-C2DC-E356-DCED-A055002250AA}"/>
              </a:ext>
            </a:extLst>
          </p:cNvPr>
          <p:cNvSpPr>
            <a:spLocks noGrp="1"/>
          </p:cNvSpPr>
          <p:nvPr>
            <p:ph type="ftr" sz="quarter" idx="3"/>
          </p:nvPr>
        </p:nvSpPr>
        <p:spPr>
          <a:xfrm>
            <a:off x="244142" y="4728180"/>
            <a:ext cx="3544087" cy="113242"/>
          </a:xfrm>
          <a:prstGeom prst="rect">
            <a:avLst/>
          </a:prstGeom>
        </p:spPr>
        <p:txBody>
          <a:bodyPr vert="horz" lIns="0" tIns="0" rIns="0" bIns="0" rtlCol="0" anchor="b" anchorCtr="0">
            <a:no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pic>
        <p:nvPicPr>
          <p:cNvPr id="23" name="Picture 29">
            <a:extLst>
              <a:ext uri="{FF2B5EF4-FFF2-40B4-BE49-F238E27FC236}">
                <a16:creationId xmlns:a16="http://schemas.microsoft.com/office/drawing/2014/main" id="{C931DC2D-542C-1B5F-C61E-650E1A8C95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cxnSp>
        <p:nvCxnSpPr>
          <p:cNvPr id="2" name="Connecteur droit 14">
            <a:extLst>
              <a:ext uri="{FF2B5EF4-FFF2-40B4-BE49-F238E27FC236}">
                <a16:creationId xmlns:a16="http://schemas.microsoft.com/office/drawing/2014/main" id="{B4D8EC8D-7CE2-D2BA-9D8E-B3A0E62F8C46}"/>
              </a:ext>
            </a:extLst>
          </p:cNvPr>
          <p:cNvCxnSpPr>
            <a:cxnSpLocks/>
          </p:cNvCxnSpPr>
          <p:nvPr/>
        </p:nvCxnSpPr>
        <p:spPr>
          <a:xfrm>
            <a:off x="251449"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2C00C977-0143-D540-A703-3E92BCC19678}"/>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6" name="Rectangle 9">
            <a:extLst>
              <a:ext uri="{FF2B5EF4-FFF2-40B4-BE49-F238E27FC236}">
                <a16:creationId xmlns:a16="http://schemas.microsoft.com/office/drawing/2014/main" id="{D74D77FD-27EB-89BA-12ED-CE932BCFC5AD}"/>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8" name="Rectangle 9">
            <a:extLst>
              <a:ext uri="{FF2B5EF4-FFF2-40B4-BE49-F238E27FC236}">
                <a16:creationId xmlns:a16="http://schemas.microsoft.com/office/drawing/2014/main" id="{1F89F27F-49A4-EE01-832D-70F57BB3B8A7}"/>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9" name="Picture 29">
            <a:extLst>
              <a:ext uri="{FF2B5EF4-FFF2-40B4-BE49-F238E27FC236}">
                <a16:creationId xmlns:a16="http://schemas.microsoft.com/office/drawing/2014/main" id="{728552C8-BA23-DCB7-B05F-7FA943220C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10" name="Action Button: Forward or Next 33">
            <a:hlinkClick r:id="" action="ppaction://hlinkshowjump?jump=nextslide" highlightClick="1"/>
            <a:extLst>
              <a:ext uri="{FF2B5EF4-FFF2-40B4-BE49-F238E27FC236}">
                <a16:creationId xmlns:a16="http://schemas.microsoft.com/office/drawing/2014/main" id="{C35D33C7-938F-131D-718C-D55AD5C6ACAC}"/>
              </a:ext>
            </a:extLst>
          </p:cNvPr>
          <p:cNvSpPr/>
          <p:nvPr/>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2" name="Action Button: Back or Previous 34">
            <a:hlinkClick r:id="" action="ppaction://hlinkshowjump?jump=previousslide" highlightClick="1"/>
            <a:extLst>
              <a:ext uri="{FF2B5EF4-FFF2-40B4-BE49-F238E27FC236}">
                <a16:creationId xmlns:a16="http://schemas.microsoft.com/office/drawing/2014/main" id="{2E658AFF-32CB-1674-0AB7-6C8292E57CEE}"/>
              </a:ext>
            </a:extLst>
          </p:cNvPr>
          <p:cNvSpPr/>
          <p:nvPr/>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Tree>
    <p:extLst>
      <p:ext uri="{BB962C8B-B14F-4D97-AF65-F5344CB8AC3E}">
        <p14:creationId xmlns:p14="http://schemas.microsoft.com/office/powerpoint/2010/main" val="255951928"/>
      </p:ext>
    </p:extLst>
  </p:cSld>
  <p:clrMapOvr>
    <a:masterClrMapping/>
  </p:clrMapOvr>
  <p:hf sldNum="0" hdr="0" dt="0"/>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preserve="1">
  <p:cSld name="8_Agenda">
    <p:spTree>
      <p:nvGrpSpPr>
        <p:cNvPr id="1" name=""/>
        <p:cNvGrpSpPr/>
        <p:nvPr/>
      </p:nvGrpSpPr>
      <p:grpSpPr>
        <a:xfrm>
          <a:off x="0" y="0"/>
          <a:ext cx="0" cy="0"/>
          <a:chOff x="0" y="0"/>
          <a:chExt cx="0" cy="0"/>
        </a:xfrm>
      </p:grpSpPr>
      <p:sp>
        <p:nvSpPr>
          <p:cNvPr id="33" name="Espace réservé pour une image  32">
            <a:extLst>
              <a:ext uri="{FF2B5EF4-FFF2-40B4-BE49-F238E27FC236}">
                <a16:creationId xmlns:a16="http://schemas.microsoft.com/office/drawing/2014/main" id="{0BC1F41A-FAB2-4D9E-F078-2EF4664A7702}"/>
              </a:ext>
            </a:extLst>
          </p:cNvPr>
          <p:cNvSpPr>
            <a:spLocks noGrp="1"/>
          </p:cNvSpPr>
          <p:nvPr>
            <p:ph type="pic" sz="quarter" idx="23"/>
          </p:nvPr>
        </p:nvSpPr>
        <p:spPr>
          <a:xfrm>
            <a:off x="1" y="231451"/>
            <a:ext cx="9144001" cy="4320552"/>
          </a:xfrm>
          <a:custGeom>
            <a:avLst/>
            <a:gdLst>
              <a:gd name="connsiteX0" fmla="*/ 8400635 w 9144001"/>
              <a:gd name="connsiteY0" fmla="*/ 0 h 4320552"/>
              <a:gd name="connsiteX1" fmla="*/ 9144001 w 9144001"/>
              <a:gd name="connsiteY1" fmla="*/ 0 h 4320552"/>
              <a:gd name="connsiteX2" fmla="*/ 9144001 w 9144001"/>
              <a:gd name="connsiteY2" fmla="*/ 4320552 h 4320552"/>
              <a:gd name="connsiteX3" fmla="*/ 8400635 w 9144001"/>
              <a:gd name="connsiteY3" fmla="*/ 4320552 h 4320552"/>
              <a:gd name="connsiteX4" fmla="*/ 0 w 9144001"/>
              <a:gd name="connsiteY4" fmla="*/ 0 h 4320552"/>
              <a:gd name="connsiteX5" fmla="*/ 2411725 w 9144001"/>
              <a:gd name="connsiteY5" fmla="*/ 0 h 4320552"/>
              <a:gd name="connsiteX6" fmla="*/ 2411725 w 9144001"/>
              <a:gd name="connsiteY6" fmla="*/ 4320552 h 4320552"/>
              <a:gd name="connsiteX7" fmla="*/ 0 w 9144001"/>
              <a:gd name="connsiteY7" fmla="*/ 4320552 h 432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1" h="4320552">
                <a:moveTo>
                  <a:pt x="8400635" y="0"/>
                </a:moveTo>
                <a:lnTo>
                  <a:pt x="9144001" y="0"/>
                </a:lnTo>
                <a:lnTo>
                  <a:pt x="9144001" y="4320552"/>
                </a:lnTo>
                <a:lnTo>
                  <a:pt x="8400635" y="4320552"/>
                </a:lnTo>
                <a:close/>
                <a:moveTo>
                  <a:pt x="0" y="0"/>
                </a:moveTo>
                <a:lnTo>
                  <a:pt x="2411725" y="0"/>
                </a:lnTo>
                <a:lnTo>
                  <a:pt x="2411725" y="4320552"/>
                </a:lnTo>
                <a:lnTo>
                  <a:pt x="0" y="4320552"/>
                </a:lnTo>
                <a:close/>
              </a:path>
            </a:pathLst>
          </a:custGeom>
          <a:solidFill>
            <a:schemeClr val="bg1">
              <a:lumMod val="95000"/>
            </a:schemeClr>
          </a:solidFill>
        </p:spPr>
        <p:txBody>
          <a:bodyPr wrap="square" lIns="182880" tIns="91440" rIns="182880" bIns="91440">
            <a:noAutofit/>
          </a:bodyPr>
          <a:lstStyle>
            <a:lvl1pPr marL="0" indent="0">
              <a:buFontTx/>
              <a:buNone/>
              <a:defRPr/>
            </a:lvl1pPr>
          </a:lstStyle>
          <a:p>
            <a:r>
              <a:rPr lang="en-US"/>
              <a:t>Click icon to add picture</a:t>
            </a:r>
          </a:p>
        </p:txBody>
      </p:sp>
      <p:sp>
        <p:nvSpPr>
          <p:cNvPr id="6" name="Espace réservé du texte 3">
            <a:extLst>
              <a:ext uri="{FF2B5EF4-FFF2-40B4-BE49-F238E27FC236}">
                <a16:creationId xmlns:a16="http://schemas.microsoft.com/office/drawing/2014/main" id="{1FF2B13E-C427-51D3-E571-1AF9A9ACC837}"/>
              </a:ext>
            </a:extLst>
          </p:cNvPr>
          <p:cNvSpPr>
            <a:spLocks noGrp="1"/>
          </p:cNvSpPr>
          <p:nvPr>
            <p:ph type="body" sz="half" idx="11"/>
          </p:nvPr>
        </p:nvSpPr>
        <p:spPr>
          <a:xfrm>
            <a:off x="3851909" y="951544"/>
            <a:ext cx="3600459" cy="360037"/>
          </a:xfrm>
          <a:prstGeom prst="rect">
            <a:avLst/>
          </a:prstGeom>
        </p:spPr>
        <p:txBody>
          <a:bodyPr wrap="square" lIns="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cxnSp>
        <p:nvCxnSpPr>
          <p:cNvPr id="7" name="Connecteur droit 6">
            <a:extLst>
              <a:ext uri="{FF2B5EF4-FFF2-40B4-BE49-F238E27FC236}">
                <a16:creationId xmlns:a16="http://schemas.microsoft.com/office/drawing/2014/main" id="{BAFA5123-70F9-2178-820E-FE8150BC5B5B}"/>
              </a:ext>
            </a:extLst>
          </p:cNvPr>
          <p:cNvCxnSpPr>
            <a:cxnSpLocks/>
          </p:cNvCxnSpPr>
          <p:nvPr/>
        </p:nvCxnSpPr>
        <p:spPr>
          <a:xfrm>
            <a:off x="251449"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DC258C01-7632-8C94-6D3B-1FBDF8AB8F7D}"/>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9" name="Rectangle 9">
            <a:extLst>
              <a:ext uri="{FF2B5EF4-FFF2-40B4-BE49-F238E27FC236}">
                <a16:creationId xmlns:a16="http://schemas.microsoft.com/office/drawing/2014/main" id="{F4F7E6B0-DE93-C25E-0BCE-7052BEFC0641}"/>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0" name="Rectangle 9">
            <a:extLst>
              <a:ext uri="{FF2B5EF4-FFF2-40B4-BE49-F238E27FC236}">
                <a16:creationId xmlns:a16="http://schemas.microsoft.com/office/drawing/2014/main" id="{E57F419E-9E7E-8E3E-9294-CCFE8FC16524}"/>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1" name="Footer Placeholder 3">
            <a:extLst>
              <a:ext uri="{FF2B5EF4-FFF2-40B4-BE49-F238E27FC236}">
                <a16:creationId xmlns:a16="http://schemas.microsoft.com/office/drawing/2014/main" id="{62AC787D-348E-140F-F595-740C2A9EBC7E}"/>
              </a:ext>
            </a:extLst>
          </p:cNvPr>
          <p:cNvSpPr>
            <a:spLocks noGrp="1"/>
          </p:cNvSpPr>
          <p:nvPr>
            <p:ph type="ftr" sz="quarter" idx="3"/>
          </p:nvPr>
        </p:nvSpPr>
        <p:spPr>
          <a:xfrm>
            <a:off x="244142" y="4728179"/>
            <a:ext cx="3622863" cy="123027"/>
          </a:xfrm>
          <a:prstGeom prst="rect">
            <a:avLst/>
          </a:prstGeom>
        </p:spPr>
        <p:txBody>
          <a:bodyPr vert="horz" lIns="0" tIns="0" rIns="0" bIns="0" rtlCol="0" anchor="b" anchorCtr="0">
            <a:no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pic>
        <p:nvPicPr>
          <p:cNvPr id="12" name="Picture 29">
            <a:extLst>
              <a:ext uri="{FF2B5EF4-FFF2-40B4-BE49-F238E27FC236}">
                <a16:creationId xmlns:a16="http://schemas.microsoft.com/office/drawing/2014/main" id="{DFD73B27-3BFC-C206-8F7E-FBA56AEC4E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15" name="Espace réservé du texte 3">
            <a:extLst>
              <a:ext uri="{FF2B5EF4-FFF2-40B4-BE49-F238E27FC236}">
                <a16:creationId xmlns:a16="http://schemas.microsoft.com/office/drawing/2014/main" id="{6809CC6D-EC3D-6C7D-1D60-91775429E6C2}"/>
              </a:ext>
            </a:extLst>
          </p:cNvPr>
          <p:cNvSpPr>
            <a:spLocks noGrp="1"/>
          </p:cNvSpPr>
          <p:nvPr>
            <p:ph type="body" sz="half" idx="12"/>
          </p:nvPr>
        </p:nvSpPr>
        <p:spPr>
          <a:xfrm>
            <a:off x="3851909" y="1491622"/>
            <a:ext cx="3600459" cy="360037"/>
          </a:xfrm>
          <a:prstGeom prst="rect">
            <a:avLst/>
          </a:prstGeom>
        </p:spPr>
        <p:txBody>
          <a:bodyPr wrap="square" lIns="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6" name="Espace réservé du texte 3">
            <a:extLst>
              <a:ext uri="{FF2B5EF4-FFF2-40B4-BE49-F238E27FC236}">
                <a16:creationId xmlns:a16="http://schemas.microsoft.com/office/drawing/2014/main" id="{297C6911-0D05-A513-7390-65C7AB99FEAC}"/>
              </a:ext>
            </a:extLst>
          </p:cNvPr>
          <p:cNvSpPr>
            <a:spLocks noGrp="1"/>
          </p:cNvSpPr>
          <p:nvPr>
            <p:ph type="body" sz="half" idx="13"/>
          </p:nvPr>
        </p:nvSpPr>
        <p:spPr>
          <a:xfrm>
            <a:off x="3851909" y="2031682"/>
            <a:ext cx="3600459" cy="360037"/>
          </a:xfrm>
          <a:prstGeom prst="rect">
            <a:avLst/>
          </a:prstGeom>
        </p:spPr>
        <p:txBody>
          <a:bodyPr wrap="square" lIns="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7" name="Espace réservé du texte 3">
            <a:extLst>
              <a:ext uri="{FF2B5EF4-FFF2-40B4-BE49-F238E27FC236}">
                <a16:creationId xmlns:a16="http://schemas.microsoft.com/office/drawing/2014/main" id="{03E90ACD-CD64-ACA8-0FC1-FC66C7FEF322}"/>
              </a:ext>
            </a:extLst>
          </p:cNvPr>
          <p:cNvSpPr>
            <a:spLocks noGrp="1"/>
          </p:cNvSpPr>
          <p:nvPr>
            <p:ph type="body" sz="half" idx="14"/>
          </p:nvPr>
        </p:nvSpPr>
        <p:spPr>
          <a:xfrm>
            <a:off x="3851909" y="2571751"/>
            <a:ext cx="3600459" cy="360037"/>
          </a:xfrm>
          <a:prstGeom prst="rect">
            <a:avLst/>
          </a:prstGeom>
        </p:spPr>
        <p:txBody>
          <a:bodyPr wrap="square" lIns="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8" name="Espace réservé du texte 3">
            <a:extLst>
              <a:ext uri="{FF2B5EF4-FFF2-40B4-BE49-F238E27FC236}">
                <a16:creationId xmlns:a16="http://schemas.microsoft.com/office/drawing/2014/main" id="{B6A27E53-D851-08F6-3296-CF526B26A29A}"/>
              </a:ext>
            </a:extLst>
          </p:cNvPr>
          <p:cNvSpPr>
            <a:spLocks noGrp="1"/>
          </p:cNvSpPr>
          <p:nvPr>
            <p:ph type="body" sz="half" idx="15"/>
          </p:nvPr>
        </p:nvSpPr>
        <p:spPr>
          <a:xfrm>
            <a:off x="3851909" y="3111820"/>
            <a:ext cx="3600459" cy="360037"/>
          </a:xfrm>
          <a:prstGeom prst="rect">
            <a:avLst/>
          </a:prstGeom>
        </p:spPr>
        <p:txBody>
          <a:bodyPr wrap="square" lIns="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9" name="Espace réservé du texte 3">
            <a:extLst>
              <a:ext uri="{FF2B5EF4-FFF2-40B4-BE49-F238E27FC236}">
                <a16:creationId xmlns:a16="http://schemas.microsoft.com/office/drawing/2014/main" id="{67F2F2E8-15AD-C5C2-9FD7-9C69462370DB}"/>
              </a:ext>
            </a:extLst>
          </p:cNvPr>
          <p:cNvSpPr>
            <a:spLocks noGrp="1"/>
          </p:cNvSpPr>
          <p:nvPr>
            <p:ph type="body" sz="half" idx="16"/>
          </p:nvPr>
        </p:nvSpPr>
        <p:spPr>
          <a:xfrm>
            <a:off x="3851909" y="3651898"/>
            <a:ext cx="3600459" cy="360037"/>
          </a:xfrm>
          <a:prstGeom prst="rect">
            <a:avLst/>
          </a:prstGeom>
        </p:spPr>
        <p:txBody>
          <a:bodyPr wrap="square" lIns="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4" name="Espace réservé du texte 3">
            <a:extLst>
              <a:ext uri="{FF2B5EF4-FFF2-40B4-BE49-F238E27FC236}">
                <a16:creationId xmlns:a16="http://schemas.microsoft.com/office/drawing/2014/main" id="{1AD74A79-F446-EE41-E710-AEDB632A52C5}"/>
              </a:ext>
            </a:extLst>
          </p:cNvPr>
          <p:cNvSpPr>
            <a:spLocks noGrp="1"/>
          </p:cNvSpPr>
          <p:nvPr>
            <p:ph type="body" sz="half" idx="17" hasCustomPrompt="1"/>
          </p:nvPr>
        </p:nvSpPr>
        <p:spPr>
          <a:xfrm>
            <a:off x="7452414" y="951589"/>
            <a:ext cx="360000" cy="360000"/>
          </a:xfrm>
          <a:prstGeom prst="ellipse">
            <a:avLst/>
          </a:prstGeom>
          <a:solidFill>
            <a:schemeClr val="bg1"/>
          </a:solidFill>
          <a:ln>
            <a:solidFill>
              <a:schemeClr val="tx1">
                <a:lumMod val="60000"/>
                <a:lumOff val="40000"/>
              </a:schemeClr>
            </a:solidFill>
          </a:ln>
          <a:effectLst>
            <a:softEdge rad="0"/>
          </a:effectLst>
        </p:spPr>
        <p:txBody>
          <a:bodyPr wrap="square" lIns="0" tIns="0" rIns="0" bIns="0" anchor="ctr" anchorCtr="0">
            <a:noAutofit/>
          </a:bodyPr>
          <a:lstStyle>
            <a:lvl1pPr marL="0" indent="0" algn="ctr">
              <a:buNone/>
              <a:defRPr sz="10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1</a:t>
            </a:r>
          </a:p>
        </p:txBody>
      </p:sp>
      <p:sp>
        <p:nvSpPr>
          <p:cNvPr id="25" name="Espace réservé du texte 3">
            <a:extLst>
              <a:ext uri="{FF2B5EF4-FFF2-40B4-BE49-F238E27FC236}">
                <a16:creationId xmlns:a16="http://schemas.microsoft.com/office/drawing/2014/main" id="{52D06AD5-9416-74D8-7881-724A539DD28A}"/>
              </a:ext>
            </a:extLst>
          </p:cNvPr>
          <p:cNvSpPr>
            <a:spLocks noGrp="1"/>
          </p:cNvSpPr>
          <p:nvPr>
            <p:ph type="body" sz="half" idx="18" hasCustomPrompt="1"/>
          </p:nvPr>
        </p:nvSpPr>
        <p:spPr>
          <a:xfrm>
            <a:off x="7452414" y="1491612"/>
            <a:ext cx="360000" cy="360000"/>
          </a:xfrm>
          <a:prstGeom prst="ellipse">
            <a:avLst/>
          </a:prstGeom>
          <a:solidFill>
            <a:schemeClr val="bg1"/>
          </a:solidFill>
          <a:ln>
            <a:solidFill>
              <a:schemeClr val="tx1">
                <a:lumMod val="60000"/>
                <a:lumOff val="40000"/>
              </a:schemeClr>
            </a:solidFill>
          </a:ln>
          <a:effectLst>
            <a:softEdge rad="0"/>
          </a:effectLst>
        </p:spPr>
        <p:txBody>
          <a:bodyPr wrap="square" lIns="0" tIns="0" rIns="0" bIns="0" anchor="ctr" anchorCtr="0">
            <a:noAutofit/>
          </a:bodyPr>
          <a:lstStyle>
            <a:lvl1pPr marL="0" indent="0" algn="ctr">
              <a:buNone/>
              <a:defRPr sz="10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2</a:t>
            </a:r>
          </a:p>
        </p:txBody>
      </p:sp>
      <p:sp>
        <p:nvSpPr>
          <p:cNvPr id="26" name="Espace réservé du texte 3">
            <a:extLst>
              <a:ext uri="{FF2B5EF4-FFF2-40B4-BE49-F238E27FC236}">
                <a16:creationId xmlns:a16="http://schemas.microsoft.com/office/drawing/2014/main" id="{90B53FB8-2DC7-4D6A-E942-9341D438940C}"/>
              </a:ext>
            </a:extLst>
          </p:cNvPr>
          <p:cNvSpPr>
            <a:spLocks noGrp="1"/>
          </p:cNvSpPr>
          <p:nvPr>
            <p:ph type="body" sz="half" idx="19" hasCustomPrompt="1"/>
          </p:nvPr>
        </p:nvSpPr>
        <p:spPr>
          <a:xfrm>
            <a:off x="7452414" y="2031727"/>
            <a:ext cx="360000" cy="360000"/>
          </a:xfrm>
          <a:prstGeom prst="ellipse">
            <a:avLst/>
          </a:prstGeom>
          <a:solidFill>
            <a:schemeClr val="bg1"/>
          </a:solidFill>
          <a:ln>
            <a:solidFill>
              <a:schemeClr val="tx1">
                <a:lumMod val="60000"/>
                <a:lumOff val="40000"/>
              </a:schemeClr>
            </a:solidFill>
          </a:ln>
          <a:effectLst>
            <a:softEdge rad="0"/>
          </a:effectLst>
        </p:spPr>
        <p:txBody>
          <a:bodyPr wrap="square" lIns="0" tIns="0" rIns="0" bIns="0" anchor="ctr" anchorCtr="0">
            <a:noAutofit/>
          </a:bodyPr>
          <a:lstStyle>
            <a:lvl1pPr marL="0" indent="0" algn="ctr">
              <a:buNone/>
              <a:defRPr sz="10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3</a:t>
            </a:r>
          </a:p>
        </p:txBody>
      </p:sp>
      <p:sp>
        <p:nvSpPr>
          <p:cNvPr id="27" name="Espace réservé du texte 3">
            <a:extLst>
              <a:ext uri="{FF2B5EF4-FFF2-40B4-BE49-F238E27FC236}">
                <a16:creationId xmlns:a16="http://schemas.microsoft.com/office/drawing/2014/main" id="{D631235A-CD23-2AA2-47A9-00C6A877750B}"/>
              </a:ext>
            </a:extLst>
          </p:cNvPr>
          <p:cNvSpPr>
            <a:spLocks noGrp="1"/>
          </p:cNvSpPr>
          <p:nvPr>
            <p:ph type="body" sz="half" idx="20" hasCustomPrompt="1"/>
          </p:nvPr>
        </p:nvSpPr>
        <p:spPr>
          <a:xfrm>
            <a:off x="7452414" y="2571750"/>
            <a:ext cx="360000" cy="360000"/>
          </a:xfrm>
          <a:prstGeom prst="ellipse">
            <a:avLst/>
          </a:prstGeom>
          <a:solidFill>
            <a:schemeClr val="bg1"/>
          </a:solidFill>
          <a:ln>
            <a:solidFill>
              <a:schemeClr val="tx1">
                <a:lumMod val="60000"/>
                <a:lumOff val="40000"/>
              </a:schemeClr>
            </a:solidFill>
          </a:ln>
          <a:effectLst>
            <a:softEdge rad="0"/>
          </a:effectLst>
        </p:spPr>
        <p:txBody>
          <a:bodyPr wrap="square" lIns="0" tIns="0" rIns="0" bIns="0" anchor="ctr" anchorCtr="0">
            <a:noAutofit/>
          </a:bodyPr>
          <a:lstStyle>
            <a:lvl1pPr marL="0" indent="0" algn="ctr">
              <a:buNone/>
              <a:defRPr sz="10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4</a:t>
            </a:r>
          </a:p>
        </p:txBody>
      </p:sp>
      <p:sp>
        <p:nvSpPr>
          <p:cNvPr id="28" name="Espace réservé du texte 3">
            <a:extLst>
              <a:ext uri="{FF2B5EF4-FFF2-40B4-BE49-F238E27FC236}">
                <a16:creationId xmlns:a16="http://schemas.microsoft.com/office/drawing/2014/main" id="{60C1058F-0EFE-DBF8-E98E-463925AB97EA}"/>
              </a:ext>
            </a:extLst>
          </p:cNvPr>
          <p:cNvSpPr>
            <a:spLocks noGrp="1"/>
          </p:cNvSpPr>
          <p:nvPr>
            <p:ph type="body" sz="half" idx="21" hasCustomPrompt="1"/>
          </p:nvPr>
        </p:nvSpPr>
        <p:spPr>
          <a:xfrm>
            <a:off x="7452414" y="3111819"/>
            <a:ext cx="360000" cy="360000"/>
          </a:xfrm>
          <a:prstGeom prst="ellipse">
            <a:avLst/>
          </a:prstGeom>
          <a:solidFill>
            <a:schemeClr val="bg1"/>
          </a:solidFill>
          <a:ln>
            <a:solidFill>
              <a:schemeClr val="tx1">
                <a:lumMod val="60000"/>
                <a:lumOff val="40000"/>
              </a:schemeClr>
            </a:solidFill>
          </a:ln>
          <a:effectLst>
            <a:softEdge rad="0"/>
          </a:effectLst>
        </p:spPr>
        <p:txBody>
          <a:bodyPr wrap="square" lIns="0" tIns="0" rIns="0" bIns="0" anchor="ctr" anchorCtr="0">
            <a:noAutofit/>
          </a:bodyPr>
          <a:lstStyle>
            <a:lvl1pPr marL="0" indent="0" algn="ctr">
              <a:buNone/>
              <a:defRPr sz="10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5</a:t>
            </a:r>
          </a:p>
        </p:txBody>
      </p:sp>
      <p:sp>
        <p:nvSpPr>
          <p:cNvPr id="29" name="Espace réservé du texte 3">
            <a:extLst>
              <a:ext uri="{FF2B5EF4-FFF2-40B4-BE49-F238E27FC236}">
                <a16:creationId xmlns:a16="http://schemas.microsoft.com/office/drawing/2014/main" id="{46B6B0CF-023D-5A2A-C0B6-370A834945C0}"/>
              </a:ext>
            </a:extLst>
          </p:cNvPr>
          <p:cNvSpPr>
            <a:spLocks noGrp="1"/>
          </p:cNvSpPr>
          <p:nvPr>
            <p:ph type="body" sz="half" idx="22" hasCustomPrompt="1"/>
          </p:nvPr>
        </p:nvSpPr>
        <p:spPr>
          <a:xfrm>
            <a:off x="7452414" y="3651934"/>
            <a:ext cx="360000" cy="360000"/>
          </a:xfrm>
          <a:prstGeom prst="ellipse">
            <a:avLst/>
          </a:prstGeom>
          <a:solidFill>
            <a:schemeClr val="bg1"/>
          </a:solidFill>
          <a:ln>
            <a:solidFill>
              <a:schemeClr val="tx1">
                <a:lumMod val="60000"/>
                <a:lumOff val="40000"/>
              </a:schemeClr>
            </a:solidFill>
          </a:ln>
          <a:effectLst>
            <a:softEdge rad="0"/>
          </a:effectLst>
        </p:spPr>
        <p:txBody>
          <a:bodyPr wrap="square" lIns="0" tIns="0" rIns="0" bIns="0" anchor="ctr" anchorCtr="0">
            <a:noAutofit/>
          </a:bodyPr>
          <a:lstStyle>
            <a:lvl1pPr marL="0" indent="0" algn="ctr">
              <a:buNone/>
              <a:defRPr sz="10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6</a:t>
            </a:r>
          </a:p>
        </p:txBody>
      </p:sp>
      <p:sp>
        <p:nvSpPr>
          <p:cNvPr id="4" name="Espace réservé du titre 1">
            <a:extLst>
              <a:ext uri="{FF2B5EF4-FFF2-40B4-BE49-F238E27FC236}">
                <a16:creationId xmlns:a16="http://schemas.microsoft.com/office/drawing/2014/main" id="{547AC286-8847-0872-275D-985C0D01E145}"/>
              </a:ext>
            </a:extLst>
          </p:cNvPr>
          <p:cNvSpPr>
            <a:spLocks noGrp="1"/>
          </p:cNvSpPr>
          <p:nvPr>
            <p:ph type="title" hasCustomPrompt="1"/>
          </p:nvPr>
        </p:nvSpPr>
        <p:spPr>
          <a:xfrm rot="16200000">
            <a:off x="1383752" y="708785"/>
            <a:ext cx="2055948" cy="1080137"/>
          </a:xfrm>
          <a:prstGeom prst="rect">
            <a:avLst/>
          </a:prstGeom>
          <a:solidFill>
            <a:srgbClr val="4298D3">
              <a:alpha val="75000"/>
            </a:srgbClr>
          </a:solidFill>
        </p:spPr>
        <p:txBody>
          <a:bodyPr vert="horz" lIns="0" tIns="0" rIns="0" bIns="72000" rtlCol="0" anchor="b">
            <a:noAutofit/>
          </a:bodyPr>
          <a:lstStyle>
            <a:lvl1pPr algn="ctr">
              <a:defRPr sz="2400" b="0" i="0" cap="all" baseline="0">
                <a:solidFill>
                  <a:schemeClr val="bg1"/>
                </a:solidFill>
                <a:latin typeface="Arial MT Light" pitchFamily="2" charset="0"/>
                <a:cs typeface="Arial" panose="020B0604020202020204" pitchFamily="34" charset="0"/>
              </a:defRPr>
            </a:lvl1pPr>
          </a:lstStyle>
          <a:p>
            <a:r>
              <a:rPr lang="fr-FR"/>
              <a:t>agenda</a:t>
            </a:r>
          </a:p>
        </p:txBody>
      </p:sp>
      <p:cxnSp>
        <p:nvCxnSpPr>
          <p:cNvPr id="2" name="Connecteur droit 6">
            <a:extLst>
              <a:ext uri="{FF2B5EF4-FFF2-40B4-BE49-F238E27FC236}">
                <a16:creationId xmlns:a16="http://schemas.microsoft.com/office/drawing/2014/main" id="{4D6A64CC-BA78-984D-161E-A06089ABA838}"/>
              </a:ext>
            </a:extLst>
          </p:cNvPr>
          <p:cNvCxnSpPr>
            <a:cxnSpLocks/>
          </p:cNvCxnSpPr>
          <p:nvPr/>
        </p:nvCxnSpPr>
        <p:spPr>
          <a:xfrm>
            <a:off x="251449"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F11B8615-8F64-8C9A-D312-B9ADDA2A3357}"/>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6D332E09-3137-FADD-333B-251BD77B6F99}"/>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3" name="Rectangle 9">
            <a:extLst>
              <a:ext uri="{FF2B5EF4-FFF2-40B4-BE49-F238E27FC236}">
                <a16:creationId xmlns:a16="http://schemas.microsoft.com/office/drawing/2014/main" id="{4124FC1B-FEC4-8B55-C501-86233BF361C3}"/>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4" name="Picture 29">
            <a:extLst>
              <a:ext uri="{FF2B5EF4-FFF2-40B4-BE49-F238E27FC236}">
                <a16:creationId xmlns:a16="http://schemas.microsoft.com/office/drawing/2014/main" id="{3581D208-1012-04BF-087C-7167E63585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20" name="Action Button: Forward or Next 33">
            <a:hlinkClick r:id="" action="ppaction://hlinkshowjump?jump=nextslide" highlightClick="1"/>
            <a:extLst>
              <a:ext uri="{FF2B5EF4-FFF2-40B4-BE49-F238E27FC236}">
                <a16:creationId xmlns:a16="http://schemas.microsoft.com/office/drawing/2014/main" id="{4A8A6A1A-A767-9C66-11A5-3FA00CD0BE30}"/>
              </a:ext>
            </a:extLst>
          </p:cNvPr>
          <p:cNvSpPr/>
          <p:nvPr/>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21" name="Action Button: Back or Previous 34">
            <a:hlinkClick r:id="" action="ppaction://hlinkshowjump?jump=previousslide" highlightClick="1"/>
            <a:extLst>
              <a:ext uri="{FF2B5EF4-FFF2-40B4-BE49-F238E27FC236}">
                <a16:creationId xmlns:a16="http://schemas.microsoft.com/office/drawing/2014/main" id="{7BE74E87-A3AE-D37A-FF01-1C0047E51F49}"/>
              </a:ext>
            </a:extLst>
          </p:cNvPr>
          <p:cNvSpPr/>
          <p:nvPr/>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Tree>
    <p:extLst>
      <p:ext uri="{BB962C8B-B14F-4D97-AF65-F5344CB8AC3E}">
        <p14:creationId xmlns:p14="http://schemas.microsoft.com/office/powerpoint/2010/main" val="2118214266"/>
      </p:ext>
    </p:extLst>
  </p:cSld>
  <p:clrMapOvr>
    <a:masterClrMapping/>
  </p:clrMapOvr>
  <p:hf sldNum="0" hdr="0" dt="0"/>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preserve="1">
  <p:cSld name="9_Agenda">
    <p:spTree>
      <p:nvGrpSpPr>
        <p:cNvPr id="1" name=""/>
        <p:cNvGrpSpPr/>
        <p:nvPr/>
      </p:nvGrpSpPr>
      <p:grpSpPr>
        <a:xfrm>
          <a:off x="0" y="0"/>
          <a:ext cx="0" cy="0"/>
          <a:chOff x="0" y="0"/>
          <a:chExt cx="0" cy="0"/>
        </a:xfrm>
      </p:grpSpPr>
      <p:sp>
        <p:nvSpPr>
          <p:cNvPr id="73" name="Picture Placeholder 3">
            <a:extLst>
              <a:ext uri="{FF2B5EF4-FFF2-40B4-BE49-F238E27FC236}">
                <a16:creationId xmlns:a16="http://schemas.microsoft.com/office/drawing/2014/main" id="{031B6528-973D-43E1-6531-B6FC9F022DF4}"/>
              </a:ext>
            </a:extLst>
          </p:cNvPr>
          <p:cNvSpPr>
            <a:spLocks noGrp="1"/>
          </p:cNvSpPr>
          <p:nvPr>
            <p:ph type="pic" sz="quarter" idx="10"/>
          </p:nvPr>
        </p:nvSpPr>
        <p:spPr>
          <a:xfrm>
            <a:off x="1691632" y="57"/>
            <a:ext cx="7200920" cy="1311532"/>
          </a:xfrm>
          <a:prstGeom prst="rect">
            <a:avLst/>
          </a:prstGeom>
          <a:solidFill>
            <a:schemeClr val="bg1">
              <a:lumMod val="95000"/>
            </a:schemeClr>
          </a:solidFill>
        </p:spPr>
        <p:txBody>
          <a:bodyPr lIns="182880" tIns="91440" rIns="182880" bIns="91440"/>
          <a:lstStyle>
            <a:lvl1pPr marL="0" indent="0">
              <a:buFontTx/>
              <a:buNone/>
              <a:defRPr/>
            </a:lvl1pPr>
          </a:lstStyle>
          <a:p>
            <a:r>
              <a:rPr lang="en-US"/>
              <a:t>Click icon to add picture</a:t>
            </a:r>
          </a:p>
        </p:txBody>
      </p:sp>
      <p:sp>
        <p:nvSpPr>
          <p:cNvPr id="54" name="Espace réservé du texte 3">
            <a:extLst>
              <a:ext uri="{FF2B5EF4-FFF2-40B4-BE49-F238E27FC236}">
                <a16:creationId xmlns:a16="http://schemas.microsoft.com/office/drawing/2014/main" id="{C1015EE3-6860-BA99-16D6-60397C8FCA43}"/>
              </a:ext>
            </a:extLst>
          </p:cNvPr>
          <p:cNvSpPr>
            <a:spLocks noGrp="1"/>
          </p:cNvSpPr>
          <p:nvPr>
            <p:ph type="body" sz="half" idx="11"/>
          </p:nvPr>
        </p:nvSpPr>
        <p:spPr>
          <a:xfrm>
            <a:off x="1691635" y="1851659"/>
            <a:ext cx="2700344" cy="360037"/>
          </a:xfrm>
          <a:prstGeom prst="rect">
            <a:avLst/>
          </a:prstGeom>
          <a:solidFill>
            <a:schemeClr val="bg1"/>
          </a:solidFill>
          <a:effectLst>
            <a:outerShdw dist="12700" dir="10800000" algn="tl" rotWithShape="0">
              <a:schemeClr val="accent1"/>
            </a:outerShdw>
          </a:effectLst>
        </p:spPr>
        <p:txBody>
          <a:bodyPr wrap="square" lIns="10800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cxnSp>
        <p:nvCxnSpPr>
          <p:cNvPr id="55" name="Connecteur droit 54">
            <a:extLst>
              <a:ext uri="{FF2B5EF4-FFF2-40B4-BE49-F238E27FC236}">
                <a16:creationId xmlns:a16="http://schemas.microsoft.com/office/drawing/2014/main" id="{B1B4997E-02D7-8A45-4656-030D7DB53D8B}"/>
              </a:ext>
            </a:extLst>
          </p:cNvPr>
          <p:cNvCxnSpPr>
            <a:cxnSpLocks/>
          </p:cNvCxnSpPr>
          <p:nvPr/>
        </p:nvCxnSpPr>
        <p:spPr>
          <a:xfrm>
            <a:off x="251449"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6" name="Slide Number Placeholder 5">
            <a:extLst>
              <a:ext uri="{FF2B5EF4-FFF2-40B4-BE49-F238E27FC236}">
                <a16:creationId xmlns:a16="http://schemas.microsoft.com/office/drawing/2014/main" id="{9DC6A56C-DA93-39D1-78C3-0ADC6F13D27E}"/>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7" name="Rectangle 9">
            <a:extLst>
              <a:ext uri="{FF2B5EF4-FFF2-40B4-BE49-F238E27FC236}">
                <a16:creationId xmlns:a16="http://schemas.microsoft.com/office/drawing/2014/main" id="{C6B78FB4-91CC-209F-6793-6B8D0EDEEC06}"/>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58" name="Rectangle 9">
            <a:extLst>
              <a:ext uri="{FF2B5EF4-FFF2-40B4-BE49-F238E27FC236}">
                <a16:creationId xmlns:a16="http://schemas.microsoft.com/office/drawing/2014/main" id="{9D0F3680-E912-39D8-249C-6508BEE1BED6}"/>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59" name="Footer Placeholder 3">
            <a:extLst>
              <a:ext uri="{FF2B5EF4-FFF2-40B4-BE49-F238E27FC236}">
                <a16:creationId xmlns:a16="http://schemas.microsoft.com/office/drawing/2014/main" id="{CE03B457-5771-BF4B-F549-451C4B5CD034}"/>
              </a:ext>
            </a:extLst>
          </p:cNvPr>
          <p:cNvSpPr>
            <a:spLocks noGrp="1"/>
          </p:cNvSpPr>
          <p:nvPr>
            <p:ph type="ftr" sz="quarter" idx="3"/>
          </p:nvPr>
        </p:nvSpPr>
        <p:spPr>
          <a:xfrm>
            <a:off x="244142" y="4728179"/>
            <a:ext cx="3658387" cy="105078"/>
          </a:xfrm>
          <a:prstGeom prst="rect">
            <a:avLst/>
          </a:prstGeom>
        </p:spPr>
        <p:txBody>
          <a:bodyPr vert="horz" lIns="0" tIns="0" rIns="0" bIns="0" rtlCol="0" anchor="b" anchorCtr="0">
            <a:no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pic>
        <p:nvPicPr>
          <p:cNvPr id="60" name="Picture 29">
            <a:extLst>
              <a:ext uri="{FF2B5EF4-FFF2-40B4-BE49-F238E27FC236}">
                <a16:creationId xmlns:a16="http://schemas.microsoft.com/office/drawing/2014/main" id="{CC937EE0-7C69-A165-DC1F-CA3D52F064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61" name="Espace réservé du texte 3">
            <a:extLst>
              <a:ext uri="{FF2B5EF4-FFF2-40B4-BE49-F238E27FC236}">
                <a16:creationId xmlns:a16="http://schemas.microsoft.com/office/drawing/2014/main" id="{758E256C-F751-1B7B-1619-4B3551F69D58}"/>
              </a:ext>
            </a:extLst>
          </p:cNvPr>
          <p:cNvSpPr>
            <a:spLocks noGrp="1"/>
          </p:cNvSpPr>
          <p:nvPr>
            <p:ph type="body" sz="half" idx="12"/>
          </p:nvPr>
        </p:nvSpPr>
        <p:spPr>
          <a:xfrm>
            <a:off x="1691633" y="2391728"/>
            <a:ext cx="2700345" cy="360037"/>
          </a:xfrm>
          <a:prstGeom prst="rect">
            <a:avLst/>
          </a:prstGeom>
          <a:solidFill>
            <a:schemeClr val="bg1"/>
          </a:solidFill>
          <a:effectLst>
            <a:outerShdw dist="12700" dir="10800000" algn="tl" rotWithShape="0">
              <a:schemeClr val="accent1"/>
            </a:outerShdw>
          </a:effectLst>
        </p:spPr>
        <p:txBody>
          <a:bodyPr wrap="square" lIns="10800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2" name="Espace réservé du titre 1">
            <a:extLst>
              <a:ext uri="{FF2B5EF4-FFF2-40B4-BE49-F238E27FC236}">
                <a16:creationId xmlns:a16="http://schemas.microsoft.com/office/drawing/2014/main" id="{C493193E-016D-A892-2631-A08E1591859E}"/>
              </a:ext>
            </a:extLst>
          </p:cNvPr>
          <p:cNvSpPr>
            <a:spLocks noGrp="1"/>
          </p:cNvSpPr>
          <p:nvPr>
            <p:ph type="title" hasCustomPrompt="1"/>
          </p:nvPr>
        </p:nvSpPr>
        <p:spPr>
          <a:xfrm>
            <a:off x="251448" y="2"/>
            <a:ext cx="2055948" cy="771520"/>
          </a:xfrm>
          <a:prstGeom prst="rect">
            <a:avLst/>
          </a:prstGeom>
          <a:solidFill>
            <a:srgbClr val="4298D3">
              <a:alpha val="75000"/>
            </a:srgbClr>
          </a:solidFill>
        </p:spPr>
        <p:txBody>
          <a:bodyPr vert="horz" lIns="180000" tIns="0" rIns="0" bIns="72000" rtlCol="0" anchor="b" anchorCtr="0">
            <a:noAutofit/>
          </a:bodyPr>
          <a:lstStyle>
            <a:lvl1pPr algn="l">
              <a:defRPr sz="2400" b="0" i="0" cap="all" baseline="0">
                <a:solidFill>
                  <a:schemeClr val="bg1"/>
                </a:solidFill>
                <a:latin typeface="Arial MT Light" pitchFamily="2" charset="0"/>
                <a:cs typeface="Arial" panose="020B0604020202020204" pitchFamily="34" charset="0"/>
              </a:defRPr>
            </a:lvl1pPr>
          </a:lstStyle>
          <a:p>
            <a:r>
              <a:rPr lang="fr-FR"/>
              <a:t>agenda</a:t>
            </a:r>
          </a:p>
        </p:txBody>
      </p:sp>
      <p:sp>
        <p:nvSpPr>
          <p:cNvPr id="74" name="Espace réservé du texte 3">
            <a:extLst>
              <a:ext uri="{FF2B5EF4-FFF2-40B4-BE49-F238E27FC236}">
                <a16:creationId xmlns:a16="http://schemas.microsoft.com/office/drawing/2014/main" id="{19C74AE1-37E7-2084-8AC0-127E1A204792}"/>
              </a:ext>
            </a:extLst>
          </p:cNvPr>
          <p:cNvSpPr>
            <a:spLocks noGrp="1"/>
          </p:cNvSpPr>
          <p:nvPr>
            <p:ph type="body" sz="half" idx="19"/>
          </p:nvPr>
        </p:nvSpPr>
        <p:spPr>
          <a:xfrm>
            <a:off x="1691633" y="2931797"/>
            <a:ext cx="2700345" cy="360037"/>
          </a:xfrm>
          <a:prstGeom prst="rect">
            <a:avLst/>
          </a:prstGeom>
          <a:solidFill>
            <a:schemeClr val="bg1"/>
          </a:solidFill>
          <a:effectLst>
            <a:outerShdw dist="12700" dir="10800000" algn="tl" rotWithShape="0">
              <a:schemeClr val="accent1"/>
            </a:outerShdw>
          </a:effectLst>
        </p:spPr>
        <p:txBody>
          <a:bodyPr wrap="square" lIns="10800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6" name="Espace réservé du texte 3">
            <a:extLst>
              <a:ext uri="{FF2B5EF4-FFF2-40B4-BE49-F238E27FC236}">
                <a16:creationId xmlns:a16="http://schemas.microsoft.com/office/drawing/2014/main" id="{F3F15BAC-5B84-3EF5-AB1A-1B9174448684}"/>
              </a:ext>
            </a:extLst>
          </p:cNvPr>
          <p:cNvSpPr>
            <a:spLocks noGrp="1"/>
          </p:cNvSpPr>
          <p:nvPr>
            <p:ph type="body" sz="half" idx="21"/>
          </p:nvPr>
        </p:nvSpPr>
        <p:spPr>
          <a:xfrm>
            <a:off x="1691633" y="3471866"/>
            <a:ext cx="2700345" cy="360037"/>
          </a:xfrm>
          <a:prstGeom prst="rect">
            <a:avLst/>
          </a:prstGeom>
          <a:solidFill>
            <a:schemeClr val="bg1"/>
          </a:solidFill>
          <a:effectLst>
            <a:outerShdw dist="12700" dir="10800000" algn="tl" rotWithShape="0">
              <a:schemeClr val="accent1"/>
            </a:outerShdw>
          </a:effectLst>
        </p:spPr>
        <p:txBody>
          <a:bodyPr wrap="square" lIns="10800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6" name="Espace réservé du texte 3">
            <a:extLst>
              <a:ext uri="{FF2B5EF4-FFF2-40B4-BE49-F238E27FC236}">
                <a16:creationId xmlns:a16="http://schemas.microsoft.com/office/drawing/2014/main" id="{C319ECEA-E10F-7961-C36F-3FF2A3716D9D}"/>
              </a:ext>
            </a:extLst>
          </p:cNvPr>
          <p:cNvSpPr>
            <a:spLocks noGrp="1"/>
          </p:cNvSpPr>
          <p:nvPr>
            <p:ph type="body" sz="half" idx="22" hasCustomPrompt="1"/>
          </p:nvPr>
        </p:nvSpPr>
        <p:spPr>
          <a:xfrm>
            <a:off x="1331589" y="1851659"/>
            <a:ext cx="360044" cy="360037"/>
          </a:xfrm>
          <a:prstGeom prst="rect">
            <a:avLst/>
          </a:prstGeom>
          <a:noFill/>
          <a:effectLst/>
        </p:spPr>
        <p:txBody>
          <a:bodyPr wrap="square" lIns="0" tIns="0" rIns="0" bIns="0" anchor="ctr" anchorCtr="0">
            <a:noAutofit/>
          </a:bodyPr>
          <a:lstStyle>
            <a:lvl1pPr marL="0" indent="0" algn="ctr">
              <a:buNone/>
              <a:defRPr sz="1400">
                <a:solidFill>
                  <a:schemeClr val="tx1">
                    <a:lumMod val="40000"/>
                    <a:lumOff val="60000"/>
                  </a:schemeClr>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01</a:t>
            </a:r>
          </a:p>
        </p:txBody>
      </p:sp>
      <p:sp>
        <p:nvSpPr>
          <p:cNvPr id="87" name="Espace réservé du texte 3">
            <a:extLst>
              <a:ext uri="{FF2B5EF4-FFF2-40B4-BE49-F238E27FC236}">
                <a16:creationId xmlns:a16="http://schemas.microsoft.com/office/drawing/2014/main" id="{B0C2961F-5418-BF4D-CA99-011F73295B7E}"/>
              </a:ext>
            </a:extLst>
          </p:cNvPr>
          <p:cNvSpPr>
            <a:spLocks noGrp="1"/>
          </p:cNvSpPr>
          <p:nvPr>
            <p:ph type="body" sz="half" idx="23" hasCustomPrompt="1"/>
          </p:nvPr>
        </p:nvSpPr>
        <p:spPr>
          <a:xfrm>
            <a:off x="1331587" y="2391728"/>
            <a:ext cx="360044" cy="360037"/>
          </a:xfrm>
          <a:prstGeom prst="rect">
            <a:avLst/>
          </a:prstGeom>
          <a:noFill/>
          <a:effectLst/>
        </p:spPr>
        <p:txBody>
          <a:bodyPr wrap="square" lIns="0" tIns="0" rIns="0" bIns="0" anchor="ctr" anchorCtr="0">
            <a:noAutofit/>
          </a:bodyPr>
          <a:lstStyle>
            <a:lvl1pPr marL="0" indent="0" algn="ctr">
              <a:buNone/>
              <a:defRPr sz="1400">
                <a:solidFill>
                  <a:schemeClr val="tx1">
                    <a:lumMod val="40000"/>
                    <a:lumOff val="60000"/>
                  </a:schemeClr>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02</a:t>
            </a:r>
          </a:p>
        </p:txBody>
      </p:sp>
      <p:sp>
        <p:nvSpPr>
          <p:cNvPr id="88" name="Espace réservé du texte 3">
            <a:extLst>
              <a:ext uri="{FF2B5EF4-FFF2-40B4-BE49-F238E27FC236}">
                <a16:creationId xmlns:a16="http://schemas.microsoft.com/office/drawing/2014/main" id="{8B9A742E-DA77-8CB1-420A-A1D097B295FE}"/>
              </a:ext>
            </a:extLst>
          </p:cNvPr>
          <p:cNvSpPr>
            <a:spLocks noGrp="1"/>
          </p:cNvSpPr>
          <p:nvPr>
            <p:ph type="body" sz="half" idx="24" hasCustomPrompt="1"/>
          </p:nvPr>
        </p:nvSpPr>
        <p:spPr>
          <a:xfrm>
            <a:off x="1331587" y="2931797"/>
            <a:ext cx="360044" cy="360037"/>
          </a:xfrm>
          <a:prstGeom prst="rect">
            <a:avLst/>
          </a:prstGeom>
          <a:noFill/>
          <a:effectLst/>
        </p:spPr>
        <p:txBody>
          <a:bodyPr wrap="square" lIns="0" tIns="0" rIns="0" bIns="0" anchor="ctr" anchorCtr="0">
            <a:noAutofit/>
          </a:bodyPr>
          <a:lstStyle>
            <a:lvl1pPr marL="0" indent="0" algn="ctr">
              <a:buNone/>
              <a:defRPr sz="1400">
                <a:solidFill>
                  <a:schemeClr val="tx1">
                    <a:lumMod val="40000"/>
                    <a:lumOff val="60000"/>
                  </a:schemeClr>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03</a:t>
            </a:r>
          </a:p>
        </p:txBody>
      </p:sp>
      <p:sp>
        <p:nvSpPr>
          <p:cNvPr id="89" name="Espace réservé du texte 3">
            <a:extLst>
              <a:ext uri="{FF2B5EF4-FFF2-40B4-BE49-F238E27FC236}">
                <a16:creationId xmlns:a16="http://schemas.microsoft.com/office/drawing/2014/main" id="{0910AFF2-5228-F364-B390-C31DE9B92D69}"/>
              </a:ext>
            </a:extLst>
          </p:cNvPr>
          <p:cNvSpPr>
            <a:spLocks noGrp="1"/>
          </p:cNvSpPr>
          <p:nvPr>
            <p:ph type="body" sz="half" idx="25" hasCustomPrompt="1"/>
          </p:nvPr>
        </p:nvSpPr>
        <p:spPr>
          <a:xfrm>
            <a:off x="1331587" y="3471866"/>
            <a:ext cx="360044" cy="360037"/>
          </a:xfrm>
          <a:prstGeom prst="rect">
            <a:avLst/>
          </a:prstGeom>
          <a:noFill/>
          <a:effectLst/>
        </p:spPr>
        <p:txBody>
          <a:bodyPr wrap="square" lIns="0" tIns="0" rIns="0" bIns="0" anchor="ctr" anchorCtr="0">
            <a:noAutofit/>
          </a:bodyPr>
          <a:lstStyle>
            <a:lvl1pPr marL="0" indent="0" algn="ctr">
              <a:buNone/>
              <a:defRPr sz="1400">
                <a:solidFill>
                  <a:schemeClr val="tx1">
                    <a:lumMod val="40000"/>
                    <a:lumOff val="60000"/>
                  </a:schemeClr>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04</a:t>
            </a:r>
          </a:p>
        </p:txBody>
      </p:sp>
      <p:sp>
        <p:nvSpPr>
          <p:cNvPr id="91" name="Espace réservé du texte 3">
            <a:extLst>
              <a:ext uri="{FF2B5EF4-FFF2-40B4-BE49-F238E27FC236}">
                <a16:creationId xmlns:a16="http://schemas.microsoft.com/office/drawing/2014/main" id="{17F94C56-068A-7B02-9A38-C32D68DA1C76}"/>
              </a:ext>
            </a:extLst>
          </p:cNvPr>
          <p:cNvSpPr>
            <a:spLocks noGrp="1"/>
          </p:cNvSpPr>
          <p:nvPr>
            <p:ph type="body" sz="half" idx="26"/>
          </p:nvPr>
        </p:nvSpPr>
        <p:spPr>
          <a:xfrm>
            <a:off x="5112070" y="1851659"/>
            <a:ext cx="2700344" cy="360037"/>
          </a:xfrm>
          <a:prstGeom prst="rect">
            <a:avLst/>
          </a:prstGeom>
          <a:solidFill>
            <a:schemeClr val="bg1"/>
          </a:solidFill>
          <a:effectLst>
            <a:outerShdw dist="12700" dir="10800000" algn="tl" rotWithShape="0">
              <a:schemeClr val="accent1"/>
            </a:outerShdw>
          </a:effectLst>
        </p:spPr>
        <p:txBody>
          <a:bodyPr wrap="square" lIns="10800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2" name="Espace réservé du texte 3">
            <a:extLst>
              <a:ext uri="{FF2B5EF4-FFF2-40B4-BE49-F238E27FC236}">
                <a16:creationId xmlns:a16="http://schemas.microsoft.com/office/drawing/2014/main" id="{BA3B15BD-32A2-7FFB-0015-82A75DEEEFC2}"/>
              </a:ext>
            </a:extLst>
          </p:cNvPr>
          <p:cNvSpPr>
            <a:spLocks noGrp="1"/>
          </p:cNvSpPr>
          <p:nvPr>
            <p:ph type="body" sz="half" idx="27"/>
          </p:nvPr>
        </p:nvSpPr>
        <p:spPr>
          <a:xfrm>
            <a:off x="5112068" y="2391728"/>
            <a:ext cx="2700345" cy="360037"/>
          </a:xfrm>
          <a:prstGeom prst="rect">
            <a:avLst/>
          </a:prstGeom>
          <a:solidFill>
            <a:schemeClr val="bg1"/>
          </a:solidFill>
          <a:effectLst>
            <a:outerShdw dist="12700" dir="10800000" algn="tl" rotWithShape="0">
              <a:schemeClr val="accent1"/>
            </a:outerShdw>
          </a:effectLst>
        </p:spPr>
        <p:txBody>
          <a:bodyPr wrap="square" lIns="10800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3" name="Espace réservé du texte 3">
            <a:extLst>
              <a:ext uri="{FF2B5EF4-FFF2-40B4-BE49-F238E27FC236}">
                <a16:creationId xmlns:a16="http://schemas.microsoft.com/office/drawing/2014/main" id="{60A56599-0719-C9E9-6A70-F2D391FC22AD}"/>
              </a:ext>
            </a:extLst>
          </p:cNvPr>
          <p:cNvSpPr>
            <a:spLocks noGrp="1"/>
          </p:cNvSpPr>
          <p:nvPr>
            <p:ph type="body" sz="half" idx="28"/>
          </p:nvPr>
        </p:nvSpPr>
        <p:spPr>
          <a:xfrm>
            <a:off x="5112068" y="2931797"/>
            <a:ext cx="2700345" cy="360037"/>
          </a:xfrm>
          <a:prstGeom prst="rect">
            <a:avLst/>
          </a:prstGeom>
          <a:solidFill>
            <a:schemeClr val="bg1"/>
          </a:solidFill>
          <a:effectLst>
            <a:outerShdw dist="12700" dir="10800000" algn="tl" rotWithShape="0">
              <a:schemeClr val="accent1"/>
            </a:outerShdw>
          </a:effectLst>
        </p:spPr>
        <p:txBody>
          <a:bodyPr wrap="square" lIns="10800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4" name="Espace réservé du texte 3">
            <a:extLst>
              <a:ext uri="{FF2B5EF4-FFF2-40B4-BE49-F238E27FC236}">
                <a16:creationId xmlns:a16="http://schemas.microsoft.com/office/drawing/2014/main" id="{C3FB834E-34E0-279D-56F7-F692FFE1C4E7}"/>
              </a:ext>
            </a:extLst>
          </p:cNvPr>
          <p:cNvSpPr>
            <a:spLocks noGrp="1"/>
          </p:cNvSpPr>
          <p:nvPr>
            <p:ph type="body" sz="half" idx="29"/>
          </p:nvPr>
        </p:nvSpPr>
        <p:spPr>
          <a:xfrm>
            <a:off x="5112068" y="3471866"/>
            <a:ext cx="2700345" cy="360037"/>
          </a:xfrm>
          <a:prstGeom prst="rect">
            <a:avLst/>
          </a:prstGeom>
          <a:solidFill>
            <a:schemeClr val="bg1"/>
          </a:solidFill>
          <a:effectLst>
            <a:outerShdw dist="12700" dir="10800000" algn="tl" rotWithShape="0">
              <a:schemeClr val="accent1"/>
            </a:outerShdw>
          </a:effectLst>
        </p:spPr>
        <p:txBody>
          <a:bodyPr wrap="square" lIns="108000" tIns="0" rIns="0" bIns="0" anchor="ctr" anchorCtr="0">
            <a:noAutofit/>
          </a:bodyPr>
          <a:lstStyle>
            <a:lvl1pPr marL="0" indent="0">
              <a:buNone/>
              <a:defRPr sz="1400">
                <a:solidFill>
                  <a:schemeClr val="tx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5" name="Espace réservé du texte 3">
            <a:extLst>
              <a:ext uri="{FF2B5EF4-FFF2-40B4-BE49-F238E27FC236}">
                <a16:creationId xmlns:a16="http://schemas.microsoft.com/office/drawing/2014/main" id="{9CE86751-2945-5EFA-48A2-84FF7EF5686F}"/>
              </a:ext>
            </a:extLst>
          </p:cNvPr>
          <p:cNvSpPr>
            <a:spLocks noGrp="1"/>
          </p:cNvSpPr>
          <p:nvPr>
            <p:ph type="body" sz="half" idx="30" hasCustomPrompt="1"/>
          </p:nvPr>
        </p:nvSpPr>
        <p:spPr>
          <a:xfrm>
            <a:off x="4752025" y="1851659"/>
            <a:ext cx="360044" cy="360037"/>
          </a:xfrm>
          <a:prstGeom prst="rect">
            <a:avLst/>
          </a:prstGeom>
          <a:noFill/>
          <a:effectLst/>
        </p:spPr>
        <p:txBody>
          <a:bodyPr wrap="square" lIns="0" tIns="0" rIns="0" bIns="0" anchor="ctr" anchorCtr="0">
            <a:noAutofit/>
          </a:bodyPr>
          <a:lstStyle>
            <a:lvl1pPr marL="0" indent="0" algn="ctr">
              <a:buNone/>
              <a:defRPr sz="1400">
                <a:solidFill>
                  <a:schemeClr val="tx1">
                    <a:lumMod val="40000"/>
                    <a:lumOff val="60000"/>
                  </a:schemeClr>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01</a:t>
            </a:r>
          </a:p>
        </p:txBody>
      </p:sp>
      <p:sp>
        <p:nvSpPr>
          <p:cNvPr id="96" name="Espace réservé du texte 3">
            <a:extLst>
              <a:ext uri="{FF2B5EF4-FFF2-40B4-BE49-F238E27FC236}">
                <a16:creationId xmlns:a16="http://schemas.microsoft.com/office/drawing/2014/main" id="{221F31F8-17C3-7B97-29BF-8C99E2C71B6B}"/>
              </a:ext>
            </a:extLst>
          </p:cNvPr>
          <p:cNvSpPr>
            <a:spLocks noGrp="1"/>
          </p:cNvSpPr>
          <p:nvPr>
            <p:ph type="body" sz="half" idx="31" hasCustomPrompt="1"/>
          </p:nvPr>
        </p:nvSpPr>
        <p:spPr>
          <a:xfrm>
            <a:off x="4752022" y="2391728"/>
            <a:ext cx="360044" cy="360037"/>
          </a:xfrm>
          <a:prstGeom prst="rect">
            <a:avLst/>
          </a:prstGeom>
          <a:noFill/>
          <a:effectLst/>
        </p:spPr>
        <p:txBody>
          <a:bodyPr wrap="square" lIns="0" tIns="0" rIns="0" bIns="0" anchor="ctr" anchorCtr="0">
            <a:noAutofit/>
          </a:bodyPr>
          <a:lstStyle>
            <a:lvl1pPr marL="0" indent="0" algn="ctr">
              <a:buNone/>
              <a:defRPr sz="1400">
                <a:solidFill>
                  <a:schemeClr val="tx1">
                    <a:lumMod val="40000"/>
                    <a:lumOff val="60000"/>
                  </a:schemeClr>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02</a:t>
            </a:r>
          </a:p>
        </p:txBody>
      </p:sp>
      <p:sp>
        <p:nvSpPr>
          <p:cNvPr id="97" name="Espace réservé du texte 3">
            <a:extLst>
              <a:ext uri="{FF2B5EF4-FFF2-40B4-BE49-F238E27FC236}">
                <a16:creationId xmlns:a16="http://schemas.microsoft.com/office/drawing/2014/main" id="{9CEA9771-1E31-3E5F-7E87-1D3B1B0F960B}"/>
              </a:ext>
            </a:extLst>
          </p:cNvPr>
          <p:cNvSpPr>
            <a:spLocks noGrp="1"/>
          </p:cNvSpPr>
          <p:nvPr>
            <p:ph type="body" sz="half" idx="32" hasCustomPrompt="1"/>
          </p:nvPr>
        </p:nvSpPr>
        <p:spPr>
          <a:xfrm>
            <a:off x="4752022" y="2931797"/>
            <a:ext cx="360044" cy="360037"/>
          </a:xfrm>
          <a:prstGeom prst="rect">
            <a:avLst/>
          </a:prstGeom>
          <a:noFill/>
          <a:effectLst/>
        </p:spPr>
        <p:txBody>
          <a:bodyPr wrap="square" lIns="0" tIns="0" rIns="0" bIns="0" anchor="ctr" anchorCtr="0">
            <a:noAutofit/>
          </a:bodyPr>
          <a:lstStyle>
            <a:lvl1pPr marL="0" indent="0" algn="ctr">
              <a:buNone/>
              <a:defRPr sz="1400">
                <a:solidFill>
                  <a:schemeClr val="tx1">
                    <a:lumMod val="40000"/>
                    <a:lumOff val="60000"/>
                  </a:schemeClr>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03</a:t>
            </a:r>
          </a:p>
        </p:txBody>
      </p:sp>
      <p:sp>
        <p:nvSpPr>
          <p:cNvPr id="98" name="Espace réservé du texte 3">
            <a:extLst>
              <a:ext uri="{FF2B5EF4-FFF2-40B4-BE49-F238E27FC236}">
                <a16:creationId xmlns:a16="http://schemas.microsoft.com/office/drawing/2014/main" id="{8F777BE3-E998-45E2-2470-296702DABA74}"/>
              </a:ext>
            </a:extLst>
          </p:cNvPr>
          <p:cNvSpPr>
            <a:spLocks noGrp="1"/>
          </p:cNvSpPr>
          <p:nvPr>
            <p:ph type="body" sz="half" idx="33" hasCustomPrompt="1"/>
          </p:nvPr>
        </p:nvSpPr>
        <p:spPr>
          <a:xfrm>
            <a:off x="4752022" y="3471866"/>
            <a:ext cx="360044" cy="360037"/>
          </a:xfrm>
          <a:prstGeom prst="rect">
            <a:avLst/>
          </a:prstGeom>
          <a:noFill/>
          <a:effectLst/>
        </p:spPr>
        <p:txBody>
          <a:bodyPr wrap="square" lIns="0" tIns="0" rIns="0" bIns="0" anchor="ctr" anchorCtr="0">
            <a:noAutofit/>
          </a:bodyPr>
          <a:lstStyle>
            <a:lvl1pPr marL="0" indent="0" algn="ctr">
              <a:buNone/>
              <a:defRPr sz="1400">
                <a:solidFill>
                  <a:schemeClr val="tx1">
                    <a:lumMod val="40000"/>
                    <a:lumOff val="60000"/>
                  </a:schemeClr>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04</a:t>
            </a:r>
          </a:p>
        </p:txBody>
      </p:sp>
      <p:cxnSp>
        <p:nvCxnSpPr>
          <p:cNvPr id="2" name="Connecteur droit 54">
            <a:extLst>
              <a:ext uri="{FF2B5EF4-FFF2-40B4-BE49-F238E27FC236}">
                <a16:creationId xmlns:a16="http://schemas.microsoft.com/office/drawing/2014/main" id="{C2C20282-CD02-DB35-550C-B9A2CD513EA0}"/>
              </a:ext>
            </a:extLst>
          </p:cNvPr>
          <p:cNvCxnSpPr>
            <a:cxnSpLocks/>
          </p:cNvCxnSpPr>
          <p:nvPr/>
        </p:nvCxnSpPr>
        <p:spPr>
          <a:xfrm>
            <a:off x="251449"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9E8A5F0-FEDC-94A1-04ED-6D301DE11AD5}"/>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4" name="Rectangle 9">
            <a:extLst>
              <a:ext uri="{FF2B5EF4-FFF2-40B4-BE49-F238E27FC236}">
                <a16:creationId xmlns:a16="http://schemas.microsoft.com/office/drawing/2014/main" id="{56F96489-502E-3EE9-4892-59D3E926913F}"/>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5" name="Rectangle 9">
            <a:extLst>
              <a:ext uri="{FF2B5EF4-FFF2-40B4-BE49-F238E27FC236}">
                <a16:creationId xmlns:a16="http://schemas.microsoft.com/office/drawing/2014/main" id="{C08C01B3-1E6A-7DB1-1055-64ACA896ECD3}"/>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6" name="Picture 29">
            <a:extLst>
              <a:ext uri="{FF2B5EF4-FFF2-40B4-BE49-F238E27FC236}">
                <a16:creationId xmlns:a16="http://schemas.microsoft.com/office/drawing/2014/main" id="{E3BD2927-2D6D-8EA0-955B-D2B8D23E56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7" name="Action Button: Forward or Next 33">
            <a:hlinkClick r:id="" action="ppaction://hlinkshowjump?jump=nextslide" highlightClick="1"/>
            <a:extLst>
              <a:ext uri="{FF2B5EF4-FFF2-40B4-BE49-F238E27FC236}">
                <a16:creationId xmlns:a16="http://schemas.microsoft.com/office/drawing/2014/main" id="{135BD38A-4DC7-3EC5-726F-237B489BC516}"/>
              </a:ext>
            </a:extLst>
          </p:cNvPr>
          <p:cNvSpPr/>
          <p:nvPr/>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8" name="Action Button: Back or Previous 34">
            <a:hlinkClick r:id="" action="ppaction://hlinkshowjump?jump=previousslide" highlightClick="1"/>
            <a:extLst>
              <a:ext uri="{FF2B5EF4-FFF2-40B4-BE49-F238E27FC236}">
                <a16:creationId xmlns:a16="http://schemas.microsoft.com/office/drawing/2014/main" id="{ECBA644E-AE99-7185-0422-7FE8EC8D9906}"/>
              </a:ext>
            </a:extLst>
          </p:cNvPr>
          <p:cNvSpPr/>
          <p:nvPr/>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Tree>
    <p:extLst>
      <p:ext uri="{BB962C8B-B14F-4D97-AF65-F5344CB8AC3E}">
        <p14:creationId xmlns:p14="http://schemas.microsoft.com/office/powerpoint/2010/main" val="136244049"/>
      </p:ext>
    </p:extLst>
  </p:cSld>
  <p:clrMapOvr>
    <a:masterClrMapping/>
  </p:clrMapOvr>
  <p:hf sldNum="0" hdr="0" dt="0"/>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54212F-F788-D967-8BFC-123E8413C2C4}"/>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endParaRPr lang="fr-FR"/>
          </a:p>
        </p:txBody>
      </p:sp>
      <p:sp>
        <p:nvSpPr>
          <p:cNvPr id="3" name="Sous-titre 2">
            <a:extLst>
              <a:ext uri="{FF2B5EF4-FFF2-40B4-BE49-F238E27FC236}">
                <a16:creationId xmlns:a16="http://schemas.microsoft.com/office/drawing/2014/main" id="{BE7D1633-0634-C8E0-92AC-66BD3E14D04F}"/>
              </a:ext>
            </a:extLst>
          </p:cNvPr>
          <p:cNvSpPr>
            <a:spLocks noGrp="1"/>
          </p:cNvSpPr>
          <p:nvPr>
            <p:ph type="subTitle" idx="1"/>
          </p:nvPr>
        </p:nvSpPr>
        <p:spPr>
          <a:xfrm>
            <a:off x="1143000" y="2701926"/>
            <a:ext cx="6858000" cy="1241425"/>
          </a:xfrm>
        </p:spPr>
        <p:txBody>
          <a:bodyPr/>
          <a:lstStyle>
            <a:lvl1pPr marL="0" indent="0" algn="ctr">
              <a:buNone/>
              <a:defRPr sz="24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fr-FR"/>
          </a:p>
        </p:txBody>
      </p:sp>
    </p:spTree>
    <p:extLst>
      <p:ext uri="{BB962C8B-B14F-4D97-AF65-F5344CB8AC3E}">
        <p14:creationId xmlns:p14="http://schemas.microsoft.com/office/powerpoint/2010/main" val="3076632269"/>
      </p:ext>
    </p:extLst>
  </p:cSld>
  <p:clrMapOvr>
    <a:masterClrMapping/>
  </p:clrMapOvr>
  <p:hf sldNum="0" hdr="0" dt="0"/>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p:cSld name="Title Subtitle and Cont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12DADD-AC86-5BBA-C5C5-5C0FBF0327D1}"/>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4" name="Espace réservé du texte 3">
            <a:extLst>
              <a:ext uri="{FF2B5EF4-FFF2-40B4-BE49-F238E27FC236}">
                <a16:creationId xmlns:a16="http://schemas.microsoft.com/office/drawing/2014/main" id="{84182C8D-E517-4624-9BFB-5CB814E92DB0}"/>
              </a:ext>
            </a:extLst>
          </p:cNvPr>
          <p:cNvSpPr>
            <a:spLocks noGrp="1"/>
          </p:cNvSpPr>
          <p:nvPr>
            <p:ph type="body" sz="half" idx="2"/>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1" name="Espace réservé du contenu 2">
            <a:extLst>
              <a:ext uri="{FF2B5EF4-FFF2-40B4-BE49-F238E27FC236}">
                <a16:creationId xmlns:a16="http://schemas.microsoft.com/office/drawing/2014/main" id="{37FE4AA6-23DA-5B47-F2D3-1720983A1109}"/>
              </a:ext>
            </a:extLst>
          </p:cNvPr>
          <p:cNvSpPr>
            <a:spLocks noGrp="1"/>
          </p:cNvSpPr>
          <p:nvPr>
            <p:ph idx="12" hasCustomPrompt="1"/>
          </p:nvPr>
        </p:nvSpPr>
        <p:spPr>
          <a:xfrm>
            <a:off x="251448" y="1131565"/>
            <a:ext cx="8641104" cy="268170"/>
          </a:xfrm>
          <a:prstGeom prst="rect">
            <a:avLst/>
          </a:prstGeom>
        </p:spPr>
        <p:txBody>
          <a:bodyPr lIns="0" tIns="0" rIns="0" bIns="0">
            <a:noAutofit/>
          </a:bodyPr>
          <a:lstStyle>
            <a:lvl1pPr marL="0" indent="-179996" defTabSz="359991">
              <a:lnSpc>
                <a:spcPct val="100000"/>
              </a:lnSpc>
              <a:spcBef>
                <a:spcPts val="300"/>
              </a:spcBef>
              <a:spcAft>
                <a:spcPts val="0"/>
              </a:spcAft>
              <a:buFontTx/>
              <a:buNone/>
              <a:defRPr sz="1200" b="1" spc="0"/>
            </a:lvl1pPr>
            <a:lvl2pPr marL="179996" indent="-179996" defTabSz="359991">
              <a:lnSpc>
                <a:spcPct val="100000"/>
              </a:lnSpc>
              <a:spcBef>
                <a:spcPts val="300"/>
              </a:spcBef>
              <a:spcAft>
                <a:spcPts val="0"/>
              </a:spcAft>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fr-FR"/>
              <a:t>Cliquez pour modifier les styles du texte du masque</a:t>
            </a:r>
          </a:p>
        </p:txBody>
      </p:sp>
      <p:sp>
        <p:nvSpPr>
          <p:cNvPr id="5" name="Text Placeholder 4">
            <a:extLst>
              <a:ext uri="{FF2B5EF4-FFF2-40B4-BE49-F238E27FC236}">
                <a16:creationId xmlns:a16="http://schemas.microsoft.com/office/drawing/2014/main" id="{285173CF-E735-FDE4-5693-B30CDA0160AD}"/>
              </a:ext>
            </a:extLst>
          </p:cNvPr>
          <p:cNvSpPr>
            <a:spLocks noGrp="1"/>
          </p:cNvSpPr>
          <p:nvPr>
            <p:ph type="body" sz="quarter" idx="13"/>
          </p:nvPr>
        </p:nvSpPr>
        <p:spPr>
          <a:xfrm>
            <a:off x="239714" y="1406770"/>
            <a:ext cx="8651069" cy="2954215"/>
          </a:xfrm>
          <a:prstGeom prst="rect">
            <a:avLst/>
          </a:prstGeom>
        </p:spPr>
        <p:txBody>
          <a:bodyPr/>
          <a:lstStyle>
            <a:lvl1pPr marL="228594" indent="-228594">
              <a:buFont typeface="Wingdings" pitchFamily="2" charset="2"/>
              <a:buChar char="§"/>
              <a:defRPr sz="1000"/>
            </a:lvl1pPr>
            <a:lvl2pPr marL="685783" indent="-228594">
              <a:buFont typeface="Wingdings" pitchFamily="2" charset="2"/>
              <a:buChar char="§"/>
              <a:defRPr sz="1000"/>
            </a:lvl2pPr>
            <a:lvl3pPr marL="1142972" indent="-228594">
              <a:buFont typeface="Wingdings" pitchFamily="2" charset="2"/>
              <a:buChar char="§"/>
              <a:defRPr sz="1000"/>
            </a:lvl3pPr>
            <a:lvl4pPr marL="1600160" indent="-228594">
              <a:buFont typeface="Wingdings" pitchFamily="2" charset="2"/>
              <a:buChar char="§"/>
              <a:defRPr sz="1000"/>
            </a:lvl4pPr>
            <a:lvl5pPr marL="2057348" indent="-228594">
              <a:buFont typeface="Wingdings" pitchFamily="2"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AB0CC93F-A4A7-1BA8-C355-FA89ABC1448E}"/>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163186A2-7B88-B18F-242D-423E092CE882}"/>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3F7E727B-3936-6B21-AD81-3F2F58D7A71A}"/>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3" name="Picture 29">
            <a:extLst>
              <a:ext uri="{FF2B5EF4-FFF2-40B4-BE49-F238E27FC236}">
                <a16:creationId xmlns:a16="http://schemas.microsoft.com/office/drawing/2014/main" id="{D33035B6-DA18-101B-A3E8-DD319F8235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14" name="Slide Number Placeholder 5">
            <a:extLst>
              <a:ext uri="{FF2B5EF4-FFF2-40B4-BE49-F238E27FC236}">
                <a16:creationId xmlns:a16="http://schemas.microsoft.com/office/drawing/2014/main" id="{9B697AD3-CC03-E868-0949-AE8B9445C7ED}"/>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5" name="Rectangle 9">
            <a:extLst>
              <a:ext uri="{FF2B5EF4-FFF2-40B4-BE49-F238E27FC236}">
                <a16:creationId xmlns:a16="http://schemas.microsoft.com/office/drawing/2014/main" id="{D3980054-8CC8-9CF0-698A-BAD933B8BEEE}"/>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6" name="Rectangle 9">
            <a:extLst>
              <a:ext uri="{FF2B5EF4-FFF2-40B4-BE49-F238E27FC236}">
                <a16:creationId xmlns:a16="http://schemas.microsoft.com/office/drawing/2014/main" id="{CBBC8E4C-C175-582C-D779-7E685ECC1670}"/>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7" name="Picture 29">
            <a:extLst>
              <a:ext uri="{FF2B5EF4-FFF2-40B4-BE49-F238E27FC236}">
                <a16:creationId xmlns:a16="http://schemas.microsoft.com/office/drawing/2014/main" id="{EC16154F-BA8F-DE8A-2EDB-F602174398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18" name="Action Button: Forward or Next 33">
            <a:hlinkClick r:id="" action="ppaction://hlinkshowjump?jump=nextslide" highlightClick="1"/>
            <a:extLst>
              <a:ext uri="{FF2B5EF4-FFF2-40B4-BE49-F238E27FC236}">
                <a16:creationId xmlns:a16="http://schemas.microsoft.com/office/drawing/2014/main" id="{79E2FCDC-4A73-68FE-E000-436B327B290B}"/>
              </a:ext>
            </a:extLst>
          </p:cNvPr>
          <p:cNvSpPr/>
          <p:nvPr/>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9" name="Action Button: Back or Previous 34">
            <a:hlinkClick r:id="" action="ppaction://hlinkshowjump?jump=previousslide" highlightClick="1"/>
            <a:extLst>
              <a:ext uri="{FF2B5EF4-FFF2-40B4-BE49-F238E27FC236}">
                <a16:creationId xmlns:a16="http://schemas.microsoft.com/office/drawing/2014/main" id="{6C535169-69D2-BF11-FD6C-7DC21ABA8D28}"/>
              </a:ext>
            </a:extLst>
          </p:cNvPr>
          <p:cNvSpPr/>
          <p:nvPr/>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Tree>
    <p:extLst>
      <p:ext uri="{BB962C8B-B14F-4D97-AF65-F5344CB8AC3E}">
        <p14:creationId xmlns:p14="http://schemas.microsoft.com/office/powerpoint/2010/main" val="4050487545"/>
      </p:ext>
    </p:extLst>
  </p:cSld>
  <p:clrMapOvr>
    <a:masterClrMapping/>
  </p:clrMapOvr>
  <p:hf sldNum="0" hdr="0" dt="0"/>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preserve="1">
  <p:cSld name="1_Title Subtitl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9EB4C1B-4D94-4708-C4FA-6AF838F4FCCC}"/>
              </a:ext>
            </a:extLst>
          </p:cNvPr>
          <p:cNvSpPr>
            <a:spLocks noGrp="1"/>
          </p:cNvSpPr>
          <p:nvPr>
            <p:ph type="body" sz="quarter" idx="14"/>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2" name="Espace réservé du contenu 2">
            <a:extLst>
              <a:ext uri="{FF2B5EF4-FFF2-40B4-BE49-F238E27FC236}">
                <a16:creationId xmlns:a16="http://schemas.microsoft.com/office/drawing/2014/main" id="{0B0E259C-C630-1F69-4B7F-8031E3F3CBCB}"/>
              </a:ext>
            </a:extLst>
          </p:cNvPr>
          <p:cNvSpPr>
            <a:spLocks noGrp="1"/>
          </p:cNvSpPr>
          <p:nvPr>
            <p:ph idx="12" hasCustomPrompt="1"/>
          </p:nvPr>
        </p:nvSpPr>
        <p:spPr>
          <a:xfrm>
            <a:off x="251448" y="1131565"/>
            <a:ext cx="8641104" cy="268170"/>
          </a:xfrm>
          <a:prstGeom prst="rect">
            <a:avLst/>
          </a:prstGeom>
        </p:spPr>
        <p:txBody>
          <a:bodyPr lIns="0" tIns="0" rIns="0" bIns="0">
            <a:noAutofit/>
          </a:bodyPr>
          <a:lstStyle>
            <a:lvl1pPr marL="0" indent="-179996" defTabSz="359991">
              <a:lnSpc>
                <a:spcPct val="100000"/>
              </a:lnSpc>
              <a:spcBef>
                <a:spcPts val="300"/>
              </a:spcBef>
              <a:spcAft>
                <a:spcPts val="0"/>
              </a:spcAft>
              <a:buFontTx/>
              <a:buNone/>
              <a:defRPr sz="1200" b="1" spc="0"/>
            </a:lvl1pPr>
            <a:lvl2pPr marL="179996" indent="-179996" defTabSz="359991">
              <a:lnSpc>
                <a:spcPct val="100000"/>
              </a:lnSpc>
              <a:spcBef>
                <a:spcPts val="300"/>
              </a:spcBef>
              <a:spcAft>
                <a:spcPts val="0"/>
              </a:spcAft>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fr-FR"/>
              <a:t>Cliquez pour modifier les styles du texte du masque</a:t>
            </a:r>
          </a:p>
        </p:txBody>
      </p:sp>
      <p:sp>
        <p:nvSpPr>
          <p:cNvPr id="3" name="Text Placeholder 4">
            <a:extLst>
              <a:ext uri="{FF2B5EF4-FFF2-40B4-BE49-F238E27FC236}">
                <a16:creationId xmlns:a16="http://schemas.microsoft.com/office/drawing/2014/main" id="{E955CF2A-E66D-1E20-33BD-D14261785F71}"/>
              </a:ext>
            </a:extLst>
          </p:cNvPr>
          <p:cNvSpPr>
            <a:spLocks noGrp="1"/>
          </p:cNvSpPr>
          <p:nvPr>
            <p:ph type="body" sz="quarter" idx="13"/>
          </p:nvPr>
        </p:nvSpPr>
        <p:spPr>
          <a:xfrm>
            <a:off x="239714" y="1406770"/>
            <a:ext cx="8651069" cy="2954215"/>
          </a:xfrm>
          <a:prstGeom prst="rect">
            <a:avLst/>
          </a:prstGeom>
        </p:spPr>
        <p:txBody>
          <a:bodyPr/>
          <a:lstStyle>
            <a:lvl1pPr marL="228594" indent="-228594">
              <a:buFont typeface="Wingdings" pitchFamily="2" charset="2"/>
              <a:buChar char="§"/>
              <a:defRPr sz="1000"/>
            </a:lvl1pPr>
            <a:lvl2pPr marL="685783" indent="-228594">
              <a:buFont typeface="Wingdings" pitchFamily="2" charset="2"/>
              <a:buChar char="§"/>
              <a:defRPr sz="1000"/>
            </a:lvl2pPr>
            <a:lvl3pPr marL="1142972" indent="-228594">
              <a:buFont typeface="Wingdings" pitchFamily="2" charset="2"/>
              <a:buChar char="§"/>
              <a:defRPr sz="1000"/>
            </a:lvl3pPr>
            <a:lvl4pPr marL="1600160" indent="-228594">
              <a:buFont typeface="Wingdings" pitchFamily="2" charset="2"/>
              <a:buChar char="§"/>
              <a:defRPr sz="1000"/>
            </a:lvl4pPr>
            <a:lvl5pPr marL="2057348" indent="-228594">
              <a:buFont typeface="Wingdings" pitchFamily="2"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3377F476-EE44-274F-818B-412D6DCF5147}"/>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5C1FD592-14A3-13EF-DAAE-5672F4E869C6}"/>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BFBDE73A-EC4D-33BD-36F0-3750B31CFD6F}"/>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7" name="Picture 29">
            <a:extLst>
              <a:ext uri="{FF2B5EF4-FFF2-40B4-BE49-F238E27FC236}">
                <a16:creationId xmlns:a16="http://schemas.microsoft.com/office/drawing/2014/main" id="{DE7369EC-F23F-86EC-D260-62D43F91A8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8" name="Slide Number Placeholder 5">
            <a:extLst>
              <a:ext uri="{FF2B5EF4-FFF2-40B4-BE49-F238E27FC236}">
                <a16:creationId xmlns:a16="http://schemas.microsoft.com/office/drawing/2014/main" id="{10909D26-3D94-006A-BAED-0FCDADE6AA2F}"/>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A472BFD-DC4E-97E9-E41A-18D3C5DF8DDB}"/>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1" name="Rectangle 9">
            <a:extLst>
              <a:ext uri="{FF2B5EF4-FFF2-40B4-BE49-F238E27FC236}">
                <a16:creationId xmlns:a16="http://schemas.microsoft.com/office/drawing/2014/main" id="{95C4154C-76AE-5373-497B-71C915331F16}"/>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2" name="Picture 29">
            <a:extLst>
              <a:ext uri="{FF2B5EF4-FFF2-40B4-BE49-F238E27FC236}">
                <a16:creationId xmlns:a16="http://schemas.microsoft.com/office/drawing/2014/main" id="{F1C8EBFF-BBBD-B425-4422-D74C61585D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
        <p:nvSpPr>
          <p:cNvPr id="13" name="Action Button: Forward or Next 33">
            <a:hlinkClick r:id="" action="ppaction://hlinkshowjump?jump=nextslide" highlightClick="1"/>
            <a:extLst>
              <a:ext uri="{FF2B5EF4-FFF2-40B4-BE49-F238E27FC236}">
                <a16:creationId xmlns:a16="http://schemas.microsoft.com/office/drawing/2014/main" id="{148A995A-35BD-7BFB-98A4-D7BFA84220FF}"/>
              </a:ext>
            </a:extLst>
          </p:cNvPr>
          <p:cNvSpPr/>
          <p:nvPr/>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4" name="Action Button: Back or Previous 34">
            <a:hlinkClick r:id="" action="ppaction://hlinkshowjump?jump=previousslide" highlightClick="1"/>
            <a:extLst>
              <a:ext uri="{FF2B5EF4-FFF2-40B4-BE49-F238E27FC236}">
                <a16:creationId xmlns:a16="http://schemas.microsoft.com/office/drawing/2014/main" id="{A239BEF4-D5D9-F842-6A10-035497262E40}"/>
              </a:ext>
            </a:extLst>
          </p:cNvPr>
          <p:cNvSpPr/>
          <p:nvPr/>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Tree>
    <p:extLst>
      <p:ext uri="{BB962C8B-B14F-4D97-AF65-F5344CB8AC3E}">
        <p14:creationId xmlns:p14="http://schemas.microsoft.com/office/powerpoint/2010/main" val="2859628893"/>
      </p:ext>
    </p:extLst>
  </p:cSld>
  <p:clrMapOvr>
    <a:masterClrMapping/>
  </p:clrMapOvr>
  <p:hf sldNum="0" hdr="0" dt="0"/>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p:cSld name="12_Title Slid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4FD94009-1F18-1C04-C745-E7A7A4C16590}"/>
              </a:ext>
            </a:extLst>
          </p:cNvPr>
          <p:cNvSpPr>
            <a:spLocks noGrp="1"/>
          </p:cNvSpPr>
          <p:nvPr>
            <p:ph type="pic" sz="quarter" idx="11"/>
          </p:nvPr>
        </p:nvSpPr>
        <p:spPr>
          <a:xfrm>
            <a:off x="251447" y="231451"/>
            <a:ext cx="8637391" cy="4320552"/>
          </a:xfrm>
          <a:prstGeom prst="rect">
            <a:avLst/>
          </a:prstGeom>
          <a:solidFill>
            <a:schemeClr val="bg1">
              <a:lumMod val="95000"/>
            </a:schemeClr>
          </a:solidFill>
        </p:spPr>
        <p:txBody>
          <a:bodyPr lIns="182880" tIns="91440" rIns="182880" bIns="91440"/>
          <a:lstStyle>
            <a:lvl1pPr marL="0" indent="0">
              <a:buFontTx/>
              <a:buNone/>
              <a:defRPr/>
            </a:lvl1pPr>
          </a:lstStyle>
          <a:p>
            <a:r>
              <a:rPr lang="en-US"/>
              <a:t>Click icon to add picture</a:t>
            </a:r>
          </a:p>
        </p:txBody>
      </p:sp>
      <p:cxnSp>
        <p:nvCxnSpPr>
          <p:cNvPr id="7" name="Connecteur droit 6">
            <a:extLst>
              <a:ext uri="{FF2B5EF4-FFF2-40B4-BE49-F238E27FC236}">
                <a16:creationId xmlns:a16="http://schemas.microsoft.com/office/drawing/2014/main" id="{C23053F4-A9A1-2C0E-694F-E5A5CDDF0421}"/>
              </a:ext>
            </a:extLst>
          </p:cNvPr>
          <p:cNvCxnSpPr>
            <a:cxnSpLocks/>
          </p:cNvCxnSpPr>
          <p:nvPr/>
        </p:nvCxnSpPr>
        <p:spPr>
          <a:xfrm>
            <a:off x="251449"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535FEE5F-42C3-DF0C-F7B0-5BDCB4A38E70}"/>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9" name="Rectangle 9">
            <a:extLst>
              <a:ext uri="{FF2B5EF4-FFF2-40B4-BE49-F238E27FC236}">
                <a16:creationId xmlns:a16="http://schemas.microsoft.com/office/drawing/2014/main" id="{BD3AA6FB-08A3-443F-426C-2D56DFF3F69F}"/>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0" name="Rectangle 9">
            <a:extLst>
              <a:ext uri="{FF2B5EF4-FFF2-40B4-BE49-F238E27FC236}">
                <a16:creationId xmlns:a16="http://schemas.microsoft.com/office/drawing/2014/main" id="{604FE65A-D8EF-B82B-C865-023F725B924F}"/>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5" name="Footer Placeholder 3">
            <a:extLst>
              <a:ext uri="{FF2B5EF4-FFF2-40B4-BE49-F238E27FC236}">
                <a16:creationId xmlns:a16="http://schemas.microsoft.com/office/drawing/2014/main" id="{EE8C0094-874E-D571-BD6A-ACAA29C14C40}"/>
              </a:ext>
            </a:extLst>
          </p:cNvPr>
          <p:cNvSpPr>
            <a:spLocks noGrp="1"/>
          </p:cNvSpPr>
          <p:nvPr>
            <p:ph type="ftr" sz="quarter" idx="3"/>
          </p:nvPr>
        </p:nvSpPr>
        <p:spPr>
          <a:xfrm>
            <a:off x="244142" y="4728180"/>
            <a:ext cx="3612963" cy="126454"/>
          </a:xfrm>
          <a:prstGeom prst="rect">
            <a:avLst/>
          </a:prstGeom>
        </p:spPr>
        <p:txBody>
          <a:bodyPr vert="horz" lIns="0" tIns="0" rIns="0" bIns="0" rtlCol="0" anchor="b" anchorCtr="0">
            <a:no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11" name="Titre 11">
            <a:extLst>
              <a:ext uri="{FF2B5EF4-FFF2-40B4-BE49-F238E27FC236}">
                <a16:creationId xmlns:a16="http://schemas.microsoft.com/office/drawing/2014/main" id="{C1BBA93A-DE71-F398-E55C-ED8D178E3B17}"/>
              </a:ext>
            </a:extLst>
          </p:cNvPr>
          <p:cNvSpPr>
            <a:spLocks noGrp="1"/>
          </p:cNvSpPr>
          <p:nvPr>
            <p:ph type="title"/>
          </p:nvPr>
        </p:nvSpPr>
        <p:spPr>
          <a:xfrm>
            <a:off x="4911634" y="0"/>
            <a:ext cx="4232366" cy="1236616"/>
          </a:xfrm>
          <a:prstGeom prst="rect">
            <a:avLst/>
          </a:prstGeom>
          <a:solidFill>
            <a:schemeClr val="accent3"/>
          </a:solidFill>
        </p:spPr>
        <p:txBody>
          <a:bodyPr/>
          <a:lstStyle>
            <a:lvl1pPr>
              <a:defRPr>
                <a:solidFill>
                  <a:schemeClr val="tx1"/>
                </a:solidFill>
              </a:defRPr>
            </a:lvl1pPr>
          </a:lstStyle>
          <a:p>
            <a:r>
              <a:rPr lang="en-US" sz="1800"/>
              <a:t>Click to edit Master title style</a:t>
            </a:r>
            <a:endParaRPr lang="fr-FR" sz="1800" b="1"/>
          </a:p>
        </p:txBody>
      </p:sp>
      <p:sp>
        <p:nvSpPr>
          <p:cNvPr id="17" name="Text Placeholder 16">
            <a:extLst>
              <a:ext uri="{FF2B5EF4-FFF2-40B4-BE49-F238E27FC236}">
                <a16:creationId xmlns:a16="http://schemas.microsoft.com/office/drawing/2014/main" id="{1DBDF6A3-908E-0592-CEC5-FFCF26FFB684}"/>
              </a:ext>
            </a:extLst>
          </p:cNvPr>
          <p:cNvSpPr>
            <a:spLocks noGrp="1"/>
          </p:cNvSpPr>
          <p:nvPr>
            <p:ph type="body" sz="quarter" idx="12"/>
          </p:nvPr>
        </p:nvSpPr>
        <p:spPr>
          <a:xfrm>
            <a:off x="4929189" y="1236664"/>
            <a:ext cx="4214812" cy="434975"/>
          </a:xfrm>
          <a:prstGeom prst="rect">
            <a:avLst/>
          </a:prstGeom>
        </p:spPr>
        <p:txBody>
          <a:bodyPr/>
          <a:lstStyle>
            <a:lvl1pPr marL="228594" indent="-228594">
              <a:buFont typeface="Wingdings" pitchFamily="2" charset="2"/>
              <a:buChar char="§"/>
              <a:defRPr sz="1050"/>
            </a:lvl1pPr>
            <a:lvl2pPr marL="685783" indent="-228594">
              <a:buFont typeface="Wingdings" pitchFamily="2" charset="2"/>
              <a:buChar char="§"/>
              <a:defRPr sz="1050"/>
            </a:lvl2pPr>
            <a:lvl3pPr marL="1142972" indent="-228594">
              <a:buFont typeface="Wingdings" pitchFamily="2" charset="2"/>
              <a:buChar char="§"/>
              <a:defRPr sz="1050"/>
            </a:lvl3pPr>
            <a:lvl4pPr marL="1600160" indent="-228594">
              <a:buFont typeface="Wingdings" pitchFamily="2" charset="2"/>
              <a:buChar char="§"/>
              <a:defRPr sz="1050"/>
            </a:lvl4pPr>
            <a:lvl5pPr marL="2057348" indent="-228594">
              <a:buFont typeface="Wingdings" pitchFamily="2" charset="2"/>
              <a:buChar cha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29">
            <a:extLst>
              <a:ext uri="{FF2B5EF4-FFF2-40B4-BE49-F238E27FC236}">
                <a16:creationId xmlns:a16="http://schemas.microsoft.com/office/drawing/2014/main" id="{F9431C0B-B8C6-16FF-23D8-CFF8EDCFB4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4210795295"/>
      </p:ext>
    </p:extLst>
  </p:cSld>
  <p:clrMapOvr>
    <a:masterClrMapping/>
  </p:clrMapOvr>
  <p:hf sldNum="0" hd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Two Tall Text Subtitle">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4BE295FC-8DE9-096C-D8BE-19A8602621D7}"/>
              </a:ext>
            </a:extLst>
          </p:cNvPr>
          <p:cNvSpPr>
            <a:spLocks noGrp="1"/>
          </p:cNvSpPr>
          <p:nvPr>
            <p:ph type="pic" sz="quarter" idx="10"/>
          </p:nvPr>
        </p:nvSpPr>
        <p:spPr>
          <a:xfrm>
            <a:off x="251449" y="1131566"/>
            <a:ext cx="4140529" cy="1260145"/>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8" name="Picture Placeholder 3">
            <a:extLst>
              <a:ext uri="{FF2B5EF4-FFF2-40B4-BE49-F238E27FC236}">
                <a16:creationId xmlns:a16="http://schemas.microsoft.com/office/drawing/2014/main" id="{4DDC17D5-D8A7-86A8-F8F3-A852D97C4174}"/>
              </a:ext>
            </a:extLst>
          </p:cNvPr>
          <p:cNvSpPr>
            <a:spLocks noGrp="1"/>
          </p:cNvSpPr>
          <p:nvPr>
            <p:ph type="pic" sz="quarter" idx="11"/>
          </p:nvPr>
        </p:nvSpPr>
        <p:spPr>
          <a:xfrm>
            <a:off x="4572001" y="1131566"/>
            <a:ext cx="4140529" cy="1260145"/>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cxnSp>
        <p:nvCxnSpPr>
          <p:cNvPr id="12" name="Connecteur droit 11">
            <a:extLst>
              <a:ext uri="{FF2B5EF4-FFF2-40B4-BE49-F238E27FC236}">
                <a16:creationId xmlns:a16="http://schemas.microsoft.com/office/drawing/2014/main" id="{2DB96781-0911-E4E1-541C-D5B7775C7702}"/>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Titre 1">
            <a:extLst>
              <a:ext uri="{FF2B5EF4-FFF2-40B4-BE49-F238E27FC236}">
                <a16:creationId xmlns:a16="http://schemas.microsoft.com/office/drawing/2014/main" id="{DF287BA2-97AF-3695-C897-30DF84795974}"/>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a:t>Modifiez le style du titre</a:t>
            </a:r>
          </a:p>
        </p:txBody>
      </p:sp>
      <p:sp>
        <p:nvSpPr>
          <p:cNvPr id="14" name="Espace réservé du texte 3">
            <a:extLst>
              <a:ext uri="{FF2B5EF4-FFF2-40B4-BE49-F238E27FC236}">
                <a16:creationId xmlns:a16="http://schemas.microsoft.com/office/drawing/2014/main" id="{E3DBD902-BC9C-D791-8DB9-36C24FE58CA8}"/>
              </a:ext>
            </a:extLst>
          </p:cNvPr>
          <p:cNvSpPr>
            <a:spLocks noGrp="1"/>
          </p:cNvSpPr>
          <p:nvPr>
            <p:ph type="body" sz="half" idx="22"/>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18" name="Espace réservé du pied de page 13">
            <a:extLst>
              <a:ext uri="{FF2B5EF4-FFF2-40B4-BE49-F238E27FC236}">
                <a16:creationId xmlns:a16="http://schemas.microsoft.com/office/drawing/2014/main" id="{9CDBC4AF-F113-71CC-2640-24E78612BF99}"/>
              </a:ext>
            </a:extLst>
          </p:cNvPr>
          <p:cNvSpPr>
            <a:spLocks noGrp="1"/>
          </p:cNvSpPr>
          <p:nvPr>
            <p:ph type="ftr" sz="quarter" idx="25"/>
          </p:nvPr>
        </p:nvSpPr>
        <p:spPr>
          <a:xfrm>
            <a:off x="244143" y="4728179"/>
            <a:ext cx="3687778" cy="132209"/>
          </a:xfrm>
          <a:prstGeom prst="rect">
            <a:avLst/>
          </a:prstGeom>
        </p:spPr>
        <p:txBody>
          <a:bodyPr/>
          <a:lstStyle>
            <a:lvl1pPr>
              <a:defRPr sz="700">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19" name="Text Placeholder 9">
            <a:extLst>
              <a:ext uri="{FF2B5EF4-FFF2-40B4-BE49-F238E27FC236}">
                <a16:creationId xmlns:a16="http://schemas.microsoft.com/office/drawing/2014/main" id="{1902C9C2-3969-BE78-FE4B-5F12E7A4F1A3}"/>
              </a:ext>
            </a:extLst>
          </p:cNvPr>
          <p:cNvSpPr>
            <a:spLocks noGrp="1"/>
          </p:cNvSpPr>
          <p:nvPr>
            <p:ph type="body" sz="quarter" idx="14" hasCustomPrompt="1"/>
          </p:nvPr>
        </p:nvSpPr>
        <p:spPr>
          <a:xfrm>
            <a:off x="251449" y="2572705"/>
            <a:ext cx="4140529" cy="1799276"/>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9">
            <a:extLst>
              <a:ext uri="{FF2B5EF4-FFF2-40B4-BE49-F238E27FC236}">
                <a16:creationId xmlns:a16="http://schemas.microsoft.com/office/drawing/2014/main" id="{E213667E-0E73-AFAE-04F1-E525A6CB516B}"/>
              </a:ext>
            </a:extLst>
          </p:cNvPr>
          <p:cNvSpPr>
            <a:spLocks noGrp="1"/>
          </p:cNvSpPr>
          <p:nvPr>
            <p:ph type="body" sz="quarter" idx="26" hasCustomPrompt="1"/>
          </p:nvPr>
        </p:nvSpPr>
        <p:spPr>
          <a:xfrm>
            <a:off x="4572001" y="2572705"/>
            <a:ext cx="4140529" cy="1799276"/>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EDE67A08-2F9F-E191-B228-F6BCCA25B1DE}"/>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4" name="Rectangle 9">
            <a:extLst>
              <a:ext uri="{FF2B5EF4-FFF2-40B4-BE49-F238E27FC236}">
                <a16:creationId xmlns:a16="http://schemas.microsoft.com/office/drawing/2014/main" id="{684788C0-0E43-3E55-4712-A33D015369D1}"/>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5" name="Rectangle 9">
            <a:extLst>
              <a:ext uri="{FF2B5EF4-FFF2-40B4-BE49-F238E27FC236}">
                <a16:creationId xmlns:a16="http://schemas.microsoft.com/office/drawing/2014/main" id="{D2CCBDE9-E92C-996E-50A1-EDCCBA1B201E}"/>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7" name="Picture 29">
            <a:extLst>
              <a:ext uri="{FF2B5EF4-FFF2-40B4-BE49-F238E27FC236}">
                <a16:creationId xmlns:a16="http://schemas.microsoft.com/office/drawing/2014/main" id="{8EA8F329-EC2B-7FCA-C242-ECC8F6CF8A2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196979559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preserve="1">
  <p:cSld name="13_Title Slid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4FD94009-1F18-1C04-C745-E7A7A4C16590}"/>
              </a:ext>
            </a:extLst>
          </p:cNvPr>
          <p:cNvSpPr>
            <a:spLocks noGrp="1"/>
          </p:cNvSpPr>
          <p:nvPr>
            <p:ph type="pic" sz="quarter" idx="11"/>
          </p:nvPr>
        </p:nvSpPr>
        <p:spPr>
          <a:xfrm>
            <a:off x="251447" y="231451"/>
            <a:ext cx="8637391" cy="4320552"/>
          </a:xfrm>
          <a:prstGeom prst="rect">
            <a:avLst/>
          </a:prstGeom>
          <a:solidFill>
            <a:schemeClr val="bg1">
              <a:lumMod val="95000"/>
            </a:schemeClr>
          </a:solidFill>
        </p:spPr>
        <p:txBody>
          <a:bodyPr lIns="182880" tIns="91440" rIns="182880" bIns="91440"/>
          <a:lstStyle>
            <a:lvl1pPr marL="0" indent="0">
              <a:buFontTx/>
              <a:buNone/>
              <a:defRPr/>
            </a:lvl1pPr>
          </a:lstStyle>
          <a:p>
            <a:r>
              <a:rPr lang="en-US"/>
              <a:t>Click icon to add picture</a:t>
            </a:r>
          </a:p>
        </p:txBody>
      </p:sp>
      <p:sp>
        <p:nvSpPr>
          <p:cNvPr id="4" name="Espace réservé du titre 1">
            <a:extLst>
              <a:ext uri="{FF2B5EF4-FFF2-40B4-BE49-F238E27FC236}">
                <a16:creationId xmlns:a16="http://schemas.microsoft.com/office/drawing/2014/main" id="{B84796F0-787A-E125-4245-68D2E0D462A2}"/>
              </a:ext>
            </a:extLst>
          </p:cNvPr>
          <p:cNvSpPr>
            <a:spLocks noGrp="1"/>
          </p:cNvSpPr>
          <p:nvPr>
            <p:ph type="title"/>
          </p:nvPr>
        </p:nvSpPr>
        <p:spPr>
          <a:xfrm>
            <a:off x="6188494" y="1"/>
            <a:ext cx="2955507" cy="2896370"/>
          </a:xfrm>
          <a:prstGeom prst="rect">
            <a:avLst/>
          </a:prstGeom>
          <a:solidFill>
            <a:srgbClr val="4298D3"/>
          </a:solidFill>
        </p:spPr>
        <p:txBody>
          <a:bodyPr vert="horz" lIns="180000" tIns="180000" rIns="180000" bIns="288000" rtlCol="0" anchor="b">
            <a:noAutofit/>
          </a:bodyPr>
          <a:lstStyle>
            <a:lvl1pPr algn="l">
              <a:defRPr sz="2400" b="0" i="0" cap="all" baseline="0">
                <a:solidFill>
                  <a:schemeClr val="bg1"/>
                </a:solidFill>
              </a:defRPr>
            </a:lvl1pPr>
          </a:lstStyle>
          <a:p>
            <a:r>
              <a:rPr lang="en-US"/>
              <a:t>Click to edit Master title style</a:t>
            </a:r>
            <a:endParaRPr lang="fr-FR"/>
          </a:p>
        </p:txBody>
      </p:sp>
      <p:cxnSp>
        <p:nvCxnSpPr>
          <p:cNvPr id="7" name="Connecteur droit 6">
            <a:extLst>
              <a:ext uri="{FF2B5EF4-FFF2-40B4-BE49-F238E27FC236}">
                <a16:creationId xmlns:a16="http://schemas.microsoft.com/office/drawing/2014/main" id="{C23053F4-A9A1-2C0E-694F-E5A5CDDF0421}"/>
              </a:ext>
            </a:extLst>
          </p:cNvPr>
          <p:cNvCxnSpPr>
            <a:cxnSpLocks/>
          </p:cNvCxnSpPr>
          <p:nvPr/>
        </p:nvCxnSpPr>
        <p:spPr>
          <a:xfrm>
            <a:off x="251449"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535FEE5F-42C3-DF0C-F7B0-5BDCB4A38E70}"/>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9" name="Rectangle 9">
            <a:extLst>
              <a:ext uri="{FF2B5EF4-FFF2-40B4-BE49-F238E27FC236}">
                <a16:creationId xmlns:a16="http://schemas.microsoft.com/office/drawing/2014/main" id="{BD3AA6FB-08A3-443F-426C-2D56DFF3F69F}"/>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0" name="Rectangle 9">
            <a:extLst>
              <a:ext uri="{FF2B5EF4-FFF2-40B4-BE49-F238E27FC236}">
                <a16:creationId xmlns:a16="http://schemas.microsoft.com/office/drawing/2014/main" id="{604FE65A-D8EF-B82B-C865-023F725B924F}"/>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4" name="Espace réservé du texte 13">
            <a:extLst>
              <a:ext uri="{FF2B5EF4-FFF2-40B4-BE49-F238E27FC236}">
                <a16:creationId xmlns:a16="http://schemas.microsoft.com/office/drawing/2014/main" id="{F5D13D04-F36F-3B1D-C5DB-DF1A39F62791}"/>
              </a:ext>
            </a:extLst>
          </p:cNvPr>
          <p:cNvSpPr>
            <a:spLocks noGrp="1"/>
          </p:cNvSpPr>
          <p:nvPr>
            <p:ph type="body" sz="quarter" idx="18"/>
          </p:nvPr>
        </p:nvSpPr>
        <p:spPr>
          <a:xfrm>
            <a:off x="6188494" y="2896371"/>
            <a:ext cx="2955507" cy="1651900"/>
          </a:xfrm>
          <a:prstGeom prst="rect">
            <a:avLst/>
          </a:prstGeom>
          <a:solidFill>
            <a:schemeClr val="bg1">
              <a:lumMod val="95000"/>
            </a:schemeClr>
          </a:solidFill>
        </p:spPr>
        <p:txBody>
          <a:bodyPr lIns="180000" tIns="180000" rIns="180000" bIns="180000"/>
          <a:lstStyle>
            <a:lvl1pPr marL="0" indent="0">
              <a:spcBef>
                <a:spcPts val="0"/>
              </a:spcBef>
              <a:buNone/>
              <a:defRPr sz="1200"/>
            </a:lvl1pPr>
            <a:lvl2pPr marL="0" indent="0">
              <a:lnSpc>
                <a:spcPct val="125000"/>
              </a:lnSpc>
              <a:spcBef>
                <a:spcPts val="0"/>
              </a:spcBef>
              <a:buNone/>
              <a:defRPr sz="1000" baseline="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a:t>Click to edit Master text styles</a:t>
            </a:r>
          </a:p>
        </p:txBody>
      </p:sp>
      <p:sp>
        <p:nvSpPr>
          <p:cNvPr id="5" name="Footer Placeholder 3">
            <a:extLst>
              <a:ext uri="{FF2B5EF4-FFF2-40B4-BE49-F238E27FC236}">
                <a16:creationId xmlns:a16="http://schemas.microsoft.com/office/drawing/2014/main" id="{EE8C0094-874E-D571-BD6A-ACAA29C14C40}"/>
              </a:ext>
            </a:extLst>
          </p:cNvPr>
          <p:cNvSpPr>
            <a:spLocks noGrp="1"/>
          </p:cNvSpPr>
          <p:nvPr>
            <p:ph type="ftr" sz="quarter" idx="3"/>
          </p:nvPr>
        </p:nvSpPr>
        <p:spPr>
          <a:xfrm>
            <a:off x="244142" y="4728179"/>
            <a:ext cx="3637902" cy="118141"/>
          </a:xfrm>
          <a:prstGeom prst="rect">
            <a:avLst/>
          </a:prstGeom>
        </p:spPr>
        <p:txBody>
          <a:bodyPr vert="horz" lIns="0" tIns="0" rIns="0" bIns="0" rtlCol="0" anchor="b" anchorCtr="0">
            <a:no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pic>
        <p:nvPicPr>
          <p:cNvPr id="2" name="Picture 29">
            <a:extLst>
              <a:ext uri="{FF2B5EF4-FFF2-40B4-BE49-F238E27FC236}">
                <a16:creationId xmlns:a16="http://schemas.microsoft.com/office/drawing/2014/main" id="{E1343432-93C3-0FF7-8CAB-86F2A49BD2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1498067401"/>
      </p:ext>
    </p:extLst>
  </p:cSld>
  <p:clrMapOvr>
    <a:masterClrMapping/>
  </p:clrMapOvr>
  <p:hf sldNum="0" hdr="0" dt="0"/>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p:cSld name="One column text subtitle">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CCE5287-E44D-C96E-9803-CD8AFEF151E5}"/>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3">
            <a:extLst>
              <a:ext uri="{FF2B5EF4-FFF2-40B4-BE49-F238E27FC236}">
                <a16:creationId xmlns:a16="http://schemas.microsoft.com/office/drawing/2014/main" id="{F45DB35D-0DDF-0DB5-FB7D-FE483F810DCB}"/>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6" name="Titre 1">
            <a:extLst>
              <a:ext uri="{FF2B5EF4-FFF2-40B4-BE49-F238E27FC236}">
                <a16:creationId xmlns:a16="http://schemas.microsoft.com/office/drawing/2014/main" id="{438BF8EC-F2D4-2A9E-556C-76412B2AB07D}"/>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9" name="Espace réservé du texte 3">
            <a:extLst>
              <a:ext uri="{FF2B5EF4-FFF2-40B4-BE49-F238E27FC236}">
                <a16:creationId xmlns:a16="http://schemas.microsoft.com/office/drawing/2014/main" id="{9EE9319B-50F0-23AB-C87E-64BD5E6BC2B6}"/>
              </a:ext>
            </a:extLst>
          </p:cNvPr>
          <p:cNvSpPr>
            <a:spLocks noGrp="1"/>
          </p:cNvSpPr>
          <p:nvPr>
            <p:ph type="body" sz="half" idx="2"/>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 name="Espace réservé du contenu 2">
            <a:extLst>
              <a:ext uri="{FF2B5EF4-FFF2-40B4-BE49-F238E27FC236}">
                <a16:creationId xmlns:a16="http://schemas.microsoft.com/office/drawing/2014/main" id="{DD97A8B1-67DA-23B0-83C5-EB6FB63B1ECA}"/>
              </a:ext>
            </a:extLst>
          </p:cNvPr>
          <p:cNvSpPr>
            <a:spLocks noGrp="1"/>
          </p:cNvSpPr>
          <p:nvPr>
            <p:ph idx="12" hasCustomPrompt="1"/>
          </p:nvPr>
        </p:nvSpPr>
        <p:spPr>
          <a:xfrm>
            <a:off x="251448" y="1131565"/>
            <a:ext cx="8641104" cy="268170"/>
          </a:xfrm>
          <a:prstGeom prst="rect">
            <a:avLst/>
          </a:prstGeom>
        </p:spPr>
        <p:txBody>
          <a:bodyPr lIns="0" tIns="0" rIns="0" bIns="0">
            <a:noAutofit/>
          </a:bodyPr>
          <a:lstStyle>
            <a:lvl1pPr marL="0" indent="-179996" defTabSz="359991">
              <a:lnSpc>
                <a:spcPct val="100000"/>
              </a:lnSpc>
              <a:spcBef>
                <a:spcPts val="300"/>
              </a:spcBef>
              <a:spcAft>
                <a:spcPts val="0"/>
              </a:spcAft>
              <a:buFontTx/>
              <a:buNone/>
              <a:defRPr sz="1200" b="1" spc="0"/>
            </a:lvl1pPr>
            <a:lvl2pPr marL="179996" indent="-179996" defTabSz="359991">
              <a:lnSpc>
                <a:spcPct val="100000"/>
              </a:lnSpc>
              <a:spcBef>
                <a:spcPts val="300"/>
              </a:spcBef>
              <a:spcAft>
                <a:spcPts val="0"/>
              </a:spcAft>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fr-FR"/>
              <a:t>Cliquez pour modifier les styles du texte du masque</a:t>
            </a:r>
          </a:p>
        </p:txBody>
      </p:sp>
      <p:sp>
        <p:nvSpPr>
          <p:cNvPr id="3" name="Text Placeholder 4">
            <a:extLst>
              <a:ext uri="{FF2B5EF4-FFF2-40B4-BE49-F238E27FC236}">
                <a16:creationId xmlns:a16="http://schemas.microsoft.com/office/drawing/2014/main" id="{B1F644D3-B074-DA94-2D1D-32B96428FA1F}"/>
              </a:ext>
            </a:extLst>
          </p:cNvPr>
          <p:cNvSpPr>
            <a:spLocks noGrp="1"/>
          </p:cNvSpPr>
          <p:nvPr>
            <p:ph type="body" sz="quarter" idx="13"/>
          </p:nvPr>
        </p:nvSpPr>
        <p:spPr>
          <a:xfrm>
            <a:off x="239714" y="1406770"/>
            <a:ext cx="8651069" cy="2954215"/>
          </a:xfrm>
          <a:prstGeom prst="rect">
            <a:avLst/>
          </a:prstGeom>
        </p:spPr>
        <p:txBody>
          <a:bodyPr/>
          <a:lstStyle>
            <a:lvl1pPr marL="228594" indent="-228594">
              <a:buFont typeface="Wingdings" pitchFamily="2" charset="2"/>
              <a:buChar char="§"/>
              <a:defRPr sz="1000"/>
            </a:lvl1pPr>
            <a:lvl2pPr marL="685783" indent="-228594">
              <a:buFont typeface="Wingdings" pitchFamily="2" charset="2"/>
              <a:buChar char="§"/>
              <a:defRPr sz="1000"/>
            </a:lvl2pPr>
            <a:lvl3pPr marL="1142972" indent="-228594">
              <a:buFont typeface="Wingdings" pitchFamily="2" charset="2"/>
              <a:buChar char="§"/>
              <a:defRPr sz="1000"/>
            </a:lvl3pPr>
            <a:lvl4pPr marL="1600160" indent="-228594">
              <a:buFont typeface="Wingdings" pitchFamily="2" charset="2"/>
              <a:buChar char="§"/>
              <a:defRPr sz="1000"/>
            </a:lvl4pPr>
            <a:lvl5pPr marL="2057348" indent="-228594">
              <a:buFont typeface="Wingdings" pitchFamily="2"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233974C-07E3-3515-283D-2097469EF9BE}"/>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8" name="Rectangle 9">
            <a:extLst>
              <a:ext uri="{FF2B5EF4-FFF2-40B4-BE49-F238E27FC236}">
                <a16:creationId xmlns:a16="http://schemas.microsoft.com/office/drawing/2014/main" id="{567AE64F-94CE-8889-DF78-7E0921FF2DD6}"/>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0" name="Rectangle 9">
            <a:extLst>
              <a:ext uri="{FF2B5EF4-FFF2-40B4-BE49-F238E27FC236}">
                <a16:creationId xmlns:a16="http://schemas.microsoft.com/office/drawing/2014/main" id="{E8B8D2EE-3E6D-5B00-8737-76BB97B57A99}"/>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1" name="Picture 29">
            <a:extLst>
              <a:ext uri="{FF2B5EF4-FFF2-40B4-BE49-F238E27FC236}">
                <a16:creationId xmlns:a16="http://schemas.microsoft.com/office/drawing/2014/main" id="{515CFC4C-0968-9832-DD88-41BB47D11D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668170264"/>
      </p:ext>
    </p:extLst>
  </p:cSld>
  <p:clrMapOvr>
    <a:masterClrMapping/>
  </p:clrMapOvr>
  <p:hf sldNum="0" hdr="0" dt="0"/>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p:cSld name="Two Image Text ">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8" y="1131567"/>
            <a:ext cx="4140528" cy="234029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5" name="Picture Placeholder 3"/>
          <p:cNvSpPr>
            <a:spLocks noGrp="1"/>
          </p:cNvSpPr>
          <p:nvPr>
            <p:ph type="pic" sz="quarter" idx="11"/>
          </p:nvPr>
        </p:nvSpPr>
        <p:spPr>
          <a:xfrm>
            <a:off x="4572001" y="1131568"/>
            <a:ext cx="4140529" cy="2340291"/>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6" name="Titre 1">
            <a:extLst>
              <a:ext uri="{FF2B5EF4-FFF2-40B4-BE49-F238E27FC236}">
                <a16:creationId xmlns:a16="http://schemas.microsoft.com/office/drawing/2014/main" id="{A6ECCDA0-7C88-D37F-6673-5A71F60A3FD5}"/>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2" name="Text Placeholder 9">
            <a:extLst>
              <a:ext uri="{FF2B5EF4-FFF2-40B4-BE49-F238E27FC236}">
                <a16:creationId xmlns:a16="http://schemas.microsoft.com/office/drawing/2014/main" id="{44E0CE46-2295-ADB9-0A54-8D3A251DA677}"/>
              </a:ext>
            </a:extLst>
          </p:cNvPr>
          <p:cNvSpPr>
            <a:spLocks noGrp="1"/>
          </p:cNvSpPr>
          <p:nvPr>
            <p:ph type="body" sz="quarter" idx="14" hasCustomPrompt="1"/>
          </p:nvPr>
        </p:nvSpPr>
        <p:spPr>
          <a:xfrm>
            <a:off x="251448" y="3651889"/>
            <a:ext cx="4140528"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a:extLst>
              <a:ext uri="{FF2B5EF4-FFF2-40B4-BE49-F238E27FC236}">
                <a16:creationId xmlns:a16="http://schemas.microsoft.com/office/drawing/2014/main" id="{0D60CF79-891A-FA4A-19CC-9369C20CFE32}"/>
              </a:ext>
            </a:extLst>
          </p:cNvPr>
          <p:cNvSpPr>
            <a:spLocks noGrp="1"/>
          </p:cNvSpPr>
          <p:nvPr>
            <p:ph type="body" sz="quarter" idx="20" hasCustomPrompt="1"/>
          </p:nvPr>
        </p:nvSpPr>
        <p:spPr>
          <a:xfrm>
            <a:off x="4572000" y="3651889"/>
            <a:ext cx="4140528"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3">
            <a:extLst>
              <a:ext uri="{FF2B5EF4-FFF2-40B4-BE49-F238E27FC236}">
                <a16:creationId xmlns:a16="http://schemas.microsoft.com/office/drawing/2014/main" id="{9CE310C0-46A2-563E-F1A4-DB89CAE799D2}"/>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3" name="Slide Number Placeholder 5">
            <a:extLst>
              <a:ext uri="{FF2B5EF4-FFF2-40B4-BE49-F238E27FC236}">
                <a16:creationId xmlns:a16="http://schemas.microsoft.com/office/drawing/2014/main" id="{B431B5D7-826A-6FF3-D04B-52270E94635B}"/>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7" name="Rectangle 9">
            <a:extLst>
              <a:ext uri="{FF2B5EF4-FFF2-40B4-BE49-F238E27FC236}">
                <a16:creationId xmlns:a16="http://schemas.microsoft.com/office/drawing/2014/main" id="{360D157F-4F47-49AE-0FAA-B5DA868D01AF}"/>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8" name="Rectangle 9">
            <a:extLst>
              <a:ext uri="{FF2B5EF4-FFF2-40B4-BE49-F238E27FC236}">
                <a16:creationId xmlns:a16="http://schemas.microsoft.com/office/drawing/2014/main" id="{CA3EFD0D-1C65-2AA1-1D41-F5EC55F22B43}"/>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9" name="Picture 29">
            <a:extLst>
              <a:ext uri="{FF2B5EF4-FFF2-40B4-BE49-F238E27FC236}">
                <a16:creationId xmlns:a16="http://schemas.microsoft.com/office/drawing/2014/main" id="{7E818D33-1620-07D2-47EA-3A776578C1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75696281"/>
      </p:ext>
    </p:extLst>
  </p:cSld>
  <p:clrMapOvr>
    <a:masterClrMapping/>
  </p:clrMapOvr>
  <p:hf sldNum="0" hdr="0" dt="0"/>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p:cSld name="Two Bar Text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A99BD4E-7BB0-E79A-5982-C1265E96EDCE}"/>
              </a:ext>
            </a:extLst>
          </p:cNvPr>
          <p:cNvSpPr>
            <a:spLocks noGrp="1"/>
          </p:cNvSpPr>
          <p:nvPr>
            <p:ph type="pic" sz="quarter" idx="10"/>
          </p:nvPr>
        </p:nvSpPr>
        <p:spPr>
          <a:xfrm>
            <a:off x="251449" y="951542"/>
            <a:ext cx="4140529" cy="2340291"/>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6" name="Picture Placeholder 3">
            <a:extLst>
              <a:ext uri="{FF2B5EF4-FFF2-40B4-BE49-F238E27FC236}">
                <a16:creationId xmlns:a16="http://schemas.microsoft.com/office/drawing/2014/main" id="{BD9FA4C1-F592-9F46-871A-30194895D486}"/>
              </a:ext>
            </a:extLst>
          </p:cNvPr>
          <p:cNvSpPr>
            <a:spLocks noGrp="1"/>
          </p:cNvSpPr>
          <p:nvPr>
            <p:ph type="pic" sz="quarter" idx="30"/>
          </p:nvPr>
        </p:nvSpPr>
        <p:spPr>
          <a:xfrm>
            <a:off x="4572001" y="951543"/>
            <a:ext cx="4140529" cy="2340281"/>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13" name="Text Placeholder 7">
            <a:extLst>
              <a:ext uri="{FF2B5EF4-FFF2-40B4-BE49-F238E27FC236}">
                <a16:creationId xmlns:a16="http://schemas.microsoft.com/office/drawing/2014/main" id="{98F74B37-2B59-3DBF-F264-B7E66D725728}"/>
              </a:ext>
            </a:extLst>
          </p:cNvPr>
          <p:cNvSpPr>
            <a:spLocks noGrp="1"/>
          </p:cNvSpPr>
          <p:nvPr>
            <p:ph type="body" sz="quarter" idx="31" hasCustomPrompt="1"/>
          </p:nvPr>
        </p:nvSpPr>
        <p:spPr>
          <a:xfrm>
            <a:off x="4572001" y="2571752"/>
            <a:ext cx="4140529" cy="720091"/>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5" name="Titre 1">
            <a:extLst>
              <a:ext uri="{FF2B5EF4-FFF2-40B4-BE49-F238E27FC236}">
                <a16:creationId xmlns:a16="http://schemas.microsoft.com/office/drawing/2014/main" id="{748CA813-C6F3-0798-51EB-0EDE2CD5F292}"/>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6" name="Espace réservé du texte 3">
            <a:extLst>
              <a:ext uri="{FF2B5EF4-FFF2-40B4-BE49-F238E27FC236}">
                <a16:creationId xmlns:a16="http://schemas.microsoft.com/office/drawing/2014/main" id="{D89E7D66-A6E0-10EB-D684-5874CCC7FB08}"/>
              </a:ext>
            </a:extLst>
          </p:cNvPr>
          <p:cNvSpPr>
            <a:spLocks noGrp="1"/>
          </p:cNvSpPr>
          <p:nvPr>
            <p:ph type="body" sz="half" idx="28"/>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8" name="Text Placeholder 7">
            <a:extLst>
              <a:ext uri="{FF2B5EF4-FFF2-40B4-BE49-F238E27FC236}">
                <a16:creationId xmlns:a16="http://schemas.microsoft.com/office/drawing/2014/main" id="{0AD88346-3374-BABE-C12B-FD14402E73B3}"/>
              </a:ext>
            </a:extLst>
          </p:cNvPr>
          <p:cNvSpPr>
            <a:spLocks noGrp="1"/>
          </p:cNvSpPr>
          <p:nvPr>
            <p:ph type="body" sz="quarter" idx="39" hasCustomPrompt="1"/>
          </p:nvPr>
        </p:nvSpPr>
        <p:spPr>
          <a:xfrm>
            <a:off x="251449" y="2571751"/>
            <a:ext cx="4140529" cy="720092"/>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9" name="Text Placeholder 9">
            <a:extLst>
              <a:ext uri="{FF2B5EF4-FFF2-40B4-BE49-F238E27FC236}">
                <a16:creationId xmlns:a16="http://schemas.microsoft.com/office/drawing/2014/main" id="{BC5BA832-73BB-0979-DCB8-4A1327FDB4F4}"/>
              </a:ext>
            </a:extLst>
          </p:cNvPr>
          <p:cNvSpPr>
            <a:spLocks noGrp="1"/>
          </p:cNvSpPr>
          <p:nvPr>
            <p:ph type="body" sz="quarter" idx="14" hasCustomPrompt="1"/>
          </p:nvPr>
        </p:nvSpPr>
        <p:spPr>
          <a:xfrm>
            <a:off x="251448" y="3471869"/>
            <a:ext cx="4140529"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Font typeface="Wingdings" pitchFamily="2" charset="2"/>
              <a:buChar char="§"/>
              <a:defRPr sz="900" spc="0"/>
            </a:lvl2pPr>
            <a:lvl3pPr marL="0" indent="-107997">
              <a:spcBef>
                <a:spcPts val="200"/>
              </a:spcBef>
              <a:buFont typeface="Wingdings" pitchFamily="2" charset="2"/>
              <a:buChar char="§"/>
              <a:defRPr sz="900" spc="0"/>
            </a:lvl3pPr>
            <a:lvl4pPr marL="0" indent="-107997">
              <a:spcBef>
                <a:spcPts val="200"/>
              </a:spcBef>
              <a:buFont typeface="Wingdings" pitchFamily="2" charset="2"/>
              <a:buChar char="§"/>
              <a:defRPr sz="900" spc="0"/>
            </a:lvl4pPr>
            <a:lvl5pPr marL="0"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9">
            <a:extLst>
              <a:ext uri="{FF2B5EF4-FFF2-40B4-BE49-F238E27FC236}">
                <a16:creationId xmlns:a16="http://schemas.microsoft.com/office/drawing/2014/main" id="{92B081C0-EC02-BDCF-1AD5-C878B11AAFA0}"/>
              </a:ext>
            </a:extLst>
          </p:cNvPr>
          <p:cNvSpPr>
            <a:spLocks noGrp="1"/>
          </p:cNvSpPr>
          <p:nvPr>
            <p:ph type="body" sz="quarter" idx="40" hasCustomPrompt="1"/>
          </p:nvPr>
        </p:nvSpPr>
        <p:spPr>
          <a:xfrm>
            <a:off x="4572001" y="3471869"/>
            <a:ext cx="4140529"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Font typeface="Wingdings" pitchFamily="2" charset="2"/>
              <a:buChar char="§"/>
              <a:defRPr sz="900" spc="0"/>
            </a:lvl2pPr>
            <a:lvl3pPr marL="0" indent="-107997">
              <a:spcBef>
                <a:spcPts val="200"/>
              </a:spcBef>
              <a:buFont typeface="Wingdings" pitchFamily="2" charset="2"/>
              <a:buChar char="§"/>
              <a:defRPr sz="900" spc="0"/>
            </a:lvl3pPr>
            <a:lvl4pPr marL="0" indent="-107997">
              <a:spcBef>
                <a:spcPts val="200"/>
              </a:spcBef>
              <a:buFont typeface="Wingdings" pitchFamily="2" charset="2"/>
              <a:buChar char="§"/>
              <a:defRPr sz="900" spc="0"/>
            </a:lvl4pPr>
            <a:lvl5pPr marL="0"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3">
            <a:extLst>
              <a:ext uri="{FF2B5EF4-FFF2-40B4-BE49-F238E27FC236}">
                <a16:creationId xmlns:a16="http://schemas.microsoft.com/office/drawing/2014/main" id="{B6F55D68-4B6A-2D26-82A1-4F0799AE3CE7}"/>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4" name="Slide Number Placeholder 5">
            <a:extLst>
              <a:ext uri="{FF2B5EF4-FFF2-40B4-BE49-F238E27FC236}">
                <a16:creationId xmlns:a16="http://schemas.microsoft.com/office/drawing/2014/main" id="{3ED0DC15-6F62-5E2B-7DBF-0F53D235F18F}"/>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C25063B7-2900-AFA8-9FD7-41349002EDFA}"/>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7" name="Rectangle 9">
            <a:extLst>
              <a:ext uri="{FF2B5EF4-FFF2-40B4-BE49-F238E27FC236}">
                <a16:creationId xmlns:a16="http://schemas.microsoft.com/office/drawing/2014/main" id="{EE8DB987-8416-A19A-7CD9-20CAFCDF4F1C}"/>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8" name="Picture 29">
            <a:extLst>
              <a:ext uri="{FF2B5EF4-FFF2-40B4-BE49-F238E27FC236}">
                <a16:creationId xmlns:a16="http://schemas.microsoft.com/office/drawing/2014/main" id="{93C18E2B-B5D4-579C-5BE5-4E12A09321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3576595247"/>
      </p:ext>
    </p:extLst>
  </p:cSld>
  <p:clrMapOvr>
    <a:masterClrMapping/>
  </p:clrMapOvr>
  <p:hf sldNum="0" hdr="0" dt="0"/>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preserve="1">
  <p:cSld name="1_Two Bar Text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A99BD4E-7BB0-E79A-5982-C1265E96EDCE}"/>
              </a:ext>
            </a:extLst>
          </p:cNvPr>
          <p:cNvSpPr>
            <a:spLocks noGrp="1"/>
          </p:cNvSpPr>
          <p:nvPr>
            <p:ph type="pic" sz="quarter" idx="10"/>
          </p:nvPr>
        </p:nvSpPr>
        <p:spPr>
          <a:xfrm>
            <a:off x="251449" y="951542"/>
            <a:ext cx="4140529" cy="2340291"/>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6" name="Picture Placeholder 3">
            <a:extLst>
              <a:ext uri="{FF2B5EF4-FFF2-40B4-BE49-F238E27FC236}">
                <a16:creationId xmlns:a16="http://schemas.microsoft.com/office/drawing/2014/main" id="{BD9FA4C1-F592-9F46-871A-30194895D486}"/>
              </a:ext>
            </a:extLst>
          </p:cNvPr>
          <p:cNvSpPr>
            <a:spLocks noGrp="1"/>
          </p:cNvSpPr>
          <p:nvPr>
            <p:ph type="pic" sz="quarter" idx="30"/>
          </p:nvPr>
        </p:nvSpPr>
        <p:spPr>
          <a:xfrm>
            <a:off x="4572001" y="951543"/>
            <a:ext cx="4140529" cy="2340281"/>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13" name="Text Placeholder 7">
            <a:extLst>
              <a:ext uri="{FF2B5EF4-FFF2-40B4-BE49-F238E27FC236}">
                <a16:creationId xmlns:a16="http://schemas.microsoft.com/office/drawing/2014/main" id="{98F74B37-2B59-3DBF-F264-B7E66D725728}"/>
              </a:ext>
            </a:extLst>
          </p:cNvPr>
          <p:cNvSpPr>
            <a:spLocks noGrp="1"/>
          </p:cNvSpPr>
          <p:nvPr>
            <p:ph type="body" sz="quarter" idx="31" hasCustomPrompt="1"/>
          </p:nvPr>
        </p:nvSpPr>
        <p:spPr>
          <a:xfrm>
            <a:off x="4572001" y="2571752"/>
            <a:ext cx="4140529" cy="720091"/>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cxnSp>
        <p:nvCxnSpPr>
          <p:cNvPr id="14" name="Connecteur droit 13">
            <a:extLst>
              <a:ext uri="{FF2B5EF4-FFF2-40B4-BE49-F238E27FC236}">
                <a16:creationId xmlns:a16="http://schemas.microsoft.com/office/drawing/2014/main" id="{80CAC2F8-21E7-49AA-915C-2EBE06453A5E}"/>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7">
            <a:extLst>
              <a:ext uri="{FF2B5EF4-FFF2-40B4-BE49-F238E27FC236}">
                <a16:creationId xmlns:a16="http://schemas.microsoft.com/office/drawing/2014/main" id="{0AD88346-3374-BABE-C12B-FD14402E73B3}"/>
              </a:ext>
            </a:extLst>
          </p:cNvPr>
          <p:cNvSpPr>
            <a:spLocks noGrp="1"/>
          </p:cNvSpPr>
          <p:nvPr>
            <p:ph type="body" sz="quarter" idx="39" hasCustomPrompt="1"/>
          </p:nvPr>
        </p:nvSpPr>
        <p:spPr>
          <a:xfrm>
            <a:off x="251449" y="2571751"/>
            <a:ext cx="4140529" cy="720092"/>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9" name="Text Placeholder 9">
            <a:extLst>
              <a:ext uri="{FF2B5EF4-FFF2-40B4-BE49-F238E27FC236}">
                <a16:creationId xmlns:a16="http://schemas.microsoft.com/office/drawing/2014/main" id="{BC5BA832-73BB-0979-DCB8-4A1327FDB4F4}"/>
              </a:ext>
            </a:extLst>
          </p:cNvPr>
          <p:cNvSpPr>
            <a:spLocks noGrp="1"/>
          </p:cNvSpPr>
          <p:nvPr>
            <p:ph type="body" sz="quarter" idx="14" hasCustomPrompt="1"/>
          </p:nvPr>
        </p:nvSpPr>
        <p:spPr>
          <a:xfrm>
            <a:off x="251448" y="3471869"/>
            <a:ext cx="4140529"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Font typeface="Wingdings" pitchFamily="2" charset="2"/>
              <a:buChar char="§"/>
              <a:defRPr sz="900" spc="0"/>
            </a:lvl2pPr>
            <a:lvl3pPr marL="0" indent="-107997">
              <a:spcBef>
                <a:spcPts val="200"/>
              </a:spcBef>
              <a:buFont typeface="Wingdings" pitchFamily="2" charset="2"/>
              <a:buChar char="§"/>
              <a:defRPr sz="900" spc="0"/>
            </a:lvl3pPr>
            <a:lvl4pPr marL="0" indent="-107997">
              <a:spcBef>
                <a:spcPts val="200"/>
              </a:spcBef>
              <a:buFont typeface="Wingdings" pitchFamily="2" charset="2"/>
              <a:buChar char="§"/>
              <a:defRPr sz="900" spc="0"/>
            </a:lvl4pPr>
            <a:lvl5pPr marL="0"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9">
            <a:extLst>
              <a:ext uri="{FF2B5EF4-FFF2-40B4-BE49-F238E27FC236}">
                <a16:creationId xmlns:a16="http://schemas.microsoft.com/office/drawing/2014/main" id="{92B081C0-EC02-BDCF-1AD5-C878B11AAFA0}"/>
              </a:ext>
            </a:extLst>
          </p:cNvPr>
          <p:cNvSpPr>
            <a:spLocks noGrp="1"/>
          </p:cNvSpPr>
          <p:nvPr>
            <p:ph type="body" sz="quarter" idx="40" hasCustomPrompt="1"/>
          </p:nvPr>
        </p:nvSpPr>
        <p:spPr>
          <a:xfrm>
            <a:off x="4572001" y="3471869"/>
            <a:ext cx="4140529"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Font typeface="Wingdings" pitchFamily="2" charset="2"/>
              <a:buChar char="§"/>
              <a:defRPr sz="900" spc="0"/>
            </a:lvl2pPr>
            <a:lvl3pPr marL="0" indent="-107997">
              <a:spcBef>
                <a:spcPts val="200"/>
              </a:spcBef>
              <a:buFont typeface="Wingdings" pitchFamily="2" charset="2"/>
              <a:buChar char="§"/>
              <a:defRPr sz="900" spc="0"/>
            </a:lvl3pPr>
            <a:lvl4pPr marL="0" indent="-107997">
              <a:spcBef>
                <a:spcPts val="200"/>
              </a:spcBef>
              <a:buFont typeface="Wingdings" pitchFamily="2" charset="2"/>
              <a:buChar char="§"/>
              <a:defRPr sz="900" spc="0"/>
            </a:lvl4pPr>
            <a:lvl5pPr marL="0"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8">
            <a:extLst>
              <a:ext uri="{FF2B5EF4-FFF2-40B4-BE49-F238E27FC236}">
                <a16:creationId xmlns:a16="http://schemas.microsoft.com/office/drawing/2014/main" id="{D8B522C2-1223-9380-33FE-D5A7BC04697F}"/>
              </a:ext>
            </a:extLst>
          </p:cNvPr>
          <p:cNvSpPr>
            <a:spLocks noGrp="1"/>
          </p:cNvSpPr>
          <p:nvPr>
            <p:ph type="body" sz="quarter" idx="42"/>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2" name="Footer Placeholder 3">
            <a:extLst>
              <a:ext uri="{FF2B5EF4-FFF2-40B4-BE49-F238E27FC236}">
                <a16:creationId xmlns:a16="http://schemas.microsoft.com/office/drawing/2014/main" id="{D4E45929-5D54-1B94-FD03-794CE7DF3038}"/>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5" name="Slide Number Placeholder 5">
            <a:extLst>
              <a:ext uri="{FF2B5EF4-FFF2-40B4-BE49-F238E27FC236}">
                <a16:creationId xmlns:a16="http://schemas.microsoft.com/office/drawing/2014/main" id="{D7B07256-4905-0E5D-45DC-AC25A3214635}"/>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7" name="Rectangle 9">
            <a:extLst>
              <a:ext uri="{FF2B5EF4-FFF2-40B4-BE49-F238E27FC236}">
                <a16:creationId xmlns:a16="http://schemas.microsoft.com/office/drawing/2014/main" id="{F9CC12EA-6BF3-5741-04FE-C99324890FBD}"/>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8" name="Rectangle 9">
            <a:extLst>
              <a:ext uri="{FF2B5EF4-FFF2-40B4-BE49-F238E27FC236}">
                <a16:creationId xmlns:a16="http://schemas.microsoft.com/office/drawing/2014/main" id="{5C5E152C-E94A-5049-4C5B-8B02316EC0CE}"/>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9" name="Picture 29">
            <a:extLst>
              <a:ext uri="{FF2B5EF4-FFF2-40B4-BE49-F238E27FC236}">
                <a16:creationId xmlns:a16="http://schemas.microsoft.com/office/drawing/2014/main" id="{085D9CA8-1B49-1733-3EF0-EB7154C7E7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2082273637"/>
      </p:ext>
    </p:extLst>
  </p:cSld>
  <p:clrMapOvr>
    <a:masterClrMapping/>
  </p:clrMapOvr>
  <p:hf sldNum="0" hdr="0" dt="0"/>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p:cSld name="Two Tall Text Subtitle">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4BE295FC-8DE9-096C-D8BE-19A8602621D7}"/>
              </a:ext>
            </a:extLst>
          </p:cNvPr>
          <p:cNvSpPr>
            <a:spLocks noGrp="1"/>
          </p:cNvSpPr>
          <p:nvPr>
            <p:ph type="pic" sz="quarter" idx="10"/>
          </p:nvPr>
        </p:nvSpPr>
        <p:spPr>
          <a:xfrm>
            <a:off x="251449" y="1131566"/>
            <a:ext cx="4140529" cy="1260145"/>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8" name="Picture Placeholder 3">
            <a:extLst>
              <a:ext uri="{FF2B5EF4-FFF2-40B4-BE49-F238E27FC236}">
                <a16:creationId xmlns:a16="http://schemas.microsoft.com/office/drawing/2014/main" id="{4DDC17D5-D8A7-86A8-F8F3-A852D97C4174}"/>
              </a:ext>
            </a:extLst>
          </p:cNvPr>
          <p:cNvSpPr>
            <a:spLocks noGrp="1"/>
          </p:cNvSpPr>
          <p:nvPr>
            <p:ph type="pic" sz="quarter" idx="11"/>
          </p:nvPr>
        </p:nvSpPr>
        <p:spPr>
          <a:xfrm>
            <a:off x="4572001" y="1131566"/>
            <a:ext cx="4140529" cy="1260145"/>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cxnSp>
        <p:nvCxnSpPr>
          <p:cNvPr id="12" name="Connecteur droit 11">
            <a:extLst>
              <a:ext uri="{FF2B5EF4-FFF2-40B4-BE49-F238E27FC236}">
                <a16:creationId xmlns:a16="http://schemas.microsoft.com/office/drawing/2014/main" id="{2DB96781-0911-E4E1-541C-D5B7775C7702}"/>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Titre 1">
            <a:extLst>
              <a:ext uri="{FF2B5EF4-FFF2-40B4-BE49-F238E27FC236}">
                <a16:creationId xmlns:a16="http://schemas.microsoft.com/office/drawing/2014/main" id="{DF287BA2-97AF-3695-C897-30DF84795974}"/>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4" name="Espace réservé du texte 3">
            <a:extLst>
              <a:ext uri="{FF2B5EF4-FFF2-40B4-BE49-F238E27FC236}">
                <a16:creationId xmlns:a16="http://schemas.microsoft.com/office/drawing/2014/main" id="{E3DBD902-BC9C-D791-8DB9-36C24FE58CA8}"/>
              </a:ext>
            </a:extLst>
          </p:cNvPr>
          <p:cNvSpPr>
            <a:spLocks noGrp="1"/>
          </p:cNvSpPr>
          <p:nvPr>
            <p:ph type="body" sz="half" idx="22"/>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8" name="Espace réservé du pied de page 13">
            <a:extLst>
              <a:ext uri="{FF2B5EF4-FFF2-40B4-BE49-F238E27FC236}">
                <a16:creationId xmlns:a16="http://schemas.microsoft.com/office/drawing/2014/main" id="{9CDBC4AF-F113-71CC-2640-24E78612BF99}"/>
              </a:ext>
            </a:extLst>
          </p:cNvPr>
          <p:cNvSpPr>
            <a:spLocks noGrp="1"/>
          </p:cNvSpPr>
          <p:nvPr>
            <p:ph type="ftr" sz="quarter" idx="25"/>
          </p:nvPr>
        </p:nvSpPr>
        <p:spPr>
          <a:xfrm>
            <a:off x="244143" y="4728179"/>
            <a:ext cx="3687778" cy="132209"/>
          </a:xfrm>
          <a:prstGeom prst="rect">
            <a:avLst/>
          </a:prstGeom>
        </p:spPr>
        <p:txBody>
          <a:bodyPr/>
          <a:lstStyle>
            <a:lvl1pPr>
              <a:defRPr sz="700">
                <a:latin typeface="Arial" panose="020B0604020202020204" pitchFamily="34" charset="0"/>
                <a:cs typeface="Arial" panose="020B0604020202020204" pitchFamily="34" charset="0"/>
              </a:defRPr>
            </a:lvl1pPr>
          </a:lstStyle>
          <a:p>
            <a:pPr>
              <a:defRPr/>
            </a:pPr>
            <a:r>
              <a:rPr lang="en-US"/>
              <a:t>AV BRANDS OF LEGRAND</a:t>
            </a:r>
          </a:p>
        </p:txBody>
      </p:sp>
      <p:sp>
        <p:nvSpPr>
          <p:cNvPr id="19" name="Text Placeholder 9">
            <a:extLst>
              <a:ext uri="{FF2B5EF4-FFF2-40B4-BE49-F238E27FC236}">
                <a16:creationId xmlns:a16="http://schemas.microsoft.com/office/drawing/2014/main" id="{1902C9C2-3969-BE78-FE4B-5F12E7A4F1A3}"/>
              </a:ext>
            </a:extLst>
          </p:cNvPr>
          <p:cNvSpPr>
            <a:spLocks noGrp="1"/>
          </p:cNvSpPr>
          <p:nvPr>
            <p:ph type="body" sz="quarter" idx="14" hasCustomPrompt="1"/>
          </p:nvPr>
        </p:nvSpPr>
        <p:spPr>
          <a:xfrm>
            <a:off x="251449" y="2572705"/>
            <a:ext cx="4140529" cy="1799276"/>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9">
            <a:extLst>
              <a:ext uri="{FF2B5EF4-FFF2-40B4-BE49-F238E27FC236}">
                <a16:creationId xmlns:a16="http://schemas.microsoft.com/office/drawing/2014/main" id="{E213667E-0E73-AFAE-04F1-E525A6CB516B}"/>
              </a:ext>
            </a:extLst>
          </p:cNvPr>
          <p:cNvSpPr>
            <a:spLocks noGrp="1"/>
          </p:cNvSpPr>
          <p:nvPr>
            <p:ph type="body" sz="quarter" idx="26" hasCustomPrompt="1"/>
          </p:nvPr>
        </p:nvSpPr>
        <p:spPr>
          <a:xfrm>
            <a:off x="4572001" y="2572705"/>
            <a:ext cx="4140529" cy="1799276"/>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EDE67A08-2F9F-E191-B228-F6BCCA25B1DE}"/>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4" name="Rectangle 9">
            <a:extLst>
              <a:ext uri="{FF2B5EF4-FFF2-40B4-BE49-F238E27FC236}">
                <a16:creationId xmlns:a16="http://schemas.microsoft.com/office/drawing/2014/main" id="{684788C0-0E43-3E55-4712-A33D015369D1}"/>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5" name="Rectangle 9">
            <a:extLst>
              <a:ext uri="{FF2B5EF4-FFF2-40B4-BE49-F238E27FC236}">
                <a16:creationId xmlns:a16="http://schemas.microsoft.com/office/drawing/2014/main" id="{D2CCBDE9-E92C-996E-50A1-EDCCBA1B201E}"/>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7" name="Picture 29">
            <a:extLst>
              <a:ext uri="{FF2B5EF4-FFF2-40B4-BE49-F238E27FC236}">
                <a16:creationId xmlns:a16="http://schemas.microsoft.com/office/drawing/2014/main" id="{8EA8F329-EC2B-7FCA-C242-ECC8F6CF8A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447493343"/>
      </p:ext>
    </p:extLst>
  </p:cSld>
  <p:clrMapOvr>
    <a:masterClrMapping/>
  </p:clrMapOvr>
  <p:hf sldNum="0" hdr="0" dt="0"/>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preserve="1">
  <p:cSld name="1_Two Tall Text Subtitle">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4BE295FC-8DE9-096C-D8BE-19A8602621D7}"/>
              </a:ext>
            </a:extLst>
          </p:cNvPr>
          <p:cNvSpPr>
            <a:spLocks noGrp="1"/>
          </p:cNvSpPr>
          <p:nvPr>
            <p:ph type="pic" sz="quarter" idx="10"/>
          </p:nvPr>
        </p:nvSpPr>
        <p:spPr>
          <a:xfrm>
            <a:off x="251449" y="1131566"/>
            <a:ext cx="4140529" cy="1260145"/>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8" name="Picture Placeholder 3">
            <a:extLst>
              <a:ext uri="{FF2B5EF4-FFF2-40B4-BE49-F238E27FC236}">
                <a16:creationId xmlns:a16="http://schemas.microsoft.com/office/drawing/2014/main" id="{4DDC17D5-D8A7-86A8-F8F3-A852D97C4174}"/>
              </a:ext>
            </a:extLst>
          </p:cNvPr>
          <p:cNvSpPr>
            <a:spLocks noGrp="1"/>
          </p:cNvSpPr>
          <p:nvPr>
            <p:ph type="pic" sz="quarter" idx="11"/>
          </p:nvPr>
        </p:nvSpPr>
        <p:spPr>
          <a:xfrm>
            <a:off x="4572001" y="1131566"/>
            <a:ext cx="4140529" cy="1260145"/>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cxnSp>
        <p:nvCxnSpPr>
          <p:cNvPr id="12" name="Connecteur droit 11">
            <a:extLst>
              <a:ext uri="{FF2B5EF4-FFF2-40B4-BE49-F238E27FC236}">
                <a16:creationId xmlns:a16="http://schemas.microsoft.com/office/drawing/2014/main" id="{2DB96781-0911-E4E1-541C-D5B7775C7702}"/>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9">
            <a:extLst>
              <a:ext uri="{FF2B5EF4-FFF2-40B4-BE49-F238E27FC236}">
                <a16:creationId xmlns:a16="http://schemas.microsoft.com/office/drawing/2014/main" id="{1902C9C2-3969-BE78-FE4B-5F12E7A4F1A3}"/>
              </a:ext>
            </a:extLst>
          </p:cNvPr>
          <p:cNvSpPr>
            <a:spLocks noGrp="1"/>
          </p:cNvSpPr>
          <p:nvPr>
            <p:ph type="body" sz="quarter" idx="14" hasCustomPrompt="1"/>
          </p:nvPr>
        </p:nvSpPr>
        <p:spPr>
          <a:xfrm>
            <a:off x="251449" y="2572705"/>
            <a:ext cx="4140529" cy="1799276"/>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9">
            <a:extLst>
              <a:ext uri="{FF2B5EF4-FFF2-40B4-BE49-F238E27FC236}">
                <a16:creationId xmlns:a16="http://schemas.microsoft.com/office/drawing/2014/main" id="{E213667E-0E73-AFAE-04F1-E525A6CB516B}"/>
              </a:ext>
            </a:extLst>
          </p:cNvPr>
          <p:cNvSpPr>
            <a:spLocks noGrp="1"/>
          </p:cNvSpPr>
          <p:nvPr>
            <p:ph type="body" sz="quarter" idx="26" hasCustomPrompt="1"/>
          </p:nvPr>
        </p:nvSpPr>
        <p:spPr>
          <a:xfrm>
            <a:off x="4572001" y="2572705"/>
            <a:ext cx="4140529" cy="1799276"/>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8">
            <a:extLst>
              <a:ext uri="{FF2B5EF4-FFF2-40B4-BE49-F238E27FC236}">
                <a16:creationId xmlns:a16="http://schemas.microsoft.com/office/drawing/2014/main" id="{51388A99-B27C-4E21-64C5-E09E6E67969E}"/>
              </a:ext>
            </a:extLst>
          </p:cNvPr>
          <p:cNvSpPr>
            <a:spLocks noGrp="1"/>
          </p:cNvSpPr>
          <p:nvPr>
            <p:ph type="body" sz="quarter" idx="27"/>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4" name="Footer Placeholder 3">
            <a:extLst>
              <a:ext uri="{FF2B5EF4-FFF2-40B4-BE49-F238E27FC236}">
                <a16:creationId xmlns:a16="http://schemas.microsoft.com/office/drawing/2014/main" id="{DD5FEBA7-89AB-0A6C-8CCB-893A50C29A1A}"/>
              </a:ext>
            </a:extLst>
          </p:cNvPr>
          <p:cNvSpPr txBox="1">
            <a:spLocks/>
          </p:cNvSpPr>
          <p:nvPr/>
        </p:nvSpPr>
        <p:spPr>
          <a:xfrm>
            <a:off x="244143" y="4746911"/>
            <a:ext cx="3646214" cy="107722"/>
          </a:xfrm>
          <a:prstGeom prst="rect">
            <a:avLst/>
          </a:prstGeom>
        </p:spPr>
        <p:txBody>
          <a:bodyPr vert="horz" wrap="square" lIns="0" tIns="0" rIns="0" bIns="0" rtlCol="0" anchor="b" anchorCtr="0">
            <a:spAutoFit/>
          </a:bodyPr>
          <a:lstStyle>
            <a:defPPr>
              <a:defRPr lang="en-US"/>
            </a:defPPr>
            <a:lvl1pPr marL="0" algn="l" defTabSz="914378"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sz="700" cap="all"/>
              <a:t>PROPRIETARY &amp; CONFIDENTIAL // PRODUCT LINE, DIVISION OR BUSINESS UNIT</a:t>
            </a:r>
          </a:p>
        </p:txBody>
      </p:sp>
      <p:sp>
        <p:nvSpPr>
          <p:cNvPr id="5" name="Slide Number Placeholder 5">
            <a:extLst>
              <a:ext uri="{FF2B5EF4-FFF2-40B4-BE49-F238E27FC236}">
                <a16:creationId xmlns:a16="http://schemas.microsoft.com/office/drawing/2014/main" id="{95507A8E-5697-779E-85D2-CAE540D02A4B}"/>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7" name="Rectangle 9">
            <a:extLst>
              <a:ext uri="{FF2B5EF4-FFF2-40B4-BE49-F238E27FC236}">
                <a16:creationId xmlns:a16="http://schemas.microsoft.com/office/drawing/2014/main" id="{F05D5269-ED72-069D-1C31-62632AFB9E94}"/>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9" name="Rectangle 9">
            <a:extLst>
              <a:ext uri="{FF2B5EF4-FFF2-40B4-BE49-F238E27FC236}">
                <a16:creationId xmlns:a16="http://schemas.microsoft.com/office/drawing/2014/main" id="{11B1C979-8C89-B41A-371D-4F61A0CB9CA6}"/>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0" name="Picture 29">
            <a:extLst>
              <a:ext uri="{FF2B5EF4-FFF2-40B4-BE49-F238E27FC236}">
                <a16:creationId xmlns:a16="http://schemas.microsoft.com/office/drawing/2014/main" id="{29557D4E-187F-4672-C476-C19D3A6F1E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2839058373"/>
      </p:ext>
    </p:extLst>
  </p:cSld>
  <p:clrMapOvr>
    <a:masterClrMapping/>
  </p:clrMapOvr>
  <p:hf sldNum="0" hdr="0" dt="0"/>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p:cSld name="Two Text with images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1131596"/>
            <a:ext cx="1980253" cy="2340270"/>
          </a:xfrm>
          <a:prstGeom prst="rect">
            <a:avLst/>
          </a:prstGeom>
          <a:solidFill>
            <a:schemeClr val="bg1">
              <a:lumMod val="95000"/>
            </a:schemeClr>
          </a:solidFill>
        </p:spPr>
        <p:txBody>
          <a:bodyPr anchor="ctr">
            <a:normAutofit/>
          </a:bodyPr>
          <a:lstStyle>
            <a:lvl1pPr marL="0" indent="0" algn="ctr">
              <a:buNone/>
              <a:defRPr sz="1050">
                <a:latin typeface="Arial" panose="020B0604020202020204" pitchFamily="34" charset="0"/>
                <a:cs typeface="Arial" panose="020B0604020202020204" pitchFamily="34" charset="0"/>
              </a:defRPr>
            </a:lvl1pPr>
          </a:lstStyle>
          <a:p>
            <a:r>
              <a:rPr lang="en-US"/>
              <a:t>Click icon to add picture</a:t>
            </a:r>
          </a:p>
        </p:txBody>
      </p:sp>
      <p:sp>
        <p:nvSpPr>
          <p:cNvPr id="8" name="Text Placeholder 9"/>
          <p:cNvSpPr>
            <a:spLocks noGrp="1"/>
          </p:cNvSpPr>
          <p:nvPr>
            <p:ph type="body" sz="quarter" idx="14" hasCustomPrompt="1"/>
          </p:nvPr>
        </p:nvSpPr>
        <p:spPr>
          <a:xfrm>
            <a:off x="2411725" y="1131596"/>
            <a:ext cx="1980253" cy="2340261"/>
          </a:xfrm>
          <a:prstGeom prst="rect">
            <a:avLst/>
          </a:prstGeom>
        </p:spPr>
        <p:txBody>
          <a:bodyPr lIns="0" tIns="0" rIns="0" bIns="0">
            <a:noAutofit/>
          </a:bodyPr>
          <a:lstStyle>
            <a:lvl1pPr marL="0" indent="0">
              <a:buNone/>
              <a:defRPr sz="1050" b="1">
                <a:solidFill>
                  <a:schemeClr val="accent1"/>
                </a:solidFill>
                <a:latin typeface="Arial" panose="020B0604020202020204" pitchFamily="34" charset="0"/>
                <a:ea typeface="Arial" panose="020B0604020202020204" pitchFamily="34" charset="0"/>
                <a:cs typeface="Arial" panose="020B0604020202020204" pitchFamily="34" charset="0"/>
              </a:defRPr>
            </a:lvl1pPr>
            <a:lvl2pPr marL="0" indent="0">
              <a:buFontTx/>
              <a:buNone/>
              <a:defRPr sz="1050">
                <a:latin typeface="Arial" panose="020B0604020202020204" pitchFamily="34" charset="0"/>
                <a:cs typeface="Arial" panose="020B0604020202020204" pitchFamily="34" charset="0"/>
              </a:defRPr>
            </a:lvl2pPr>
            <a:lvl3pPr marL="0" indent="107997">
              <a:buFont typeface="Wingdings" pitchFamily="2" charset="2"/>
              <a:buChar char="§"/>
              <a:defRPr sz="1050">
                <a:latin typeface="Arial" panose="020B0604020202020204" pitchFamily="34" charset="0"/>
                <a:cs typeface="Arial" panose="020B0604020202020204" pitchFamily="34" charset="0"/>
              </a:defRPr>
            </a:lvl3pPr>
            <a:lvl4pPr marL="0" indent="107997">
              <a:buFont typeface="Wingdings" pitchFamily="2" charset="2"/>
              <a:buChar char="§"/>
              <a:defRPr sz="1050">
                <a:latin typeface="Arial" panose="020B0604020202020204" pitchFamily="34" charset="0"/>
                <a:cs typeface="Arial" panose="020B0604020202020204" pitchFamily="34" charset="0"/>
              </a:defRPr>
            </a:lvl4pPr>
            <a:lvl5pPr marL="0" indent="107997">
              <a:buFont typeface="Wingdings" pitchFamily="2" charset="2"/>
              <a:buChar cha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Connecteur droit 5">
            <a:extLst>
              <a:ext uri="{FF2B5EF4-FFF2-40B4-BE49-F238E27FC236}">
                <a16:creationId xmlns:a16="http://schemas.microsoft.com/office/drawing/2014/main" id="{D7AED4B1-C34A-E1CD-4369-518F9DD91DFE}"/>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Titre 1">
            <a:extLst>
              <a:ext uri="{FF2B5EF4-FFF2-40B4-BE49-F238E27FC236}">
                <a16:creationId xmlns:a16="http://schemas.microsoft.com/office/drawing/2014/main" id="{9FE0C9A1-CF37-C0AA-A525-903E43EE9952}"/>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1" name="Espace réservé du texte 3">
            <a:extLst>
              <a:ext uri="{FF2B5EF4-FFF2-40B4-BE49-F238E27FC236}">
                <a16:creationId xmlns:a16="http://schemas.microsoft.com/office/drawing/2014/main" id="{9FEB65C0-BAAA-6820-A8C0-CB7D4351BD06}"/>
              </a:ext>
            </a:extLst>
          </p:cNvPr>
          <p:cNvSpPr>
            <a:spLocks noGrp="1"/>
          </p:cNvSpPr>
          <p:nvPr>
            <p:ph type="body" sz="half" idx="28"/>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3" name="Picture Placeholder 3">
            <a:extLst>
              <a:ext uri="{FF2B5EF4-FFF2-40B4-BE49-F238E27FC236}">
                <a16:creationId xmlns:a16="http://schemas.microsoft.com/office/drawing/2014/main" id="{E3672653-5618-5F41-DDB9-04B7F7E04410}"/>
              </a:ext>
            </a:extLst>
          </p:cNvPr>
          <p:cNvSpPr>
            <a:spLocks noGrp="1"/>
          </p:cNvSpPr>
          <p:nvPr>
            <p:ph type="pic" sz="quarter" idx="39"/>
          </p:nvPr>
        </p:nvSpPr>
        <p:spPr>
          <a:xfrm>
            <a:off x="4752023" y="1131595"/>
            <a:ext cx="1980253" cy="2340264"/>
          </a:xfrm>
          <a:prstGeom prst="rect">
            <a:avLst/>
          </a:prstGeom>
          <a:solidFill>
            <a:schemeClr val="bg1">
              <a:lumMod val="95000"/>
            </a:schemeClr>
          </a:solidFill>
        </p:spPr>
        <p:txBody>
          <a:bodyPr anchor="ctr">
            <a:normAutofit/>
          </a:bodyPr>
          <a:lstStyle>
            <a:lvl1pPr marL="0" indent="0" algn="ctr">
              <a:buNone/>
              <a:defRPr sz="1050">
                <a:latin typeface="Arial" panose="020B0604020202020204" pitchFamily="34" charset="0"/>
                <a:cs typeface="Arial" panose="020B0604020202020204" pitchFamily="34" charset="0"/>
              </a:defRPr>
            </a:lvl1pPr>
          </a:lstStyle>
          <a:p>
            <a:r>
              <a:rPr lang="en-US"/>
              <a:t>Click icon to add picture</a:t>
            </a:r>
          </a:p>
        </p:txBody>
      </p:sp>
      <p:sp>
        <p:nvSpPr>
          <p:cNvPr id="16" name="Text Placeholder 9">
            <a:extLst>
              <a:ext uri="{FF2B5EF4-FFF2-40B4-BE49-F238E27FC236}">
                <a16:creationId xmlns:a16="http://schemas.microsoft.com/office/drawing/2014/main" id="{6F143F58-B0F0-FBD4-F187-00F1CEF811EE}"/>
              </a:ext>
            </a:extLst>
          </p:cNvPr>
          <p:cNvSpPr>
            <a:spLocks noGrp="1"/>
          </p:cNvSpPr>
          <p:nvPr>
            <p:ph type="body" sz="quarter" idx="40" hasCustomPrompt="1"/>
          </p:nvPr>
        </p:nvSpPr>
        <p:spPr>
          <a:xfrm>
            <a:off x="6912300" y="1131595"/>
            <a:ext cx="1980253" cy="2340264"/>
          </a:xfrm>
          <a:prstGeom prst="rect">
            <a:avLst/>
          </a:prstGeom>
        </p:spPr>
        <p:txBody>
          <a:bodyPr lIns="0" tIns="0" rIns="0" bIns="0">
            <a:noAutofit/>
          </a:bodyPr>
          <a:lstStyle>
            <a:lvl1pPr marL="0" indent="0">
              <a:buNone/>
              <a:defRPr sz="1050" b="1">
                <a:solidFill>
                  <a:schemeClr val="accent1"/>
                </a:solidFill>
                <a:latin typeface="Arial" panose="020B0604020202020204" pitchFamily="34" charset="0"/>
                <a:ea typeface="Arial" panose="020B0604020202020204" pitchFamily="34" charset="0"/>
                <a:cs typeface="Arial" panose="020B0604020202020204" pitchFamily="34" charset="0"/>
              </a:defRPr>
            </a:lvl1pPr>
            <a:lvl2pPr marL="0" indent="0">
              <a:buFontTx/>
              <a:buNone/>
              <a:defRPr sz="1050">
                <a:latin typeface="Arial" panose="020B0604020202020204" pitchFamily="34" charset="0"/>
                <a:cs typeface="Arial" panose="020B0604020202020204" pitchFamily="34" charset="0"/>
              </a:defRPr>
            </a:lvl2pPr>
            <a:lvl3pPr marL="0" indent="107997">
              <a:buFont typeface="Wingdings" pitchFamily="2" charset="2"/>
              <a:buChar char="§"/>
              <a:defRPr sz="1050">
                <a:latin typeface="Arial" panose="020B0604020202020204" pitchFamily="34" charset="0"/>
                <a:cs typeface="Arial" panose="020B0604020202020204" pitchFamily="34" charset="0"/>
              </a:defRPr>
            </a:lvl3pPr>
            <a:lvl4pPr marL="0" indent="107997">
              <a:buFont typeface="Wingdings" pitchFamily="2" charset="2"/>
              <a:buChar char="§"/>
              <a:defRPr sz="1050">
                <a:latin typeface="Arial" panose="020B0604020202020204" pitchFamily="34" charset="0"/>
                <a:cs typeface="Arial" panose="020B0604020202020204" pitchFamily="34" charset="0"/>
              </a:defRPr>
            </a:lvl4pPr>
            <a:lvl5pPr marL="0" indent="107997">
              <a:buFont typeface="Wingdings" pitchFamily="2" charset="2"/>
              <a:buChar cha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9">
            <a:extLst>
              <a:ext uri="{FF2B5EF4-FFF2-40B4-BE49-F238E27FC236}">
                <a16:creationId xmlns:a16="http://schemas.microsoft.com/office/drawing/2014/main" id="{EB99EF8C-1230-F3F3-E2DA-6A66B86C22F3}"/>
              </a:ext>
            </a:extLst>
          </p:cNvPr>
          <p:cNvSpPr>
            <a:spLocks noGrp="1"/>
          </p:cNvSpPr>
          <p:nvPr>
            <p:ph type="body" sz="quarter" idx="41" hasCustomPrompt="1"/>
          </p:nvPr>
        </p:nvSpPr>
        <p:spPr>
          <a:xfrm>
            <a:off x="251448" y="3651893"/>
            <a:ext cx="4140529"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Font typeface="Wingdings" pitchFamily="2" charset="2"/>
              <a:buChar char="§"/>
              <a:defRPr sz="900" spc="0"/>
            </a:lvl2pPr>
            <a:lvl3pPr marL="0" indent="-107997">
              <a:spcBef>
                <a:spcPts val="200"/>
              </a:spcBef>
              <a:buFont typeface="Wingdings" pitchFamily="2" charset="2"/>
              <a:buChar char="§"/>
              <a:defRPr sz="900" spc="0"/>
            </a:lvl3pPr>
            <a:lvl4pPr marL="0" indent="-107997">
              <a:spcBef>
                <a:spcPts val="200"/>
              </a:spcBef>
              <a:buFont typeface="Wingdings" pitchFamily="2" charset="2"/>
              <a:buChar char="§"/>
              <a:defRPr sz="900" spc="0"/>
            </a:lvl4pPr>
            <a:lvl5pPr marL="0"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9">
            <a:extLst>
              <a:ext uri="{FF2B5EF4-FFF2-40B4-BE49-F238E27FC236}">
                <a16:creationId xmlns:a16="http://schemas.microsoft.com/office/drawing/2014/main" id="{53277AB6-AAEA-37AC-5FC4-67CD51713D1C}"/>
              </a:ext>
            </a:extLst>
          </p:cNvPr>
          <p:cNvSpPr>
            <a:spLocks noGrp="1"/>
          </p:cNvSpPr>
          <p:nvPr>
            <p:ph type="body" sz="quarter" idx="42" hasCustomPrompt="1"/>
          </p:nvPr>
        </p:nvSpPr>
        <p:spPr>
          <a:xfrm>
            <a:off x="4752024" y="3651893"/>
            <a:ext cx="4140529"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Font typeface="Wingdings" pitchFamily="2" charset="2"/>
              <a:buChar char="§"/>
              <a:defRPr sz="900" spc="0"/>
            </a:lvl2pPr>
            <a:lvl3pPr marL="0" indent="-107997">
              <a:spcBef>
                <a:spcPts val="200"/>
              </a:spcBef>
              <a:buFont typeface="Wingdings" pitchFamily="2" charset="2"/>
              <a:buChar char="§"/>
              <a:defRPr sz="900" spc="0"/>
            </a:lvl3pPr>
            <a:lvl4pPr marL="0" indent="-107997">
              <a:spcBef>
                <a:spcPts val="200"/>
              </a:spcBef>
              <a:buFont typeface="Wingdings" pitchFamily="2" charset="2"/>
              <a:buChar char="§"/>
              <a:defRPr sz="900" spc="0"/>
            </a:lvl4pPr>
            <a:lvl5pPr marL="0"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3">
            <a:extLst>
              <a:ext uri="{FF2B5EF4-FFF2-40B4-BE49-F238E27FC236}">
                <a16:creationId xmlns:a16="http://schemas.microsoft.com/office/drawing/2014/main" id="{C0806183-BDDD-BF23-6D2D-FBE6E42A6400}"/>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3" name="Slide Number Placeholder 5">
            <a:extLst>
              <a:ext uri="{FF2B5EF4-FFF2-40B4-BE49-F238E27FC236}">
                <a16:creationId xmlns:a16="http://schemas.microsoft.com/office/drawing/2014/main" id="{367F0C62-C6F7-5E08-D1FA-BFBA59742F83}"/>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9BBF2C44-889C-3263-707A-9E8C16B03BEB}"/>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7" name="Rectangle 9">
            <a:extLst>
              <a:ext uri="{FF2B5EF4-FFF2-40B4-BE49-F238E27FC236}">
                <a16:creationId xmlns:a16="http://schemas.microsoft.com/office/drawing/2014/main" id="{927A537A-6B65-B33D-D7F8-FB31B90BF488}"/>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9" name="Picture 29">
            <a:extLst>
              <a:ext uri="{FF2B5EF4-FFF2-40B4-BE49-F238E27FC236}">
                <a16:creationId xmlns:a16="http://schemas.microsoft.com/office/drawing/2014/main" id="{018315A8-D627-28DA-F575-6352F1D8CA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3262105840"/>
      </p:ext>
    </p:extLst>
  </p:cSld>
  <p:clrMapOvr>
    <a:masterClrMapping/>
  </p:clrMapOvr>
  <p:hf sldNum="0" hdr="0" dt="0"/>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preserve="1">
  <p:cSld name="1_Two Text with images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1131596"/>
            <a:ext cx="1980253" cy="2340270"/>
          </a:xfrm>
          <a:prstGeom prst="rect">
            <a:avLst/>
          </a:prstGeom>
          <a:solidFill>
            <a:schemeClr val="bg1">
              <a:lumMod val="95000"/>
            </a:schemeClr>
          </a:solidFill>
        </p:spPr>
        <p:txBody>
          <a:bodyPr anchor="ctr">
            <a:normAutofit/>
          </a:bodyPr>
          <a:lstStyle>
            <a:lvl1pPr marL="0" indent="0" algn="ctr">
              <a:buNone/>
              <a:defRPr sz="1050">
                <a:latin typeface="Arial" panose="020B0604020202020204" pitchFamily="34" charset="0"/>
                <a:cs typeface="Arial" panose="020B0604020202020204" pitchFamily="34" charset="0"/>
              </a:defRPr>
            </a:lvl1pPr>
          </a:lstStyle>
          <a:p>
            <a:r>
              <a:rPr lang="en-US"/>
              <a:t>Click icon to add picture</a:t>
            </a:r>
          </a:p>
        </p:txBody>
      </p:sp>
      <p:sp>
        <p:nvSpPr>
          <p:cNvPr id="8" name="Text Placeholder 9"/>
          <p:cNvSpPr>
            <a:spLocks noGrp="1"/>
          </p:cNvSpPr>
          <p:nvPr>
            <p:ph type="body" sz="quarter" idx="14" hasCustomPrompt="1"/>
          </p:nvPr>
        </p:nvSpPr>
        <p:spPr>
          <a:xfrm>
            <a:off x="2411725" y="1131596"/>
            <a:ext cx="1980253" cy="2340261"/>
          </a:xfrm>
          <a:prstGeom prst="rect">
            <a:avLst/>
          </a:prstGeom>
        </p:spPr>
        <p:txBody>
          <a:bodyPr lIns="0" tIns="0" rIns="0" bIns="0">
            <a:noAutofit/>
          </a:bodyPr>
          <a:lstStyle>
            <a:lvl1pPr marL="0" indent="0">
              <a:buNone/>
              <a:defRPr sz="1050" b="1">
                <a:solidFill>
                  <a:schemeClr val="accent1"/>
                </a:solidFill>
                <a:latin typeface="Arial" panose="020B0604020202020204" pitchFamily="34" charset="0"/>
                <a:ea typeface="Arial" panose="020B0604020202020204" pitchFamily="34" charset="0"/>
                <a:cs typeface="Arial" panose="020B0604020202020204" pitchFamily="34" charset="0"/>
              </a:defRPr>
            </a:lvl1pPr>
            <a:lvl2pPr marL="0" indent="0">
              <a:buFontTx/>
              <a:buNone/>
              <a:defRPr sz="1050">
                <a:latin typeface="Arial" panose="020B0604020202020204" pitchFamily="34" charset="0"/>
                <a:cs typeface="Arial" panose="020B0604020202020204" pitchFamily="34" charset="0"/>
              </a:defRPr>
            </a:lvl2pPr>
            <a:lvl3pPr marL="0" indent="107997">
              <a:buFont typeface="Wingdings" pitchFamily="2" charset="2"/>
              <a:buChar char="§"/>
              <a:defRPr sz="1050">
                <a:latin typeface="Arial" panose="020B0604020202020204" pitchFamily="34" charset="0"/>
                <a:cs typeface="Arial" panose="020B0604020202020204" pitchFamily="34" charset="0"/>
              </a:defRPr>
            </a:lvl3pPr>
            <a:lvl4pPr marL="0" indent="107997">
              <a:buFont typeface="Wingdings" pitchFamily="2" charset="2"/>
              <a:buChar char="§"/>
              <a:defRPr sz="1050">
                <a:latin typeface="Arial" panose="020B0604020202020204" pitchFamily="34" charset="0"/>
                <a:cs typeface="Arial" panose="020B0604020202020204" pitchFamily="34" charset="0"/>
              </a:defRPr>
            </a:lvl4pPr>
            <a:lvl5pPr marL="0" indent="107997">
              <a:buFont typeface="Wingdings" pitchFamily="2" charset="2"/>
              <a:buChar cha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Connecteur droit 5">
            <a:extLst>
              <a:ext uri="{FF2B5EF4-FFF2-40B4-BE49-F238E27FC236}">
                <a16:creationId xmlns:a16="http://schemas.microsoft.com/office/drawing/2014/main" id="{D7AED4B1-C34A-E1CD-4369-518F9DD91DFE}"/>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3">
            <a:extLst>
              <a:ext uri="{FF2B5EF4-FFF2-40B4-BE49-F238E27FC236}">
                <a16:creationId xmlns:a16="http://schemas.microsoft.com/office/drawing/2014/main" id="{E3672653-5618-5F41-DDB9-04B7F7E04410}"/>
              </a:ext>
            </a:extLst>
          </p:cNvPr>
          <p:cNvSpPr>
            <a:spLocks noGrp="1"/>
          </p:cNvSpPr>
          <p:nvPr>
            <p:ph type="pic" sz="quarter" idx="39"/>
          </p:nvPr>
        </p:nvSpPr>
        <p:spPr>
          <a:xfrm>
            <a:off x="4752023" y="1131595"/>
            <a:ext cx="1980253" cy="2340264"/>
          </a:xfrm>
          <a:prstGeom prst="rect">
            <a:avLst/>
          </a:prstGeom>
          <a:solidFill>
            <a:schemeClr val="bg1">
              <a:lumMod val="95000"/>
            </a:schemeClr>
          </a:solidFill>
        </p:spPr>
        <p:txBody>
          <a:bodyPr anchor="ctr">
            <a:normAutofit/>
          </a:bodyPr>
          <a:lstStyle>
            <a:lvl1pPr marL="0" indent="0" algn="ctr">
              <a:buNone/>
              <a:defRPr sz="1050">
                <a:latin typeface="Arial" panose="020B0604020202020204" pitchFamily="34" charset="0"/>
                <a:cs typeface="Arial" panose="020B0604020202020204" pitchFamily="34" charset="0"/>
              </a:defRPr>
            </a:lvl1pPr>
          </a:lstStyle>
          <a:p>
            <a:r>
              <a:rPr lang="en-US"/>
              <a:t>Click icon to add picture</a:t>
            </a:r>
          </a:p>
        </p:txBody>
      </p:sp>
      <p:sp>
        <p:nvSpPr>
          <p:cNvPr id="16" name="Text Placeholder 9">
            <a:extLst>
              <a:ext uri="{FF2B5EF4-FFF2-40B4-BE49-F238E27FC236}">
                <a16:creationId xmlns:a16="http://schemas.microsoft.com/office/drawing/2014/main" id="{6F143F58-B0F0-FBD4-F187-00F1CEF811EE}"/>
              </a:ext>
            </a:extLst>
          </p:cNvPr>
          <p:cNvSpPr>
            <a:spLocks noGrp="1"/>
          </p:cNvSpPr>
          <p:nvPr>
            <p:ph type="body" sz="quarter" idx="40" hasCustomPrompt="1"/>
          </p:nvPr>
        </p:nvSpPr>
        <p:spPr>
          <a:xfrm>
            <a:off x="6912300" y="1131595"/>
            <a:ext cx="1980253" cy="2340264"/>
          </a:xfrm>
          <a:prstGeom prst="rect">
            <a:avLst/>
          </a:prstGeom>
        </p:spPr>
        <p:txBody>
          <a:bodyPr lIns="0" tIns="0" rIns="0" bIns="0">
            <a:noAutofit/>
          </a:bodyPr>
          <a:lstStyle>
            <a:lvl1pPr marL="0" indent="0">
              <a:buNone/>
              <a:defRPr sz="1050" b="1">
                <a:solidFill>
                  <a:schemeClr val="accent1"/>
                </a:solidFill>
                <a:latin typeface="Arial" panose="020B0604020202020204" pitchFamily="34" charset="0"/>
                <a:ea typeface="Arial" panose="020B0604020202020204" pitchFamily="34" charset="0"/>
                <a:cs typeface="Arial" panose="020B0604020202020204" pitchFamily="34" charset="0"/>
              </a:defRPr>
            </a:lvl1pPr>
            <a:lvl2pPr marL="0" indent="0">
              <a:buFontTx/>
              <a:buNone/>
              <a:defRPr sz="1050">
                <a:latin typeface="Arial" panose="020B0604020202020204" pitchFamily="34" charset="0"/>
                <a:cs typeface="Arial" panose="020B0604020202020204" pitchFamily="34" charset="0"/>
              </a:defRPr>
            </a:lvl2pPr>
            <a:lvl3pPr marL="0" indent="107997">
              <a:buFont typeface="Wingdings" pitchFamily="2" charset="2"/>
              <a:buChar char="§"/>
              <a:defRPr sz="1050">
                <a:latin typeface="Arial" panose="020B0604020202020204" pitchFamily="34" charset="0"/>
                <a:cs typeface="Arial" panose="020B0604020202020204" pitchFamily="34" charset="0"/>
              </a:defRPr>
            </a:lvl3pPr>
            <a:lvl4pPr marL="0" indent="107997">
              <a:buFont typeface="Wingdings" pitchFamily="2" charset="2"/>
              <a:buChar char="§"/>
              <a:defRPr sz="1050">
                <a:latin typeface="Arial" panose="020B0604020202020204" pitchFamily="34" charset="0"/>
                <a:cs typeface="Arial" panose="020B0604020202020204" pitchFamily="34" charset="0"/>
              </a:defRPr>
            </a:lvl4pPr>
            <a:lvl5pPr marL="0" indent="107997">
              <a:buFont typeface="Wingdings" pitchFamily="2" charset="2"/>
              <a:buChar cha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9">
            <a:extLst>
              <a:ext uri="{FF2B5EF4-FFF2-40B4-BE49-F238E27FC236}">
                <a16:creationId xmlns:a16="http://schemas.microsoft.com/office/drawing/2014/main" id="{EB99EF8C-1230-F3F3-E2DA-6A66B86C22F3}"/>
              </a:ext>
            </a:extLst>
          </p:cNvPr>
          <p:cNvSpPr>
            <a:spLocks noGrp="1"/>
          </p:cNvSpPr>
          <p:nvPr>
            <p:ph type="body" sz="quarter" idx="41" hasCustomPrompt="1"/>
          </p:nvPr>
        </p:nvSpPr>
        <p:spPr>
          <a:xfrm>
            <a:off x="251448" y="3651893"/>
            <a:ext cx="4140529"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Font typeface="Wingdings" pitchFamily="2" charset="2"/>
              <a:buChar char="§"/>
              <a:defRPr sz="900" spc="0"/>
            </a:lvl2pPr>
            <a:lvl3pPr marL="0" indent="-107997">
              <a:spcBef>
                <a:spcPts val="200"/>
              </a:spcBef>
              <a:buFont typeface="Wingdings" pitchFamily="2" charset="2"/>
              <a:buChar char="§"/>
              <a:defRPr sz="900" spc="0"/>
            </a:lvl3pPr>
            <a:lvl4pPr marL="0" indent="-107997">
              <a:spcBef>
                <a:spcPts val="200"/>
              </a:spcBef>
              <a:buFont typeface="Wingdings" pitchFamily="2" charset="2"/>
              <a:buChar char="§"/>
              <a:defRPr sz="900" spc="0"/>
            </a:lvl4pPr>
            <a:lvl5pPr marL="0"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9">
            <a:extLst>
              <a:ext uri="{FF2B5EF4-FFF2-40B4-BE49-F238E27FC236}">
                <a16:creationId xmlns:a16="http://schemas.microsoft.com/office/drawing/2014/main" id="{53277AB6-AAEA-37AC-5FC4-67CD51713D1C}"/>
              </a:ext>
            </a:extLst>
          </p:cNvPr>
          <p:cNvSpPr>
            <a:spLocks noGrp="1"/>
          </p:cNvSpPr>
          <p:nvPr>
            <p:ph type="body" sz="quarter" idx="42" hasCustomPrompt="1"/>
          </p:nvPr>
        </p:nvSpPr>
        <p:spPr>
          <a:xfrm>
            <a:off x="4752024" y="3651893"/>
            <a:ext cx="4140529"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Font typeface="Wingdings" pitchFamily="2" charset="2"/>
              <a:buChar char="§"/>
              <a:defRPr sz="900" spc="0"/>
            </a:lvl2pPr>
            <a:lvl3pPr marL="0" indent="-107997">
              <a:spcBef>
                <a:spcPts val="200"/>
              </a:spcBef>
              <a:buFont typeface="Wingdings" pitchFamily="2" charset="2"/>
              <a:buChar char="§"/>
              <a:defRPr sz="900" spc="0"/>
            </a:lvl3pPr>
            <a:lvl4pPr marL="0" indent="-107997">
              <a:spcBef>
                <a:spcPts val="200"/>
              </a:spcBef>
              <a:buFont typeface="Wingdings" pitchFamily="2" charset="2"/>
              <a:buChar char="§"/>
              <a:defRPr sz="900" spc="0"/>
            </a:lvl4pPr>
            <a:lvl5pPr marL="0"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8">
            <a:extLst>
              <a:ext uri="{FF2B5EF4-FFF2-40B4-BE49-F238E27FC236}">
                <a16:creationId xmlns:a16="http://schemas.microsoft.com/office/drawing/2014/main" id="{9EC0E923-A06E-EC0E-CDA5-1535FB38EB44}"/>
              </a:ext>
            </a:extLst>
          </p:cNvPr>
          <p:cNvSpPr>
            <a:spLocks noGrp="1"/>
          </p:cNvSpPr>
          <p:nvPr>
            <p:ph type="body" sz="quarter" idx="43"/>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3" name="Footer Placeholder 3">
            <a:extLst>
              <a:ext uri="{FF2B5EF4-FFF2-40B4-BE49-F238E27FC236}">
                <a16:creationId xmlns:a16="http://schemas.microsoft.com/office/drawing/2014/main" id="{4F61F600-FDFC-5D4F-348B-C6ED8FCB98AE}"/>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5" name="Slide Number Placeholder 5">
            <a:extLst>
              <a:ext uri="{FF2B5EF4-FFF2-40B4-BE49-F238E27FC236}">
                <a16:creationId xmlns:a16="http://schemas.microsoft.com/office/drawing/2014/main" id="{21CC7A53-F7AF-748E-1207-7756B1C0A1E9}"/>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7" name="Rectangle 9">
            <a:extLst>
              <a:ext uri="{FF2B5EF4-FFF2-40B4-BE49-F238E27FC236}">
                <a16:creationId xmlns:a16="http://schemas.microsoft.com/office/drawing/2014/main" id="{695B30EF-65BF-4DC8-A304-42698AB0A018}"/>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9" name="Rectangle 9">
            <a:extLst>
              <a:ext uri="{FF2B5EF4-FFF2-40B4-BE49-F238E27FC236}">
                <a16:creationId xmlns:a16="http://schemas.microsoft.com/office/drawing/2014/main" id="{38613CE9-AB4E-1123-259F-ADA32E869DB4}"/>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0" name="Picture 29">
            <a:extLst>
              <a:ext uri="{FF2B5EF4-FFF2-40B4-BE49-F238E27FC236}">
                <a16:creationId xmlns:a16="http://schemas.microsoft.com/office/drawing/2014/main" id="{31D870FF-DF40-EA13-AAE0-AF69293804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1206449576"/>
      </p:ext>
    </p:extLst>
  </p:cSld>
  <p:clrMapOvr>
    <a:masterClrMapping/>
  </p:clrMapOvr>
  <p:hf sldNum="0" hdr="0" dt="0"/>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p:cSld name="Three Image Text ">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951543"/>
            <a:ext cx="2700344" cy="234028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5" name="Picture Placeholder 3"/>
          <p:cNvSpPr>
            <a:spLocks noGrp="1"/>
          </p:cNvSpPr>
          <p:nvPr>
            <p:ph type="pic" sz="quarter" idx="11"/>
          </p:nvPr>
        </p:nvSpPr>
        <p:spPr>
          <a:xfrm>
            <a:off x="3131816" y="951543"/>
            <a:ext cx="2700000" cy="234028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6" name="Picture Placeholder 3"/>
          <p:cNvSpPr>
            <a:spLocks noGrp="1"/>
          </p:cNvSpPr>
          <p:nvPr>
            <p:ph type="pic" sz="quarter" idx="12"/>
          </p:nvPr>
        </p:nvSpPr>
        <p:spPr>
          <a:xfrm>
            <a:off x="6012184" y="951543"/>
            <a:ext cx="2700000" cy="234028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cxnSp>
        <p:nvCxnSpPr>
          <p:cNvPr id="7" name="Connecteur droit 6">
            <a:extLst>
              <a:ext uri="{FF2B5EF4-FFF2-40B4-BE49-F238E27FC236}">
                <a16:creationId xmlns:a16="http://schemas.microsoft.com/office/drawing/2014/main" id="{4876AB57-4BC8-1316-3D05-8E64E5345A3E}"/>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6" name="Titre 1">
            <a:extLst>
              <a:ext uri="{FF2B5EF4-FFF2-40B4-BE49-F238E27FC236}">
                <a16:creationId xmlns:a16="http://schemas.microsoft.com/office/drawing/2014/main" id="{249736DE-5EB6-12CE-8281-A156A06AB04B}"/>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20" name="Text Placeholder 9">
            <a:extLst>
              <a:ext uri="{FF2B5EF4-FFF2-40B4-BE49-F238E27FC236}">
                <a16:creationId xmlns:a16="http://schemas.microsoft.com/office/drawing/2014/main" id="{57884FA0-BE93-244A-D468-0D008922CA33}"/>
              </a:ext>
            </a:extLst>
          </p:cNvPr>
          <p:cNvSpPr>
            <a:spLocks noGrp="1"/>
          </p:cNvSpPr>
          <p:nvPr>
            <p:ph type="body" sz="quarter" idx="14" hasCustomPrompt="1"/>
          </p:nvPr>
        </p:nvSpPr>
        <p:spPr>
          <a:xfrm>
            <a:off x="251448" y="3472813"/>
            <a:ext cx="2700000"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9">
            <a:extLst>
              <a:ext uri="{FF2B5EF4-FFF2-40B4-BE49-F238E27FC236}">
                <a16:creationId xmlns:a16="http://schemas.microsoft.com/office/drawing/2014/main" id="{90BC6DC8-1AD6-54C7-21D5-6C836F6C2C52}"/>
              </a:ext>
            </a:extLst>
          </p:cNvPr>
          <p:cNvSpPr>
            <a:spLocks noGrp="1"/>
          </p:cNvSpPr>
          <p:nvPr>
            <p:ph type="body" sz="quarter" idx="21" hasCustomPrompt="1"/>
          </p:nvPr>
        </p:nvSpPr>
        <p:spPr>
          <a:xfrm>
            <a:off x="3131816" y="3472813"/>
            <a:ext cx="2700000"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9">
            <a:extLst>
              <a:ext uri="{FF2B5EF4-FFF2-40B4-BE49-F238E27FC236}">
                <a16:creationId xmlns:a16="http://schemas.microsoft.com/office/drawing/2014/main" id="{7107C5C6-30B4-75EF-2440-F56FDE57F2A6}"/>
              </a:ext>
            </a:extLst>
          </p:cNvPr>
          <p:cNvSpPr>
            <a:spLocks noGrp="1"/>
          </p:cNvSpPr>
          <p:nvPr>
            <p:ph type="body" sz="quarter" idx="22" hasCustomPrompt="1"/>
          </p:nvPr>
        </p:nvSpPr>
        <p:spPr>
          <a:xfrm>
            <a:off x="6012184" y="3472813"/>
            <a:ext cx="2700000"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3">
            <a:extLst>
              <a:ext uri="{FF2B5EF4-FFF2-40B4-BE49-F238E27FC236}">
                <a16:creationId xmlns:a16="http://schemas.microsoft.com/office/drawing/2014/main" id="{99833EBE-8E18-B1D7-794E-418862F93BD5}"/>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3" name="Slide Number Placeholder 5">
            <a:extLst>
              <a:ext uri="{FF2B5EF4-FFF2-40B4-BE49-F238E27FC236}">
                <a16:creationId xmlns:a16="http://schemas.microsoft.com/office/drawing/2014/main" id="{4C13EDC7-65DE-F908-CDE0-9D59F453AF02}"/>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8" name="Rectangle 9">
            <a:extLst>
              <a:ext uri="{FF2B5EF4-FFF2-40B4-BE49-F238E27FC236}">
                <a16:creationId xmlns:a16="http://schemas.microsoft.com/office/drawing/2014/main" id="{ED388F1B-A62C-D90C-4088-DF0FE671FDA9}"/>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9" name="Rectangle 9">
            <a:extLst>
              <a:ext uri="{FF2B5EF4-FFF2-40B4-BE49-F238E27FC236}">
                <a16:creationId xmlns:a16="http://schemas.microsoft.com/office/drawing/2014/main" id="{BF411CB9-99C9-99B8-410B-BD0BD8F4D538}"/>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0" name="Picture 29">
            <a:extLst>
              <a:ext uri="{FF2B5EF4-FFF2-40B4-BE49-F238E27FC236}">
                <a16:creationId xmlns:a16="http://schemas.microsoft.com/office/drawing/2014/main" id="{42D91580-536E-BEE8-B942-6E18169083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238945122"/>
      </p:ext>
    </p:extLst>
  </p:cSld>
  <p:clrMapOvr>
    <a:masterClrMapping/>
  </p:clrMapOvr>
  <p:hf sldNum="0" hd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Two Text with images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1131596"/>
            <a:ext cx="1980253" cy="2340270"/>
          </a:xfrm>
          <a:prstGeom prst="rect">
            <a:avLst/>
          </a:prstGeom>
          <a:solidFill>
            <a:schemeClr val="bg1">
              <a:lumMod val="95000"/>
            </a:schemeClr>
          </a:solidFill>
        </p:spPr>
        <p:txBody>
          <a:bodyPr anchor="ctr">
            <a:normAutofit/>
          </a:bodyPr>
          <a:lstStyle>
            <a:lvl1pPr marL="0" indent="0" algn="ctr">
              <a:buNone/>
              <a:defRPr sz="1050">
                <a:latin typeface="Arial" panose="020B0604020202020204" pitchFamily="34" charset="0"/>
                <a:cs typeface="Arial" panose="020B0604020202020204" pitchFamily="34" charset="0"/>
              </a:defRPr>
            </a:lvl1pPr>
          </a:lstStyle>
          <a:p>
            <a:endParaRPr lang="en-US"/>
          </a:p>
        </p:txBody>
      </p:sp>
      <p:sp>
        <p:nvSpPr>
          <p:cNvPr id="8" name="Text Placeholder 9"/>
          <p:cNvSpPr>
            <a:spLocks noGrp="1"/>
          </p:cNvSpPr>
          <p:nvPr>
            <p:ph type="body" sz="quarter" idx="14" hasCustomPrompt="1"/>
          </p:nvPr>
        </p:nvSpPr>
        <p:spPr>
          <a:xfrm>
            <a:off x="2411725" y="1131596"/>
            <a:ext cx="1980253" cy="2340261"/>
          </a:xfrm>
          <a:prstGeom prst="rect">
            <a:avLst/>
          </a:prstGeom>
        </p:spPr>
        <p:txBody>
          <a:bodyPr lIns="0" tIns="0" rIns="0" bIns="0">
            <a:noAutofit/>
          </a:bodyPr>
          <a:lstStyle>
            <a:lvl1pPr marL="0" indent="0">
              <a:buNone/>
              <a:defRPr sz="1050" b="1">
                <a:solidFill>
                  <a:schemeClr val="accent1"/>
                </a:solidFill>
                <a:latin typeface="Arial" panose="020B0604020202020204" pitchFamily="34" charset="0"/>
                <a:ea typeface="Arial" panose="020B0604020202020204" pitchFamily="34" charset="0"/>
                <a:cs typeface="Arial" panose="020B0604020202020204" pitchFamily="34" charset="0"/>
              </a:defRPr>
            </a:lvl1pPr>
            <a:lvl2pPr marL="0" indent="0">
              <a:buFontTx/>
              <a:buNone/>
              <a:defRPr sz="1050">
                <a:latin typeface="Arial" panose="020B0604020202020204" pitchFamily="34" charset="0"/>
                <a:cs typeface="Arial" panose="020B0604020202020204" pitchFamily="34" charset="0"/>
              </a:defRPr>
            </a:lvl2pPr>
            <a:lvl3pPr marL="0" indent="107997">
              <a:buFont typeface="Wingdings" pitchFamily="2" charset="2"/>
              <a:buChar char="§"/>
              <a:defRPr sz="1050">
                <a:latin typeface="Arial" panose="020B0604020202020204" pitchFamily="34" charset="0"/>
                <a:cs typeface="Arial" panose="020B0604020202020204" pitchFamily="34" charset="0"/>
              </a:defRPr>
            </a:lvl3pPr>
            <a:lvl4pPr marL="0" indent="107997">
              <a:buFont typeface="Wingdings" pitchFamily="2" charset="2"/>
              <a:buChar char="§"/>
              <a:defRPr sz="1050">
                <a:latin typeface="Arial" panose="020B0604020202020204" pitchFamily="34" charset="0"/>
                <a:cs typeface="Arial" panose="020B0604020202020204" pitchFamily="34" charset="0"/>
              </a:defRPr>
            </a:lvl4pPr>
            <a:lvl5pPr marL="0" indent="107997">
              <a:buFont typeface="Wingdings" pitchFamily="2" charset="2"/>
              <a:buChar cha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Connecteur droit 5">
            <a:extLst>
              <a:ext uri="{FF2B5EF4-FFF2-40B4-BE49-F238E27FC236}">
                <a16:creationId xmlns:a16="http://schemas.microsoft.com/office/drawing/2014/main" id="{D7AED4B1-C34A-E1CD-4369-518F9DD91DFE}"/>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Titre 1">
            <a:extLst>
              <a:ext uri="{FF2B5EF4-FFF2-40B4-BE49-F238E27FC236}">
                <a16:creationId xmlns:a16="http://schemas.microsoft.com/office/drawing/2014/main" id="{9FE0C9A1-CF37-C0AA-A525-903E43EE9952}"/>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a:t>Modifiez le style du titre</a:t>
            </a:r>
          </a:p>
        </p:txBody>
      </p:sp>
      <p:sp>
        <p:nvSpPr>
          <p:cNvPr id="11" name="Espace réservé du texte 3">
            <a:extLst>
              <a:ext uri="{FF2B5EF4-FFF2-40B4-BE49-F238E27FC236}">
                <a16:creationId xmlns:a16="http://schemas.microsoft.com/office/drawing/2014/main" id="{9FEB65C0-BAAA-6820-A8C0-CB7D4351BD06}"/>
              </a:ext>
            </a:extLst>
          </p:cNvPr>
          <p:cNvSpPr>
            <a:spLocks noGrp="1"/>
          </p:cNvSpPr>
          <p:nvPr>
            <p:ph type="body" sz="half" idx="28"/>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13" name="Picture Placeholder 3">
            <a:extLst>
              <a:ext uri="{FF2B5EF4-FFF2-40B4-BE49-F238E27FC236}">
                <a16:creationId xmlns:a16="http://schemas.microsoft.com/office/drawing/2014/main" id="{E3672653-5618-5F41-DDB9-04B7F7E04410}"/>
              </a:ext>
            </a:extLst>
          </p:cNvPr>
          <p:cNvSpPr>
            <a:spLocks noGrp="1"/>
          </p:cNvSpPr>
          <p:nvPr>
            <p:ph type="pic" sz="quarter" idx="39"/>
          </p:nvPr>
        </p:nvSpPr>
        <p:spPr>
          <a:xfrm>
            <a:off x="4752023" y="1131595"/>
            <a:ext cx="1980253" cy="2340264"/>
          </a:xfrm>
          <a:prstGeom prst="rect">
            <a:avLst/>
          </a:prstGeom>
          <a:solidFill>
            <a:schemeClr val="bg1">
              <a:lumMod val="95000"/>
            </a:schemeClr>
          </a:solidFill>
        </p:spPr>
        <p:txBody>
          <a:bodyPr anchor="ctr">
            <a:normAutofit/>
          </a:bodyPr>
          <a:lstStyle>
            <a:lvl1pPr marL="0" indent="0" algn="ctr">
              <a:buNone/>
              <a:defRPr sz="1050">
                <a:latin typeface="Arial" panose="020B0604020202020204" pitchFamily="34" charset="0"/>
                <a:cs typeface="Arial" panose="020B0604020202020204" pitchFamily="34" charset="0"/>
              </a:defRPr>
            </a:lvl1pPr>
          </a:lstStyle>
          <a:p>
            <a:endParaRPr lang="en-US"/>
          </a:p>
        </p:txBody>
      </p:sp>
      <p:sp>
        <p:nvSpPr>
          <p:cNvPr id="16" name="Text Placeholder 9">
            <a:extLst>
              <a:ext uri="{FF2B5EF4-FFF2-40B4-BE49-F238E27FC236}">
                <a16:creationId xmlns:a16="http://schemas.microsoft.com/office/drawing/2014/main" id="{6F143F58-B0F0-FBD4-F187-00F1CEF811EE}"/>
              </a:ext>
            </a:extLst>
          </p:cNvPr>
          <p:cNvSpPr>
            <a:spLocks noGrp="1"/>
          </p:cNvSpPr>
          <p:nvPr>
            <p:ph type="body" sz="quarter" idx="40" hasCustomPrompt="1"/>
          </p:nvPr>
        </p:nvSpPr>
        <p:spPr>
          <a:xfrm>
            <a:off x="6912300" y="1131595"/>
            <a:ext cx="1980253" cy="2340264"/>
          </a:xfrm>
          <a:prstGeom prst="rect">
            <a:avLst/>
          </a:prstGeom>
        </p:spPr>
        <p:txBody>
          <a:bodyPr lIns="0" tIns="0" rIns="0" bIns="0">
            <a:noAutofit/>
          </a:bodyPr>
          <a:lstStyle>
            <a:lvl1pPr marL="0" indent="0">
              <a:buNone/>
              <a:defRPr sz="1050" b="1">
                <a:solidFill>
                  <a:schemeClr val="accent1"/>
                </a:solidFill>
                <a:latin typeface="Arial" panose="020B0604020202020204" pitchFamily="34" charset="0"/>
                <a:ea typeface="Arial" panose="020B0604020202020204" pitchFamily="34" charset="0"/>
                <a:cs typeface="Arial" panose="020B0604020202020204" pitchFamily="34" charset="0"/>
              </a:defRPr>
            </a:lvl1pPr>
            <a:lvl2pPr marL="0" indent="0">
              <a:buFontTx/>
              <a:buNone/>
              <a:defRPr sz="1050">
                <a:latin typeface="Arial" panose="020B0604020202020204" pitchFamily="34" charset="0"/>
                <a:cs typeface="Arial" panose="020B0604020202020204" pitchFamily="34" charset="0"/>
              </a:defRPr>
            </a:lvl2pPr>
            <a:lvl3pPr marL="0" indent="107997">
              <a:buFont typeface="Wingdings" pitchFamily="2" charset="2"/>
              <a:buChar char="§"/>
              <a:defRPr sz="1050">
                <a:latin typeface="Arial" panose="020B0604020202020204" pitchFamily="34" charset="0"/>
                <a:cs typeface="Arial" panose="020B0604020202020204" pitchFamily="34" charset="0"/>
              </a:defRPr>
            </a:lvl3pPr>
            <a:lvl4pPr marL="0" indent="107997">
              <a:buFont typeface="Wingdings" pitchFamily="2" charset="2"/>
              <a:buChar char="§"/>
              <a:defRPr sz="1050">
                <a:latin typeface="Arial" panose="020B0604020202020204" pitchFamily="34" charset="0"/>
                <a:cs typeface="Arial" panose="020B0604020202020204" pitchFamily="34" charset="0"/>
              </a:defRPr>
            </a:lvl4pPr>
            <a:lvl5pPr marL="0" indent="107997">
              <a:buFont typeface="Wingdings" pitchFamily="2" charset="2"/>
              <a:buChar cha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9">
            <a:extLst>
              <a:ext uri="{FF2B5EF4-FFF2-40B4-BE49-F238E27FC236}">
                <a16:creationId xmlns:a16="http://schemas.microsoft.com/office/drawing/2014/main" id="{EB99EF8C-1230-F3F3-E2DA-6A66B86C22F3}"/>
              </a:ext>
            </a:extLst>
          </p:cNvPr>
          <p:cNvSpPr>
            <a:spLocks noGrp="1"/>
          </p:cNvSpPr>
          <p:nvPr>
            <p:ph type="body" sz="quarter" idx="41" hasCustomPrompt="1"/>
          </p:nvPr>
        </p:nvSpPr>
        <p:spPr>
          <a:xfrm>
            <a:off x="251448" y="3651893"/>
            <a:ext cx="4140529"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Font typeface="Wingdings" pitchFamily="2" charset="2"/>
              <a:buChar char="§"/>
              <a:defRPr sz="900" spc="0"/>
            </a:lvl2pPr>
            <a:lvl3pPr marL="0" indent="-107997">
              <a:spcBef>
                <a:spcPts val="200"/>
              </a:spcBef>
              <a:buFont typeface="Wingdings" pitchFamily="2" charset="2"/>
              <a:buChar char="§"/>
              <a:defRPr sz="900" spc="0"/>
            </a:lvl3pPr>
            <a:lvl4pPr marL="0" indent="-107997">
              <a:spcBef>
                <a:spcPts val="200"/>
              </a:spcBef>
              <a:buFont typeface="Wingdings" pitchFamily="2" charset="2"/>
              <a:buChar char="§"/>
              <a:defRPr sz="900" spc="0"/>
            </a:lvl4pPr>
            <a:lvl5pPr marL="0"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9">
            <a:extLst>
              <a:ext uri="{FF2B5EF4-FFF2-40B4-BE49-F238E27FC236}">
                <a16:creationId xmlns:a16="http://schemas.microsoft.com/office/drawing/2014/main" id="{53277AB6-AAEA-37AC-5FC4-67CD51713D1C}"/>
              </a:ext>
            </a:extLst>
          </p:cNvPr>
          <p:cNvSpPr>
            <a:spLocks noGrp="1"/>
          </p:cNvSpPr>
          <p:nvPr>
            <p:ph type="body" sz="quarter" idx="42" hasCustomPrompt="1"/>
          </p:nvPr>
        </p:nvSpPr>
        <p:spPr>
          <a:xfrm>
            <a:off x="4752024" y="3651893"/>
            <a:ext cx="4140529"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Font typeface="Wingdings" pitchFamily="2" charset="2"/>
              <a:buChar char="§"/>
              <a:defRPr sz="900" spc="0"/>
            </a:lvl2pPr>
            <a:lvl3pPr marL="0" indent="-107997">
              <a:spcBef>
                <a:spcPts val="200"/>
              </a:spcBef>
              <a:buFont typeface="Wingdings" pitchFamily="2" charset="2"/>
              <a:buChar char="§"/>
              <a:defRPr sz="900" spc="0"/>
            </a:lvl3pPr>
            <a:lvl4pPr marL="0" indent="-107997">
              <a:spcBef>
                <a:spcPts val="200"/>
              </a:spcBef>
              <a:buFont typeface="Wingdings" pitchFamily="2" charset="2"/>
              <a:buChar char="§"/>
              <a:defRPr sz="900" spc="0"/>
            </a:lvl4pPr>
            <a:lvl5pPr marL="0"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3">
            <a:extLst>
              <a:ext uri="{FF2B5EF4-FFF2-40B4-BE49-F238E27FC236}">
                <a16:creationId xmlns:a16="http://schemas.microsoft.com/office/drawing/2014/main" id="{C0806183-BDDD-BF23-6D2D-FBE6E42A6400}"/>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3" name="Slide Number Placeholder 5">
            <a:extLst>
              <a:ext uri="{FF2B5EF4-FFF2-40B4-BE49-F238E27FC236}">
                <a16:creationId xmlns:a16="http://schemas.microsoft.com/office/drawing/2014/main" id="{367F0C62-C6F7-5E08-D1FA-BFBA59742F83}"/>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9BBF2C44-889C-3263-707A-9E8C16B03BEB}"/>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7" name="Rectangle 9">
            <a:extLst>
              <a:ext uri="{FF2B5EF4-FFF2-40B4-BE49-F238E27FC236}">
                <a16:creationId xmlns:a16="http://schemas.microsoft.com/office/drawing/2014/main" id="{927A537A-6B65-B33D-D7F8-FB31B90BF488}"/>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9" name="Picture 29">
            <a:extLst>
              <a:ext uri="{FF2B5EF4-FFF2-40B4-BE49-F238E27FC236}">
                <a16:creationId xmlns:a16="http://schemas.microsoft.com/office/drawing/2014/main" id="{018315A8-D627-28DA-F575-6352F1D8CA2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6761656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p:cSld name="Three Tall Text Subtitl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3CBFF6FF-4F08-9900-E54C-5DE56BD9144F}"/>
              </a:ext>
            </a:extLst>
          </p:cNvPr>
          <p:cNvSpPr>
            <a:spLocks noGrp="1"/>
          </p:cNvSpPr>
          <p:nvPr>
            <p:ph type="pic" sz="quarter" idx="10"/>
          </p:nvPr>
        </p:nvSpPr>
        <p:spPr>
          <a:xfrm>
            <a:off x="251449" y="1131566"/>
            <a:ext cx="2700345" cy="1260161"/>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8" name="Picture Placeholder 3">
            <a:extLst>
              <a:ext uri="{FF2B5EF4-FFF2-40B4-BE49-F238E27FC236}">
                <a16:creationId xmlns:a16="http://schemas.microsoft.com/office/drawing/2014/main" id="{6CABDAC9-1426-2895-B1D8-78638E54712D}"/>
              </a:ext>
            </a:extLst>
          </p:cNvPr>
          <p:cNvSpPr>
            <a:spLocks noGrp="1"/>
          </p:cNvSpPr>
          <p:nvPr>
            <p:ph type="pic" sz="quarter" idx="11"/>
          </p:nvPr>
        </p:nvSpPr>
        <p:spPr>
          <a:xfrm>
            <a:off x="3131816" y="1131566"/>
            <a:ext cx="2700345" cy="1260151"/>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9" name="Picture Placeholder 3">
            <a:extLst>
              <a:ext uri="{FF2B5EF4-FFF2-40B4-BE49-F238E27FC236}">
                <a16:creationId xmlns:a16="http://schemas.microsoft.com/office/drawing/2014/main" id="{6A9D113C-1EC4-73D2-A9D8-7D6052BC620D}"/>
              </a:ext>
            </a:extLst>
          </p:cNvPr>
          <p:cNvSpPr>
            <a:spLocks noGrp="1"/>
          </p:cNvSpPr>
          <p:nvPr>
            <p:ph type="pic" sz="quarter" idx="12"/>
          </p:nvPr>
        </p:nvSpPr>
        <p:spPr>
          <a:xfrm>
            <a:off x="6012184" y="1131566"/>
            <a:ext cx="2700345" cy="1260143"/>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cxnSp>
        <p:nvCxnSpPr>
          <p:cNvPr id="16" name="Connecteur droit 15">
            <a:extLst>
              <a:ext uri="{FF2B5EF4-FFF2-40B4-BE49-F238E27FC236}">
                <a16:creationId xmlns:a16="http://schemas.microsoft.com/office/drawing/2014/main" id="{DC41E0EA-5E97-3170-FB21-A228CF87E2A7}"/>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itre 1">
            <a:extLst>
              <a:ext uri="{FF2B5EF4-FFF2-40B4-BE49-F238E27FC236}">
                <a16:creationId xmlns:a16="http://schemas.microsoft.com/office/drawing/2014/main" id="{7605FE09-163B-A568-3CDF-65DDB79064D7}"/>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8" name="Espace réservé du texte 3">
            <a:extLst>
              <a:ext uri="{FF2B5EF4-FFF2-40B4-BE49-F238E27FC236}">
                <a16:creationId xmlns:a16="http://schemas.microsoft.com/office/drawing/2014/main" id="{F32CDC2E-F991-A407-FAF5-EC8DE80CA01F}"/>
              </a:ext>
            </a:extLst>
          </p:cNvPr>
          <p:cNvSpPr>
            <a:spLocks noGrp="1"/>
          </p:cNvSpPr>
          <p:nvPr>
            <p:ph type="body" sz="half" idx="22"/>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3" name="Text Placeholder 9">
            <a:extLst>
              <a:ext uri="{FF2B5EF4-FFF2-40B4-BE49-F238E27FC236}">
                <a16:creationId xmlns:a16="http://schemas.microsoft.com/office/drawing/2014/main" id="{91AB63CD-ECDB-52AB-47A9-967F5A119C1F}"/>
              </a:ext>
            </a:extLst>
          </p:cNvPr>
          <p:cNvSpPr>
            <a:spLocks noGrp="1"/>
          </p:cNvSpPr>
          <p:nvPr>
            <p:ph type="body" sz="quarter" idx="14" hasCustomPrompt="1"/>
          </p:nvPr>
        </p:nvSpPr>
        <p:spPr>
          <a:xfrm>
            <a:off x="251449" y="2572705"/>
            <a:ext cx="2700345"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9">
            <a:extLst>
              <a:ext uri="{FF2B5EF4-FFF2-40B4-BE49-F238E27FC236}">
                <a16:creationId xmlns:a16="http://schemas.microsoft.com/office/drawing/2014/main" id="{EEF8A842-939B-050D-1ED8-EE034AA02ED2}"/>
              </a:ext>
            </a:extLst>
          </p:cNvPr>
          <p:cNvSpPr>
            <a:spLocks noGrp="1"/>
          </p:cNvSpPr>
          <p:nvPr>
            <p:ph type="body" sz="quarter" idx="24" hasCustomPrompt="1"/>
          </p:nvPr>
        </p:nvSpPr>
        <p:spPr>
          <a:xfrm>
            <a:off x="3131816" y="2572705"/>
            <a:ext cx="2700345"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9">
            <a:extLst>
              <a:ext uri="{FF2B5EF4-FFF2-40B4-BE49-F238E27FC236}">
                <a16:creationId xmlns:a16="http://schemas.microsoft.com/office/drawing/2014/main" id="{FAA17712-4735-FBA2-1C77-490BE894F871}"/>
              </a:ext>
            </a:extLst>
          </p:cNvPr>
          <p:cNvSpPr>
            <a:spLocks noGrp="1"/>
          </p:cNvSpPr>
          <p:nvPr>
            <p:ph type="body" sz="quarter" idx="25" hasCustomPrompt="1"/>
          </p:nvPr>
        </p:nvSpPr>
        <p:spPr>
          <a:xfrm>
            <a:off x="6012185" y="2572705"/>
            <a:ext cx="2700345"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3">
            <a:extLst>
              <a:ext uri="{FF2B5EF4-FFF2-40B4-BE49-F238E27FC236}">
                <a16:creationId xmlns:a16="http://schemas.microsoft.com/office/drawing/2014/main" id="{62FF5430-3C26-A036-2124-230DECB4F91F}"/>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4" name="Slide Number Placeholder 5">
            <a:extLst>
              <a:ext uri="{FF2B5EF4-FFF2-40B4-BE49-F238E27FC236}">
                <a16:creationId xmlns:a16="http://schemas.microsoft.com/office/drawing/2014/main" id="{8C6EB918-E3DF-5D08-D67B-7F34763E20BA}"/>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42D89470-B6F5-FAC5-D2A7-1B30EA86FD66}"/>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D3B50BF1-793F-C42F-F24D-010E9699B09E}"/>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0" name="Picture 29">
            <a:extLst>
              <a:ext uri="{FF2B5EF4-FFF2-40B4-BE49-F238E27FC236}">
                <a16:creationId xmlns:a16="http://schemas.microsoft.com/office/drawing/2014/main" id="{26E3A526-CEE0-28C0-2036-67B3235132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2347918301"/>
      </p:ext>
    </p:extLst>
  </p:cSld>
  <p:clrMapOvr>
    <a:masterClrMapping/>
  </p:clrMapOvr>
  <p:hf sldNum="0" hdr="0" dt="0"/>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preserve="1">
  <p:cSld name="1_Three Tall Text Subtitl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3CBFF6FF-4F08-9900-E54C-5DE56BD9144F}"/>
              </a:ext>
            </a:extLst>
          </p:cNvPr>
          <p:cNvSpPr>
            <a:spLocks noGrp="1"/>
          </p:cNvSpPr>
          <p:nvPr>
            <p:ph type="pic" sz="quarter" idx="10"/>
          </p:nvPr>
        </p:nvSpPr>
        <p:spPr>
          <a:xfrm>
            <a:off x="251449" y="1131566"/>
            <a:ext cx="2700345" cy="1260161"/>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8" name="Picture Placeholder 3">
            <a:extLst>
              <a:ext uri="{FF2B5EF4-FFF2-40B4-BE49-F238E27FC236}">
                <a16:creationId xmlns:a16="http://schemas.microsoft.com/office/drawing/2014/main" id="{6CABDAC9-1426-2895-B1D8-78638E54712D}"/>
              </a:ext>
            </a:extLst>
          </p:cNvPr>
          <p:cNvSpPr>
            <a:spLocks noGrp="1"/>
          </p:cNvSpPr>
          <p:nvPr>
            <p:ph type="pic" sz="quarter" idx="11"/>
          </p:nvPr>
        </p:nvSpPr>
        <p:spPr>
          <a:xfrm>
            <a:off x="3131816" y="1131566"/>
            <a:ext cx="2700345" cy="1260151"/>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9" name="Picture Placeholder 3">
            <a:extLst>
              <a:ext uri="{FF2B5EF4-FFF2-40B4-BE49-F238E27FC236}">
                <a16:creationId xmlns:a16="http://schemas.microsoft.com/office/drawing/2014/main" id="{6A9D113C-1EC4-73D2-A9D8-7D6052BC620D}"/>
              </a:ext>
            </a:extLst>
          </p:cNvPr>
          <p:cNvSpPr>
            <a:spLocks noGrp="1"/>
          </p:cNvSpPr>
          <p:nvPr>
            <p:ph type="pic" sz="quarter" idx="12"/>
          </p:nvPr>
        </p:nvSpPr>
        <p:spPr>
          <a:xfrm>
            <a:off x="6012184" y="1131566"/>
            <a:ext cx="2700345" cy="1260143"/>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15" name="Espace réservé du pied de page 6">
            <a:extLst>
              <a:ext uri="{FF2B5EF4-FFF2-40B4-BE49-F238E27FC236}">
                <a16:creationId xmlns:a16="http://schemas.microsoft.com/office/drawing/2014/main" id="{67E39E76-488A-EE76-581A-A7664EFC9A2C}"/>
              </a:ext>
            </a:extLst>
          </p:cNvPr>
          <p:cNvSpPr>
            <a:spLocks noGrp="1"/>
          </p:cNvSpPr>
          <p:nvPr>
            <p:ph type="ftr" sz="quarter" idx="21"/>
          </p:nvPr>
        </p:nvSpPr>
        <p:spPr>
          <a:xfrm>
            <a:off x="244143" y="4728180"/>
            <a:ext cx="3701846" cy="167378"/>
          </a:xfrm>
          <a:prstGeom prst="rect">
            <a:avLst/>
          </a:prstGeom>
        </p:spPr>
        <p:txBody>
          <a:bodyPr/>
          <a:lstStyle>
            <a:lvl1pPr>
              <a:defRPr sz="700">
                <a:latin typeface="Arial" panose="020B0604020202020204" pitchFamily="34" charset="0"/>
                <a:cs typeface="Arial" panose="020B0604020202020204" pitchFamily="34" charset="0"/>
              </a:defRPr>
            </a:lvl1pPr>
          </a:lstStyle>
          <a:p>
            <a:pPr>
              <a:defRPr/>
            </a:pPr>
            <a:r>
              <a:rPr lang="en-US"/>
              <a:t>AV BRANDS OF LEGRAND</a:t>
            </a:r>
          </a:p>
        </p:txBody>
      </p:sp>
      <p:cxnSp>
        <p:nvCxnSpPr>
          <p:cNvPr id="16" name="Connecteur droit 15">
            <a:extLst>
              <a:ext uri="{FF2B5EF4-FFF2-40B4-BE49-F238E27FC236}">
                <a16:creationId xmlns:a16="http://schemas.microsoft.com/office/drawing/2014/main" id="{DC41E0EA-5E97-3170-FB21-A228CF87E2A7}"/>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9">
            <a:extLst>
              <a:ext uri="{FF2B5EF4-FFF2-40B4-BE49-F238E27FC236}">
                <a16:creationId xmlns:a16="http://schemas.microsoft.com/office/drawing/2014/main" id="{91AB63CD-ECDB-52AB-47A9-967F5A119C1F}"/>
              </a:ext>
            </a:extLst>
          </p:cNvPr>
          <p:cNvSpPr>
            <a:spLocks noGrp="1"/>
          </p:cNvSpPr>
          <p:nvPr>
            <p:ph type="body" sz="quarter" idx="14" hasCustomPrompt="1"/>
          </p:nvPr>
        </p:nvSpPr>
        <p:spPr>
          <a:xfrm>
            <a:off x="251449" y="2572705"/>
            <a:ext cx="2700345"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9">
            <a:extLst>
              <a:ext uri="{FF2B5EF4-FFF2-40B4-BE49-F238E27FC236}">
                <a16:creationId xmlns:a16="http://schemas.microsoft.com/office/drawing/2014/main" id="{EEF8A842-939B-050D-1ED8-EE034AA02ED2}"/>
              </a:ext>
            </a:extLst>
          </p:cNvPr>
          <p:cNvSpPr>
            <a:spLocks noGrp="1"/>
          </p:cNvSpPr>
          <p:nvPr>
            <p:ph type="body" sz="quarter" idx="24" hasCustomPrompt="1"/>
          </p:nvPr>
        </p:nvSpPr>
        <p:spPr>
          <a:xfrm>
            <a:off x="3131816" y="2572705"/>
            <a:ext cx="2700345"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9">
            <a:extLst>
              <a:ext uri="{FF2B5EF4-FFF2-40B4-BE49-F238E27FC236}">
                <a16:creationId xmlns:a16="http://schemas.microsoft.com/office/drawing/2014/main" id="{FAA17712-4735-FBA2-1C77-490BE894F871}"/>
              </a:ext>
            </a:extLst>
          </p:cNvPr>
          <p:cNvSpPr>
            <a:spLocks noGrp="1"/>
          </p:cNvSpPr>
          <p:nvPr>
            <p:ph type="body" sz="quarter" idx="25" hasCustomPrompt="1"/>
          </p:nvPr>
        </p:nvSpPr>
        <p:spPr>
          <a:xfrm>
            <a:off x="6012185" y="2572705"/>
            <a:ext cx="2700345"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8">
            <a:extLst>
              <a:ext uri="{FF2B5EF4-FFF2-40B4-BE49-F238E27FC236}">
                <a16:creationId xmlns:a16="http://schemas.microsoft.com/office/drawing/2014/main" id="{4C69D0DA-5FF2-B56A-60E3-F81D80BB4209}"/>
              </a:ext>
            </a:extLst>
          </p:cNvPr>
          <p:cNvSpPr>
            <a:spLocks noGrp="1"/>
          </p:cNvSpPr>
          <p:nvPr>
            <p:ph type="body" sz="quarter" idx="26"/>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4" name="Slide Number Placeholder 5">
            <a:extLst>
              <a:ext uri="{FF2B5EF4-FFF2-40B4-BE49-F238E27FC236}">
                <a16:creationId xmlns:a16="http://schemas.microsoft.com/office/drawing/2014/main" id="{F76F6E8E-24CC-098E-8A25-BA2FB4954F25}"/>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B32611C8-E0B5-E079-B97C-18A7567212D6}"/>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A4FAA195-C660-46F2-67D6-26C6F71AF1E2}"/>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0" name="Picture 29">
            <a:extLst>
              <a:ext uri="{FF2B5EF4-FFF2-40B4-BE49-F238E27FC236}">
                <a16:creationId xmlns:a16="http://schemas.microsoft.com/office/drawing/2014/main" id="{39CD3FED-B825-0880-3A81-9C38A3B4D8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2379149163"/>
      </p:ext>
    </p:extLst>
  </p:cSld>
  <p:clrMapOvr>
    <a:masterClrMapping/>
  </p:clrMapOvr>
  <p:hf sldNum="0" hdr="0" dt="0"/>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p:cSld name="Three Bar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C5F2EE6-8875-CE61-0518-C1FE36E80D85}"/>
              </a:ext>
            </a:extLst>
          </p:cNvPr>
          <p:cNvSpPr>
            <a:spLocks noGrp="1"/>
          </p:cNvSpPr>
          <p:nvPr>
            <p:ph type="pic" sz="quarter" idx="10"/>
          </p:nvPr>
        </p:nvSpPr>
        <p:spPr>
          <a:xfrm>
            <a:off x="251449"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24" name="Picture Placeholder 3">
            <a:extLst>
              <a:ext uri="{FF2B5EF4-FFF2-40B4-BE49-F238E27FC236}">
                <a16:creationId xmlns:a16="http://schemas.microsoft.com/office/drawing/2014/main" id="{5324FFEA-6DE5-5EB2-004F-7DFE377E78EA}"/>
              </a:ext>
            </a:extLst>
          </p:cNvPr>
          <p:cNvSpPr>
            <a:spLocks noGrp="1"/>
          </p:cNvSpPr>
          <p:nvPr>
            <p:ph type="pic" sz="quarter" idx="29"/>
          </p:nvPr>
        </p:nvSpPr>
        <p:spPr>
          <a:xfrm>
            <a:off x="3131816"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25" name="Picture Placeholder 3">
            <a:extLst>
              <a:ext uri="{FF2B5EF4-FFF2-40B4-BE49-F238E27FC236}">
                <a16:creationId xmlns:a16="http://schemas.microsoft.com/office/drawing/2014/main" id="{0E7CAD4B-BBAC-E9F8-01C5-07C84B051854}"/>
              </a:ext>
            </a:extLst>
          </p:cNvPr>
          <p:cNvSpPr>
            <a:spLocks noGrp="1"/>
          </p:cNvSpPr>
          <p:nvPr>
            <p:ph type="pic" sz="quarter" idx="30"/>
          </p:nvPr>
        </p:nvSpPr>
        <p:spPr>
          <a:xfrm>
            <a:off x="6012185"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cxnSp>
        <p:nvCxnSpPr>
          <p:cNvPr id="12" name="Connecteur droit 11">
            <a:extLst>
              <a:ext uri="{FF2B5EF4-FFF2-40B4-BE49-F238E27FC236}">
                <a16:creationId xmlns:a16="http://schemas.microsoft.com/office/drawing/2014/main" id="{4D920929-6F88-8286-AA93-ED7CE7D73A09}"/>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Titre 1">
            <a:extLst>
              <a:ext uri="{FF2B5EF4-FFF2-40B4-BE49-F238E27FC236}">
                <a16:creationId xmlns:a16="http://schemas.microsoft.com/office/drawing/2014/main" id="{44FF8B6A-D38E-F143-5B22-E47AAE106161}"/>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5" name="Espace réservé du texte 3">
            <a:extLst>
              <a:ext uri="{FF2B5EF4-FFF2-40B4-BE49-F238E27FC236}">
                <a16:creationId xmlns:a16="http://schemas.microsoft.com/office/drawing/2014/main" id="{E041CEAB-8070-EEB3-4545-A8A4A48F0F25}"/>
              </a:ext>
            </a:extLst>
          </p:cNvPr>
          <p:cNvSpPr>
            <a:spLocks noGrp="1"/>
          </p:cNvSpPr>
          <p:nvPr>
            <p:ph type="body" sz="half" idx="27"/>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6" name="Text Placeholder 7">
            <a:extLst>
              <a:ext uri="{FF2B5EF4-FFF2-40B4-BE49-F238E27FC236}">
                <a16:creationId xmlns:a16="http://schemas.microsoft.com/office/drawing/2014/main" id="{51C4CFAC-04E6-896E-9F2A-40A2FBB41CEF}"/>
              </a:ext>
            </a:extLst>
          </p:cNvPr>
          <p:cNvSpPr>
            <a:spLocks noGrp="1"/>
          </p:cNvSpPr>
          <p:nvPr>
            <p:ph type="body" sz="quarter" idx="19" hasCustomPrompt="1"/>
          </p:nvPr>
        </p:nvSpPr>
        <p:spPr>
          <a:xfrm>
            <a:off x="251449" y="3291843"/>
            <a:ext cx="2700345"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7" name="Text Placeholder 7">
            <a:extLst>
              <a:ext uri="{FF2B5EF4-FFF2-40B4-BE49-F238E27FC236}">
                <a16:creationId xmlns:a16="http://schemas.microsoft.com/office/drawing/2014/main" id="{5D717EB1-3AA4-4A9D-B43B-06089D8B1DFA}"/>
              </a:ext>
            </a:extLst>
          </p:cNvPr>
          <p:cNvSpPr>
            <a:spLocks noGrp="1"/>
          </p:cNvSpPr>
          <p:nvPr>
            <p:ph type="body" sz="quarter" idx="31" hasCustomPrompt="1"/>
          </p:nvPr>
        </p:nvSpPr>
        <p:spPr>
          <a:xfrm>
            <a:off x="3131816" y="3291843"/>
            <a:ext cx="2700345" cy="900115"/>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8" name="Text Placeholder 7">
            <a:extLst>
              <a:ext uri="{FF2B5EF4-FFF2-40B4-BE49-F238E27FC236}">
                <a16:creationId xmlns:a16="http://schemas.microsoft.com/office/drawing/2014/main" id="{BD428DD9-7A35-4C79-373F-E87B11762655}"/>
              </a:ext>
            </a:extLst>
          </p:cNvPr>
          <p:cNvSpPr>
            <a:spLocks noGrp="1"/>
          </p:cNvSpPr>
          <p:nvPr>
            <p:ph type="body" sz="quarter" idx="32" hasCustomPrompt="1"/>
          </p:nvPr>
        </p:nvSpPr>
        <p:spPr>
          <a:xfrm>
            <a:off x="6012185" y="3291843"/>
            <a:ext cx="2700345"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 name="Footer Placeholder 3">
            <a:extLst>
              <a:ext uri="{FF2B5EF4-FFF2-40B4-BE49-F238E27FC236}">
                <a16:creationId xmlns:a16="http://schemas.microsoft.com/office/drawing/2014/main" id="{5501C650-B3A8-7644-22A8-D3107255AB86}"/>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4" name="Slide Number Placeholder 5">
            <a:extLst>
              <a:ext uri="{FF2B5EF4-FFF2-40B4-BE49-F238E27FC236}">
                <a16:creationId xmlns:a16="http://schemas.microsoft.com/office/drawing/2014/main" id="{F61C4128-7E99-E0F6-ADA9-FE063B0C1A5E}"/>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E2503BD9-92B5-DDB2-61FF-0ACB61763B0F}"/>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C2DCC30E-9DFB-4584-689B-FC9D2F18D6AF}"/>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7" name="Picture 29">
            <a:extLst>
              <a:ext uri="{FF2B5EF4-FFF2-40B4-BE49-F238E27FC236}">
                <a16:creationId xmlns:a16="http://schemas.microsoft.com/office/drawing/2014/main" id="{C6618B34-579C-D6CB-FFB7-1EA7CDC1BE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3248567677"/>
      </p:ext>
    </p:extLst>
  </p:cSld>
  <p:clrMapOvr>
    <a:masterClrMapping/>
  </p:clrMapOvr>
  <p:hf sldNum="0" hdr="0" dt="0"/>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preserve="1">
  <p:cSld name="3_Three Bar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C5F2EE6-8875-CE61-0518-C1FE36E80D85}"/>
              </a:ext>
            </a:extLst>
          </p:cNvPr>
          <p:cNvSpPr>
            <a:spLocks noGrp="1"/>
          </p:cNvSpPr>
          <p:nvPr>
            <p:ph type="pic" sz="quarter" idx="10"/>
          </p:nvPr>
        </p:nvSpPr>
        <p:spPr>
          <a:xfrm>
            <a:off x="251449"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24" name="Picture Placeholder 3">
            <a:extLst>
              <a:ext uri="{FF2B5EF4-FFF2-40B4-BE49-F238E27FC236}">
                <a16:creationId xmlns:a16="http://schemas.microsoft.com/office/drawing/2014/main" id="{5324FFEA-6DE5-5EB2-004F-7DFE377E78EA}"/>
              </a:ext>
            </a:extLst>
          </p:cNvPr>
          <p:cNvSpPr>
            <a:spLocks noGrp="1"/>
          </p:cNvSpPr>
          <p:nvPr>
            <p:ph type="pic" sz="quarter" idx="29"/>
          </p:nvPr>
        </p:nvSpPr>
        <p:spPr>
          <a:xfrm>
            <a:off x="3131816"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25" name="Picture Placeholder 3">
            <a:extLst>
              <a:ext uri="{FF2B5EF4-FFF2-40B4-BE49-F238E27FC236}">
                <a16:creationId xmlns:a16="http://schemas.microsoft.com/office/drawing/2014/main" id="{0E7CAD4B-BBAC-E9F8-01C5-07C84B051854}"/>
              </a:ext>
            </a:extLst>
          </p:cNvPr>
          <p:cNvSpPr>
            <a:spLocks noGrp="1"/>
          </p:cNvSpPr>
          <p:nvPr>
            <p:ph type="pic" sz="quarter" idx="30"/>
          </p:nvPr>
        </p:nvSpPr>
        <p:spPr>
          <a:xfrm>
            <a:off x="6012185"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cxnSp>
        <p:nvCxnSpPr>
          <p:cNvPr id="12" name="Connecteur droit 11">
            <a:extLst>
              <a:ext uri="{FF2B5EF4-FFF2-40B4-BE49-F238E27FC236}">
                <a16:creationId xmlns:a16="http://schemas.microsoft.com/office/drawing/2014/main" id="{4D920929-6F88-8286-AA93-ED7CE7D73A09}"/>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6" name="Text Placeholder 7">
            <a:extLst>
              <a:ext uri="{FF2B5EF4-FFF2-40B4-BE49-F238E27FC236}">
                <a16:creationId xmlns:a16="http://schemas.microsoft.com/office/drawing/2014/main" id="{51C4CFAC-04E6-896E-9F2A-40A2FBB41CEF}"/>
              </a:ext>
            </a:extLst>
          </p:cNvPr>
          <p:cNvSpPr>
            <a:spLocks noGrp="1"/>
          </p:cNvSpPr>
          <p:nvPr>
            <p:ph type="body" sz="quarter" idx="19" hasCustomPrompt="1"/>
          </p:nvPr>
        </p:nvSpPr>
        <p:spPr>
          <a:xfrm>
            <a:off x="251449" y="3291843"/>
            <a:ext cx="2700345"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7" name="Text Placeholder 7">
            <a:extLst>
              <a:ext uri="{FF2B5EF4-FFF2-40B4-BE49-F238E27FC236}">
                <a16:creationId xmlns:a16="http://schemas.microsoft.com/office/drawing/2014/main" id="{5D717EB1-3AA4-4A9D-B43B-06089D8B1DFA}"/>
              </a:ext>
            </a:extLst>
          </p:cNvPr>
          <p:cNvSpPr>
            <a:spLocks noGrp="1"/>
          </p:cNvSpPr>
          <p:nvPr>
            <p:ph type="body" sz="quarter" idx="31" hasCustomPrompt="1"/>
          </p:nvPr>
        </p:nvSpPr>
        <p:spPr>
          <a:xfrm>
            <a:off x="3131816" y="3291843"/>
            <a:ext cx="2700345" cy="900115"/>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8" name="Text Placeholder 7">
            <a:extLst>
              <a:ext uri="{FF2B5EF4-FFF2-40B4-BE49-F238E27FC236}">
                <a16:creationId xmlns:a16="http://schemas.microsoft.com/office/drawing/2014/main" id="{BD428DD9-7A35-4C79-373F-E87B11762655}"/>
              </a:ext>
            </a:extLst>
          </p:cNvPr>
          <p:cNvSpPr>
            <a:spLocks noGrp="1"/>
          </p:cNvSpPr>
          <p:nvPr>
            <p:ph type="body" sz="quarter" idx="32" hasCustomPrompt="1"/>
          </p:nvPr>
        </p:nvSpPr>
        <p:spPr>
          <a:xfrm>
            <a:off x="6012185" y="3291843"/>
            <a:ext cx="2700345"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 name="Text Placeholder 8">
            <a:extLst>
              <a:ext uri="{FF2B5EF4-FFF2-40B4-BE49-F238E27FC236}">
                <a16:creationId xmlns:a16="http://schemas.microsoft.com/office/drawing/2014/main" id="{745B942D-1104-66F7-24E3-27A1367E3454}"/>
              </a:ext>
            </a:extLst>
          </p:cNvPr>
          <p:cNvSpPr>
            <a:spLocks noGrp="1"/>
          </p:cNvSpPr>
          <p:nvPr>
            <p:ph type="body" sz="quarter" idx="14"/>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4" name="Footer Placeholder 3">
            <a:extLst>
              <a:ext uri="{FF2B5EF4-FFF2-40B4-BE49-F238E27FC236}">
                <a16:creationId xmlns:a16="http://schemas.microsoft.com/office/drawing/2014/main" id="{8677DBA3-8597-CC33-4B38-5F62188AB987}"/>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5" name="Slide Number Placeholder 5">
            <a:extLst>
              <a:ext uri="{FF2B5EF4-FFF2-40B4-BE49-F238E27FC236}">
                <a16:creationId xmlns:a16="http://schemas.microsoft.com/office/drawing/2014/main" id="{7DC38A51-CCC0-11EB-5821-300C3CC11D62}"/>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6" name="Rectangle 9">
            <a:extLst>
              <a:ext uri="{FF2B5EF4-FFF2-40B4-BE49-F238E27FC236}">
                <a16:creationId xmlns:a16="http://schemas.microsoft.com/office/drawing/2014/main" id="{DDAC041B-CAB1-3BA3-C8EC-A3DDEBDDE4EB}"/>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7" name="Rectangle 9">
            <a:extLst>
              <a:ext uri="{FF2B5EF4-FFF2-40B4-BE49-F238E27FC236}">
                <a16:creationId xmlns:a16="http://schemas.microsoft.com/office/drawing/2014/main" id="{24421232-E397-DE56-ED20-7BDB450B38B5}"/>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8" name="Picture 29">
            <a:extLst>
              <a:ext uri="{FF2B5EF4-FFF2-40B4-BE49-F238E27FC236}">
                <a16:creationId xmlns:a16="http://schemas.microsoft.com/office/drawing/2014/main" id="{DC325312-ECB8-838A-A493-CF0B4DDBDE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2064584884"/>
      </p:ext>
    </p:extLst>
  </p:cSld>
  <p:clrMapOvr>
    <a:masterClrMapping/>
  </p:clrMapOvr>
  <p:hf sldNum="0" hdr="0" dt="0"/>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preserve="1">
  <p:cSld name="2_Three Bar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C5F2EE6-8875-CE61-0518-C1FE36E80D85}"/>
              </a:ext>
            </a:extLst>
          </p:cNvPr>
          <p:cNvSpPr>
            <a:spLocks noGrp="1"/>
          </p:cNvSpPr>
          <p:nvPr>
            <p:ph type="pic" sz="quarter" idx="10"/>
          </p:nvPr>
        </p:nvSpPr>
        <p:spPr>
          <a:xfrm>
            <a:off x="251449"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24" name="Picture Placeholder 3">
            <a:extLst>
              <a:ext uri="{FF2B5EF4-FFF2-40B4-BE49-F238E27FC236}">
                <a16:creationId xmlns:a16="http://schemas.microsoft.com/office/drawing/2014/main" id="{5324FFEA-6DE5-5EB2-004F-7DFE377E78EA}"/>
              </a:ext>
            </a:extLst>
          </p:cNvPr>
          <p:cNvSpPr>
            <a:spLocks noGrp="1"/>
          </p:cNvSpPr>
          <p:nvPr>
            <p:ph type="pic" sz="quarter" idx="29"/>
          </p:nvPr>
        </p:nvSpPr>
        <p:spPr>
          <a:xfrm>
            <a:off x="3131816"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25" name="Picture Placeholder 3">
            <a:extLst>
              <a:ext uri="{FF2B5EF4-FFF2-40B4-BE49-F238E27FC236}">
                <a16:creationId xmlns:a16="http://schemas.microsoft.com/office/drawing/2014/main" id="{0E7CAD4B-BBAC-E9F8-01C5-07C84B051854}"/>
              </a:ext>
            </a:extLst>
          </p:cNvPr>
          <p:cNvSpPr>
            <a:spLocks noGrp="1"/>
          </p:cNvSpPr>
          <p:nvPr>
            <p:ph type="pic" sz="quarter" idx="30"/>
          </p:nvPr>
        </p:nvSpPr>
        <p:spPr>
          <a:xfrm>
            <a:off x="6012185"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cxnSp>
        <p:nvCxnSpPr>
          <p:cNvPr id="12" name="Connecteur droit 11">
            <a:extLst>
              <a:ext uri="{FF2B5EF4-FFF2-40B4-BE49-F238E27FC236}">
                <a16:creationId xmlns:a16="http://schemas.microsoft.com/office/drawing/2014/main" id="{4D920929-6F88-8286-AA93-ED7CE7D73A09}"/>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6" name="Text Placeholder 7">
            <a:extLst>
              <a:ext uri="{FF2B5EF4-FFF2-40B4-BE49-F238E27FC236}">
                <a16:creationId xmlns:a16="http://schemas.microsoft.com/office/drawing/2014/main" id="{51C4CFAC-04E6-896E-9F2A-40A2FBB41CEF}"/>
              </a:ext>
            </a:extLst>
          </p:cNvPr>
          <p:cNvSpPr>
            <a:spLocks noGrp="1"/>
          </p:cNvSpPr>
          <p:nvPr>
            <p:ph type="body" sz="quarter" idx="19" hasCustomPrompt="1"/>
          </p:nvPr>
        </p:nvSpPr>
        <p:spPr>
          <a:xfrm>
            <a:off x="251449" y="3291843"/>
            <a:ext cx="2700345"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7" name="Text Placeholder 7">
            <a:extLst>
              <a:ext uri="{FF2B5EF4-FFF2-40B4-BE49-F238E27FC236}">
                <a16:creationId xmlns:a16="http://schemas.microsoft.com/office/drawing/2014/main" id="{5D717EB1-3AA4-4A9D-B43B-06089D8B1DFA}"/>
              </a:ext>
            </a:extLst>
          </p:cNvPr>
          <p:cNvSpPr>
            <a:spLocks noGrp="1"/>
          </p:cNvSpPr>
          <p:nvPr>
            <p:ph type="body" sz="quarter" idx="31" hasCustomPrompt="1"/>
          </p:nvPr>
        </p:nvSpPr>
        <p:spPr>
          <a:xfrm>
            <a:off x="3131816" y="3291843"/>
            <a:ext cx="2700345" cy="900115"/>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8" name="Text Placeholder 7">
            <a:extLst>
              <a:ext uri="{FF2B5EF4-FFF2-40B4-BE49-F238E27FC236}">
                <a16:creationId xmlns:a16="http://schemas.microsoft.com/office/drawing/2014/main" id="{BD428DD9-7A35-4C79-373F-E87B11762655}"/>
              </a:ext>
            </a:extLst>
          </p:cNvPr>
          <p:cNvSpPr>
            <a:spLocks noGrp="1"/>
          </p:cNvSpPr>
          <p:nvPr>
            <p:ph type="body" sz="quarter" idx="32" hasCustomPrompt="1"/>
          </p:nvPr>
        </p:nvSpPr>
        <p:spPr>
          <a:xfrm>
            <a:off x="6012185" y="3291843"/>
            <a:ext cx="2700345"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 name="Text Placeholder 8">
            <a:extLst>
              <a:ext uri="{FF2B5EF4-FFF2-40B4-BE49-F238E27FC236}">
                <a16:creationId xmlns:a16="http://schemas.microsoft.com/office/drawing/2014/main" id="{91C3E43B-2641-6572-5A9E-6B484C921C76}"/>
              </a:ext>
            </a:extLst>
          </p:cNvPr>
          <p:cNvSpPr>
            <a:spLocks noGrp="1"/>
          </p:cNvSpPr>
          <p:nvPr>
            <p:ph type="body" sz="quarter" idx="14"/>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4" name="Footer Placeholder 3">
            <a:extLst>
              <a:ext uri="{FF2B5EF4-FFF2-40B4-BE49-F238E27FC236}">
                <a16:creationId xmlns:a16="http://schemas.microsoft.com/office/drawing/2014/main" id="{F03F3252-6AA3-344F-C16E-0F10CABDE462}"/>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5" name="Slide Number Placeholder 5">
            <a:extLst>
              <a:ext uri="{FF2B5EF4-FFF2-40B4-BE49-F238E27FC236}">
                <a16:creationId xmlns:a16="http://schemas.microsoft.com/office/drawing/2014/main" id="{09DA1C5E-C736-B6F9-B067-4F0B6B4BF74C}"/>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6" name="Rectangle 9">
            <a:extLst>
              <a:ext uri="{FF2B5EF4-FFF2-40B4-BE49-F238E27FC236}">
                <a16:creationId xmlns:a16="http://schemas.microsoft.com/office/drawing/2014/main" id="{EC99FDB5-5EFB-B8CC-8838-C0FB6BC6B624}"/>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7" name="Rectangle 9">
            <a:extLst>
              <a:ext uri="{FF2B5EF4-FFF2-40B4-BE49-F238E27FC236}">
                <a16:creationId xmlns:a16="http://schemas.microsoft.com/office/drawing/2014/main" id="{118BD557-D86D-6610-826B-C3B59809E09B}"/>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8" name="Picture 29">
            <a:extLst>
              <a:ext uri="{FF2B5EF4-FFF2-40B4-BE49-F238E27FC236}">
                <a16:creationId xmlns:a16="http://schemas.microsoft.com/office/drawing/2014/main" id="{7B9D73B0-C8F4-CD06-825E-D7EBCDD4F0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1139160055"/>
      </p:ext>
    </p:extLst>
  </p:cSld>
  <p:clrMapOvr>
    <a:masterClrMapping/>
  </p:clrMapOvr>
  <p:hf sldNum="0" hdr="0" dt="0"/>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preserve="1">
  <p:cSld name="1_Three Bar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C5F2EE6-8875-CE61-0518-C1FE36E80D85}"/>
              </a:ext>
            </a:extLst>
          </p:cNvPr>
          <p:cNvSpPr>
            <a:spLocks noGrp="1"/>
          </p:cNvSpPr>
          <p:nvPr>
            <p:ph type="pic" sz="quarter" idx="10"/>
          </p:nvPr>
        </p:nvSpPr>
        <p:spPr>
          <a:xfrm>
            <a:off x="251449"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24" name="Picture Placeholder 3">
            <a:extLst>
              <a:ext uri="{FF2B5EF4-FFF2-40B4-BE49-F238E27FC236}">
                <a16:creationId xmlns:a16="http://schemas.microsoft.com/office/drawing/2014/main" id="{5324FFEA-6DE5-5EB2-004F-7DFE377E78EA}"/>
              </a:ext>
            </a:extLst>
          </p:cNvPr>
          <p:cNvSpPr>
            <a:spLocks noGrp="1"/>
          </p:cNvSpPr>
          <p:nvPr>
            <p:ph type="pic" sz="quarter" idx="29"/>
          </p:nvPr>
        </p:nvSpPr>
        <p:spPr>
          <a:xfrm>
            <a:off x="3131816"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25" name="Picture Placeholder 3">
            <a:extLst>
              <a:ext uri="{FF2B5EF4-FFF2-40B4-BE49-F238E27FC236}">
                <a16:creationId xmlns:a16="http://schemas.microsoft.com/office/drawing/2014/main" id="{0E7CAD4B-BBAC-E9F8-01C5-07C84B051854}"/>
              </a:ext>
            </a:extLst>
          </p:cNvPr>
          <p:cNvSpPr>
            <a:spLocks noGrp="1"/>
          </p:cNvSpPr>
          <p:nvPr>
            <p:ph type="pic" sz="quarter" idx="30"/>
          </p:nvPr>
        </p:nvSpPr>
        <p:spPr>
          <a:xfrm>
            <a:off x="6012185"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cxnSp>
        <p:nvCxnSpPr>
          <p:cNvPr id="12" name="Connecteur droit 11">
            <a:extLst>
              <a:ext uri="{FF2B5EF4-FFF2-40B4-BE49-F238E27FC236}">
                <a16:creationId xmlns:a16="http://schemas.microsoft.com/office/drawing/2014/main" id="{4D920929-6F88-8286-AA93-ED7CE7D73A09}"/>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6" name="Text Placeholder 7">
            <a:extLst>
              <a:ext uri="{FF2B5EF4-FFF2-40B4-BE49-F238E27FC236}">
                <a16:creationId xmlns:a16="http://schemas.microsoft.com/office/drawing/2014/main" id="{51C4CFAC-04E6-896E-9F2A-40A2FBB41CEF}"/>
              </a:ext>
            </a:extLst>
          </p:cNvPr>
          <p:cNvSpPr>
            <a:spLocks noGrp="1"/>
          </p:cNvSpPr>
          <p:nvPr>
            <p:ph type="body" sz="quarter" idx="19" hasCustomPrompt="1"/>
          </p:nvPr>
        </p:nvSpPr>
        <p:spPr>
          <a:xfrm>
            <a:off x="251449" y="3291843"/>
            <a:ext cx="2700345"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7" name="Text Placeholder 7">
            <a:extLst>
              <a:ext uri="{FF2B5EF4-FFF2-40B4-BE49-F238E27FC236}">
                <a16:creationId xmlns:a16="http://schemas.microsoft.com/office/drawing/2014/main" id="{5D717EB1-3AA4-4A9D-B43B-06089D8B1DFA}"/>
              </a:ext>
            </a:extLst>
          </p:cNvPr>
          <p:cNvSpPr>
            <a:spLocks noGrp="1"/>
          </p:cNvSpPr>
          <p:nvPr>
            <p:ph type="body" sz="quarter" idx="31" hasCustomPrompt="1"/>
          </p:nvPr>
        </p:nvSpPr>
        <p:spPr>
          <a:xfrm>
            <a:off x="3131816" y="3291843"/>
            <a:ext cx="2700345" cy="900115"/>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8" name="Text Placeholder 7">
            <a:extLst>
              <a:ext uri="{FF2B5EF4-FFF2-40B4-BE49-F238E27FC236}">
                <a16:creationId xmlns:a16="http://schemas.microsoft.com/office/drawing/2014/main" id="{BD428DD9-7A35-4C79-373F-E87B11762655}"/>
              </a:ext>
            </a:extLst>
          </p:cNvPr>
          <p:cNvSpPr>
            <a:spLocks noGrp="1"/>
          </p:cNvSpPr>
          <p:nvPr>
            <p:ph type="body" sz="quarter" idx="32" hasCustomPrompt="1"/>
          </p:nvPr>
        </p:nvSpPr>
        <p:spPr>
          <a:xfrm>
            <a:off x="6012185" y="3291843"/>
            <a:ext cx="2700345"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 name="Text Placeholder 8">
            <a:extLst>
              <a:ext uri="{FF2B5EF4-FFF2-40B4-BE49-F238E27FC236}">
                <a16:creationId xmlns:a16="http://schemas.microsoft.com/office/drawing/2014/main" id="{7331B83D-F13D-EFF2-3112-66C9F751DA66}"/>
              </a:ext>
            </a:extLst>
          </p:cNvPr>
          <p:cNvSpPr>
            <a:spLocks noGrp="1"/>
          </p:cNvSpPr>
          <p:nvPr>
            <p:ph type="body" sz="quarter" idx="14"/>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4" name="Footer Placeholder 3">
            <a:extLst>
              <a:ext uri="{FF2B5EF4-FFF2-40B4-BE49-F238E27FC236}">
                <a16:creationId xmlns:a16="http://schemas.microsoft.com/office/drawing/2014/main" id="{FD4B17A1-0697-5E11-CC04-C95E05B56342}"/>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5" name="Slide Number Placeholder 5">
            <a:extLst>
              <a:ext uri="{FF2B5EF4-FFF2-40B4-BE49-F238E27FC236}">
                <a16:creationId xmlns:a16="http://schemas.microsoft.com/office/drawing/2014/main" id="{8A8197BA-597E-E0B0-F73E-F08B3DA1094B}"/>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6" name="Rectangle 9">
            <a:extLst>
              <a:ext uri="{FF2B5EF4-FFF2-40B4-BE49-F238E27FC236}">
                <a16:creationId xmlns:a16="http://schemas.microsoft.com/office/drawing/2014/main" id="{239CB2FD-9E5A-340E-3146-62830F154DAA}"/>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7" name="Rectangle 9">
            <a:extLst>
              <a:ext uri="{FF2B5EF4-FFF2-40B4-BE49-F238E27FC236}">
                <a16:creationId xmlns:a16="http://schemas.microsoft.com/office/drawing/2014/main" id="{7953A9E8-CE13-4249-8EFD-65DB90EC00F2}"/>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8" name="Picture 29">
            <a:extLst>
              <a:ext uri="{FF2B5EF4-FFF2-40B4-BE49-F238E27FC236}">
                <a16:creationId xmlns:a16="http://schemas.microsoft.com/office/drawing/2014/main" id="{09F59526-6085-89FB-2833-2D771A8DDF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272536046"/>
      </p:ext>
    </p:extLst>
  </p:cSld>
  <p:clrMapOvr>
    <a:masterClrMapping/>
  </p:clrMapOvr>
  <p:hf sldNum="0" hdr="0" dt="0"/>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p:cSld name="Three Bar Text">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F91D900F-6F1E-716A-D18C-6BEC36D692A7}"/>
              </a:ext>
            </a:extLst>
          </p:cNvPr>
          <p:cNvSpPr>
            <a:spLocks noGrp="1"/>
          </p:cNvSpPr>
          <p:nvPr>
            <p:ph type="pic" sz="quarter" idx="10"/>
          </p:nvPr>
        </p:nvSpPr>
        <p:spPr>
          <a:xfrm>
            <a:off x="251449" y="951543"/>
            <a:ext cx="2700345" cy="234029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8" name="Picture Placeholder 3">
            <a:extLst>
              <a:ext uri="{FF2B5EF4-FFF2-40B4-BE49-F238E27FC236}">
                <a16:creationId xmlns:a16="http://schemas.microsoft.com/office/drawing/2014/main" id="{7272D767-E0B4-D041-AAC5-2C0AD137C6B1}"/>
              </a:ext>
            </a:extLst>
          </p:cNvPr>
          <p:cNvSpPr>
            <a:spLocks noGrp="1"/>
          </p:cNvSpPr>
          <p:nvPr>
            <p:ph type="pic" sz="quarter" idx="29"/>
          </p:nvPr>
        </p:nvSpPr>
        <p:spPr>
          <a:xfrm>
            <a:off x="3131816" y="951543"/>
            <a:ext cx="2700345"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11" name="Picture Placeholder 3">
            <a:extLst>
              <a:ext uri="{FF2B5EF4-FFF2-40B4-BE49-F238E27FC236}">
                <a16:creationId xmlns:a16="http://schemas.microsoft.com/office/drawing/2014/main" id="{715E192B-F893-C5F7-1D1B-7493E2D97517}"/>
              </a:ext>
            </a:extLst>
          </p:cNvPr>
          <p:cNvSpPr>
            <a:spLocks noGrp="1"/>
          </p:cNvSpPr>
          <p:nvPr>
            <p:ph type="pic" sz="quarter" idx="30"/>
          </p:nvPr>
        </p:nvSpPr>
        <p:spPr>
          <a:xfrm>
            <a:off x="6012185" y="951544"/>
            <a:ext cx="2700345"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18" name="Text Placeholder 7">
            <a:extLst>
              <a:ext uri="{FF2B5EF4-FFF2-40B4-BE49-F238E27FC236}">
                <a16:creationId xmlns:a16="http://schemas.microsoft.com/office/drawing/2014/main" id="{52B17215-A188-98C5-E7AB-C2B12771D93C}"/>
              </a:ext>
            </a:extLst>
          </p:cNvPr>
          <p:cNvSpPr>
            <a:spLocks noGrp="1"/>
          </p:cNvSpPr>
          <p:nvPr>
            <p:ph type="body" sz="quarter" idx="31" hasCustomPrompt="1"/>
          </p:nvPr>
        </p:nvSpPr>
        <p:spPr>
          <a:xfrm>
            <a:off x="251449" y="2391728"/>
            <a:ext cx="2700345"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9" name="Text Placeholder 7">
            <a:extLst>
              <a:ext uri="{FF2B5EF4-FFF2-40B4-BE49-F238E27FC236}">
                <a16:creationId xmlns:a16="http://schemas.microsoft.com/office/drawing/2014/main" id="{53CF4F8F-8080-3F55-E1D1-DB4A868E4373}"/>
              </a:ext>
            </a:extLst>
          </p:cNvPr>
          <p:cNvSpPr>
            <a:spLocks noGrp="1"/>
          </p:cNvSpPr>
          <p:nvPr>
            <p:ph type="body" sz="quarter" idx="32" hasCustomPrompt="1"/>
          </p:nvPr>
        </p:nvSpPr>
        <p:spPr>
          <a:xfrm>
            <a:off x="3131816" y="2391728"/>
            <a:ext cx="2700345" cy="900115"/>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0" name="Text Placeholder 7">
            <a:extLst>
              <a:ext uri="{FF2B5EF4-FFF2-40B4-BE49-F238E27FC236}">
                <a16:creationId xmlns:a16="http://schemas.microsoft.com/office/drawing/2014/main" id="{1767FD6C-2915-67C1-9299-0AE6C96BDEEA}"/>
              </a:ext>
            </a:extLst>
          </p:cNvPr>
          <p:cNvSpPr>
            <a:spLocks noGrp="1"/>
          </p:cNvSpPr>
          <p:nvPr>
            <p:ph type="body" sz="quarter" idx="33" hasCustomPrompt="1"/>
          </p:nvPr>
        </p:nvSpPr>
        <p:spPr>
          <a:xfrm>
            <a:off x="6012185" y="2391728"/>
            <a:ext cx="2700345"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1" name="Text Placeholder 9">
            <a:extLst>
              <a:ext uri="{FF2B5EF4-FFF2-40B4-BE49-F238E27FC236}">
                <a16:creationId xmlns:a16="http://schemas.microsoft.com/office/drawing/2014/main" id="{CAC6984E-0916-E5F4-8512-EB7958972738}"/>
              </a:ext>
            </a:extLst>
          </p:cNvPr>
          <p:cNvSpPr>
            <a:spLocks noGrp="1"/>
          </p:cNvSpPr>
          <p:nvPr>
            <p:ph type="body" sz="quarter" idx="14" hasCustomPrompt="1"/>
          </p:nvPr>
        </p:nvSpPr>
        <p:spPr>
          <a:xfrm>
            <a:off x="251447" y="3471869"/>
            <a:ext cx="2700345"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Font typeface="Wingdings" pitchFamily="2" charset="2"/>
              <a:buChar char="§"/>
              <a:defRPr sz="900" spc="0"/>
            </a:lvl2pPr>
            <a:lvl3pPr marL="0" indent="-107997">
              <a:spcBef>
                <a:spcPts val="200"/>
              </a:spcBef>
              <a:buFont typeface="Wingdings" pitchFamily="2" charset="2"/>
              <a:buChar char="§"/>
              <a:defRPr sz="900" spc="0"/>
            </a:lvl3pPr>
            <a:lvl4pPr marL="0" indent="-107997">
              <a:spcBef>
                <a:spcPts val="200"/>
              </a:spcBef>
              <a:buFont typeface="Wingdings" pitchFamily="2" charset="2"/>
              <a:buChar char="§"/>
              <a:defRPr sz="900" spc="0"/>
            </a:lvl4pPr>
            <a:lvl5pPr marL="0"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9">
            <a:extLst>
              <a:ext uri="{FF2B5EF4-FFF2-40B4-BE49-F238E27FC236}">
                <a16:creationId xmlns:a16="http://schemas.microsoft.com/office/drawing/2014/main" id="{5E4605A1-D787-AE46-4C54-EB38D36A5F04}"/>
              </a:ext>
            </a:extLst>
          </p:cNvPr>
          <p:cNvSpPr>
            <a:spLocks noGrp="1"/>
          </p:cNvSpPr>
          <p:nvPr>
            <p:ph type="body" sz="quarter" idx="36" hasCustomPrompt="1"/>
          </p:nvPr>
        </p:nvSpPr>
        <p:spPr>
          <a:xfrm>
            <a:off x="3131818" y="3471869"/>
            <a:ext cx="2700344"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Font typeface="Wingdings" pitchFamily="2" charset="2"/>
              <a:buChar char="§"/>
              <a:defRPr sz="900" spc="0"/>
            </a:lvl2pPr>
            <a:lvl3pPr marL="0" indent="-107997">
              <a:spcBef>
                <a:spcPts val="200"/>
              </a:spcBef>
              <a:buFont typeface="Wingdings" pitchFamily="2" charset="2"/>
              <a:buChar char="§"/>
              <a:defRPr sz="900" spc="0"/>
            </a:lvl3pPr>
            <a:lvl4pPr marL="0" indent="-107997">
              <a:spcBef>
                <a:spcPts val="200"/>
              </a:spcBef>
              <a:buFont typeface="Wingdings" pitchFamily="2" charset="2"/>
              <a:buChar char="§"/>
              <a:defRPr sz="900" spc="0"/>
            </a:lvl4pPr>
            <a:lvl5pPr marL="0"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9">
            <a:extLst>
              <a:ext uri="{FF2B5EF4-FFF2-40B4-BE49-F238E27FC236}">
                <a16:creationId xmlns:a16="http://schemas.microsoft.com/office/drawing/2014/main" id="{13132790-D558-D8D8-2FB2-40687B5DC3B0}"/>
              </a:ext>
            </a:extLst>
          </p:cNvPr>
          <p:cNvSpPr>
            <a:spLocks noGrp="1"/>
          </p:cNvSpPr>
          <p:nvPr>
            <p:ph type="body" sz="quarter" idx="37" hasCustomPrompt="1"/>
          </p:nvPr>
        </p:nvSpPr>
        <p:spPr>
          <a:xfrm>
            <a:off x="6012186" y="3471869"/>
            <a:ext cx="2700344"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Font typeface="Wingdings" pitchFamily="2" charset="2"/>
              <a:buChar char="§"/>
              <a:defRPr sz="900" spc="0"/>
            </a:lvl2pPr>
            <a:lvl3pPr marL="0" indent="-107997">
              <a:spcBef>
                <a:spcPts val="200"/>
              </a:spcBef>
              <a:buFont typeface="Wingdings" pitchFamily="2" charset="2"/>
              <a:buChar char="§"/>
              <a:defRPr sz="900" spc="0"/>
            </a:lvl3pPr>
            <a:lvl4pPr marL="0" indent="-107997">
              <a:spcBef>
                <a:spcPts val="200"/>
              </a:spcBef>
              <a:buFont typeface="Wingdings" pitchFamily="2" charset="2"/>
              <a:buChar char="§"/>
              <a:defRPr sz="900" spc="0"/>
            </a:lvl4pPr>
            <a:lvl5pPr marL="0"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4" name="Connecteur droit 23">
            <a:extLst>
              <a:ext uri="{FF2B5EF4-FFF2-40B4-BE49-F238E27FC236}">
                <a16:creationId xmlns:a16="http://schemas.microsoft.com/office/drawing/2014/main" id="{7716AF8E-FFFD-AC49-1822-D04814544DE0}"/>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5" name="Titre 1">
            <a:extLst>
              <a:ext uri="{FF2B5EF4-FFF2-40B4-BE49-F238E27FC236}">
                <a16:creationId xmlns:a16="http://schemas.microsoft.com/office/drawing/2014/main" id="{D8B3F088-57ED-A8E7-D9A2-391B404DE9F7}"/>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3" name="Footer Placeholder 3">
            <a:extLst>
              <a:ext uri="{FF2B5EF4-FFF2-40B4-BE49-F238E27FC236}">
                <a16:creationId xmlns:a16="http://schemas.microsoft.com/office/drawing/2014/main" id="{04BEA066-27B6-BF7D-0156-817DD1D4A638}"/>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4" name="Slide Number Placeholder 5">
            <a:extLst>
              <a:ext uri="{FF2B5EF4-FFF2-40B4-BE49-F238E27FC236}">
                <a16:creationId xmlns:a16="http://schemas.microsoft.com/office/drawing/2014/main" id="{2C9F2D3D-D10E-ABB1-2A76-D3844786E002}"/>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BDDFD535-A30D-F06C-52CB-819943A64081}"/>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50CD2C91-4427-9FE3-5821-F738F9453C16}"/>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9" name="Picture 29">
            <a:extLst>
              <a:ext uri="{FF2B5EF4-FFF2-40B4-BE49-F238E27FC236}">
                <a16:creationId xmlns:a16="http://schemas.microsoft.com/office/drawing/2014/main" id="{08B415EB-D234-6FC1-A707-E013EE68AA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2620183556"/>
      </p:ext>
    </p:extLst>
  </p:cSld>
  <p:clrMapOvr>
    <a:masterClrMapping/>
  </p:clrMapOvr>
  <p:hf sldNum="0" hdr="0" dt="0"/>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p:cSld name="Four Tall Text Subtitle">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4066C1CA-87D4-4DDE-E226-8FC261A04C39}"/>
              </a:ext>
            </a:extLst>
          </p:cNvPr>
          <p:cNvSpPr>
            <a:spLocks noGrp="1"/>
          </p:cNvSpPr>
          <p:nvPr>
            <p:ph type="pic" sz="quarter" idx="10"/>
          </p:nvPr>
        </p:nvSpPr>
        <p:spPr>
          <a:xfrm>
            <a:off x="251448" y="1131567"/>
            <a:ext cx="1980253"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50"/>
            </a:lvl1pPr>
          </a:lstStyle>
          <a:p>
            <a:r>
              <a:rPr lang="en-US"/>
              <a:t>Click icon to add picture</a:t>
            </a:r>
          </a:p>
        </p:txBody>
      </p:sp>
      <p:sp>
        <p:nvSpPr>
          <p:cNvPr id="27" name="Picture Placeholder 3">
            <a:extLst>
              <a:ext uri="{FF2B5EF4-FFF2-40B4-BE49-F238E27FC236}">
                <a16:creationId xmlns:a16="http://schemas.microsoft.com/office/drawing/2014/main" id="{2BE2D185-4226-1502-DFA7-687B3D84D654}"/>
              </a:ext>
            </a:extLst>
          </p:cNvPr>
          <p:cNvSpPr>
            <a:spLocks noGrp="1"/>
          </p:cNvSpPr>
          <p:nvPr>
            <p:ph type="pic" sz="quarter" idx="11"/>
          </p:nvPr>
        </p:nvSpPr>
        <p:spPr>
          <a:xfrm>
            <a:off x="2411725" y="1131567"/>
            <a:ext cx="1980253"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50"/>
            </a:lvl1pPr>
          </a:lstStyle>
          <a:p>
            <a:r>
              <a:rPr lang="en-US"/>
              <a:t>Click icon to add picture</a:t>
            </a:r>
          </a:p>
        </p:txBody>
      </p:sp>
      <p:sp>
        <p:nvSpPr>
          <p:cNvPr id="28" name="Picture Placeholder 3">
            <a:extLst>
              <a:ext uri="{FF2B5EF4-FFF2-40B4-BE49-F238E27FC236}">
                <a16:creationId xmlns:a16="http://schemas.microsoft.com/office/drawing/2014/main" id="{1206F619-B5AD-EE8F-B330-FE0C21BA9B13}"/>
              </a:ext>
            </a:extLst>
          </p:cNvPr>
          <p:cNvSpPr>
            <a:spLocks noGrp="1"/>
          </p:cNvSpPr>
          <p:nvPr>
            <p:ph type="pic" sz="quarter" idx="12"/>
          </p:nvPr>
        </p:nvSpPr>
        <p:spPr>
          <a:xfrm>
            <a:off x="4572001" y="1131567"/>
            <a:ext cx="1986914"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50"/>
            </a:lvl1pPr>
          </a:lstStyle>
          <a:p>
            <a:r>
              <a:rPr lang="en-US"/>
              <a:t>Click icon to add picture</a:t>
            </a:r>
          </a:p>
        </p:txBody>
      </p:sp>
      <p:sp>
        <p:nvSpPr>
          <p:cNvPr id="29" name="Picture Placeholder 3">
            <a:extLst>
              <a:ext uri="{FF2B5EF4-FFF2-40B4-BE49-F238E27FC236}">
                <a16:creationId xmlns:a16="http://schemas.microsoft.com/office/drawing/2014/main" id="{93D6EF10-AC20-8F0B-E3E4-685806E52BB0}"/>
              </a:ext>
            </a:extLst>
          </p:cNvPr>
          <p:cNvSpPr>
            <a:spLocks noGrp="1"/>
          </p:cNvSpPr>
          <p:nvPr>
            <p:ph type="pic" sz="quarter" idx="13"/>
          </p:nvPr>
        </p:nvSpPr>
        <p:spPr>
          <a:xfrm>
            <a:off x="6732277" y="1131567"/>
            <a:ext cx="1986914"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anchor="ctr">
            <a:normAutofit/>
          </a:bodyPr>
          <a:lstStyle>
            <a:lvl1pPr marL="0" indent="0" algn="ctr">
              <a:buNone/>
              <a:defRPr sz="1050"/>
            </a:lvl1pPr>
          </a:lstStyle>
          <a:p>
            <a:r>
              <a:rPr lang="en-US"/>
              <a:t>Click icon to add picture</a:t>
            </a:r>
          </a:p>
        </p:txBody>
      </p:sp>
      <p:cxnSp>
        <p:nvCxnSpPr>
          <p:cNvPr id="30" name="Connecteur droit 29">
            <a:extLst>
              <a:ext uri="{FF2B5EF4-FFF2-40B4-BE49-F238E27FC236}">
                <a16:creationId xmlns:a16="http://schemas.microsoft.com/office/drawing/2014/main" id="{D7F8EEF6-0B67-A7BC-945A-E862CF817411}"/>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1" name="Titre 1">
            <a:extLst>
              <a:ext uri="{FF2B5EF4-FFF2-40B4-BE49-F238E27FC236}">
                <a16:creationId xmlns:a16="http://schemas.microsoft.com/office/drawing/2014/main" id="{7980CF30-F9FE-C9C0-96B5-A9163A739BFB}"/>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32" name="Espace réservé du texte 3">
            <a:extLst>
              <a:ext uri="{FF2B5EF4-FFF2-40B4-BE49-F238E27FC236}">
                <a16:creationId xmlns:a16="http://schemas.microsoft.com/office/drawing/2014/main" id="{F0985EF1-9557-8951-A298-D97AACAD961A}"/>
              </a:ext>
            </a:extLst>
          </p:cNvPr>
          <p:cNvSpPr>
            <a:spLocks noGrp="1"/>
          </p:cNvSpPr>
          <p:nvPr>
            <p:ph type="body" sz="half" idx="22"/>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39" name="Text Placeholder 9">
            <a:extLst>
              <a:ext uri="{FF2B5EF4-FFF2-40B4-BE49-F238E27FC236}">
                <a16:creationId xmlns:a16="http://schemas.microsoft.com/office/drawing/2014/main" id="{BB1C990F-C07C-4C5F-8AA9-9B9E06B4004E}"/>
              </a:ext>
            </a:extLst>
          </p:cNvPr>
          <p:cNvSpPr>
            <a:spLocks noGrp="1"/>
          </p:cNvSpPr>
          <p:nvPr>
            <p:ph type="body" sz="quarter" idx="14" hasCustomPrompt="1"/>
          </p:nvPr>
        </p:nvSpPr>
        <p:spPr>
          <a:xfrm>
            <a:off x="251449" y="2392681"/>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9">
            <a:extLst>
              <a:ext uri="{FF2B5EF4-FFF2-40B4-BE49-F238E27FC236}">
                <a16:creationId xmlns:a16="http://schemas.microsoft.com/office/drawing/2014/main" id="{B40D9E6B-5FED-82DD-AFBB-FFBFE3227D25}"/>
              </a:ext>
            </a:extLst>
          </p:cNvPr>
          <p:cNvSpPr>
            <a:spLocks noGrp="1"/>
          </p:cNvSpPr>
          <p:nvPr>
            <p:ph type="body" sz="quarter" idx="28" hasCustomPrompt="1"/>
          </p:nvPr>
        </p:nvSpPr>
        <p:spPr>
          <a:xfrm>
            <a:off x="2411725" y="2391728"/>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9">
            <a:extLst>
              <a:ext uri="{FF2B5EF4-FFF2-40B4-BE49-F238E27FC236}">
                <a16:creationId xmlns:a16="http://schemas.microsoft.com/office/drawing/2014/main" id="{636B6B5C-0471-1B6F-5F98-30FBC3C4A152}"/>
              </a:ext>
            </a:extLst>
          </p:cNvPr>
          <p:cNvSpPr>
            <a:spLocks noGrp="1"/>
          </p:cNvSpPr>
          <p:nvPr>
            <p:ph type="body" sz="quarter" idx="29" hasCustomPrompt="1"/>
          </p:nvPr>
        </p:nvSpPr>
        <p:spPr>
          <a:xfrm>
            <a:off x="4572255" y="2391728"/>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 Placeholder 9">
            <a:extLst>
              <a:ext uri="{FF2B5EF4-FFF2-40B4-BE49-F238E27FC236}">
                <a16:creationId xmlns:a16="http://schemas.microsoft.com/office/drawing/2014/main" id="{05C2CBFE-1D69-A197-8AAE-272076510124}"/>
              </a:ext>
            </a:extLst>
          </p:cNvPr>
          <p:cNvSpPr>
            <a:spLocks noGrp="1"/>
          </p:cNvSpPr>
          <p:nvPr>
            <p:ph type="body" sz="quarter" idx="30" hasCustomPrompt="1"/>
          </p:nvPr>
        </p:nvSpPr>
        <p:spPr>
          <a:xfrm>
            <a:off x="6732277" y="2391728"/>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3">
            <a:extLst>
              <a:ext uri="{FF2B5EF4-FFF2-40B4-BE49-F238E27FC236}">
                <a16:creationId xmlns:a16="http://schemas.microsoft.com/office/drawing/2014/main" id="{DC516D16-2AD1-A56D-468B-A00602DE72CB}"/>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4" name="Slide Number Placeholder 5">
            <a:extLst>
              <a:ext uri="{FF2B5EF4-FFF2-40B4-BE49-F238E27FC236}">
                <a16:creationId xmlns:a16="http://schemas.microsoft.com/office/drawing/2014/main" id="{D6C9D02C-8E72-59CA-4B64-A882E15D8340}"/>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329310FE-F3ED-D80E-CAB0-EDEE9A739A67}"/>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22DFDF93-B66A-052E-E9AB-448394117691}"/>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7" name="Picture 29">
            <a:extLst>
              <a:ext uri="{FF2B5EF4-FFF2-40B4-BE49-F238E27FC236}">
                <a16:creationId xmlns:a16="http://schemas.microsoft.com/office/drawing/2014/main" id="{DC6E3492-B608-00A2-0A6B-61073CB5CC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3948429054"/>
      </p:ext>
    </p:extLst>
  </p:cSld>
  <p:clrMapOvr>
    <a:masterClrMapping/>
  </p:clrMapOvr>
  <p:hf sldNum="0" hdr="0" dt="0"/>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preserve="1">
  <p:cSld name="1_Four Tall Text Subtitle">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4066C1CA-87D4-4DDE-E226-8FC261A04C39}"/>
              </a:ext>
            </a:extLst>
          </p:cNvPr>
          <p:cNvSpPr>
            <a:spLocks noGrp="1"/>
          </p:cNvSpPr>
          <p:nvPr>
            <p:ph type="pic" sz="quarter" idx="10"/>
          </p:nvPr>
        </p:nvSpPr>
        <p:spPr>
          <a:xfrm>
            <a:off x="251448" y="1131567"/>
            <a:ext cx="1980253"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50"/>
            </a:lvl1pPr>
          </a:lstStyle>
          <a:p>
            <a:r>
              <a:rPr lang="en-US"/>
              <a:t>Click icon to add picture</a:t>
            </a:r>
          </a:p>
        </p:txBody>
      </p:sp>
      <p:sp>
        <p:nvSpPr>
          <p:cNvPr id="27" name="Picture Placeholder 3">
            <a:extLst>
              <a:ext uri="{FF2B5EF4-FFF2-40B4-BE49-F238E27FC236}">
                <a16:creationId xmlns:a16="http://schemas.microsoft.com/office/drawing/2014/main" id="{2BE2D185-4226-1502-DFA7-687B3D84D654}"/>
              </a:ext>
            </a:extLst>
          </p:cNvPr>
          <p:cNvSpPr>
            <a:spLocks noGrp="1"/>
          </p:cNvSpPr>
          <p:nvPr>
            <p:ph type="pic" sz="quarter" idx="11"/>
          </p:nvPr>
        </p:nvSpPr>
        <p:spPr>
          <a:xfrm>
            <a:off x="2411725" y="1131567"/>
            <a:ext cx="1980253"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50"/>
            </a:lvl1pPr>
          </a:lstStyle>
          <a:p>
            <a:r>
              <a:rPr lang="en-US"/>
              <a:t>Click icon to add picture</a:t>
            </a:r>
          </a:p>
        </p:txBody>
      </p:sp>
      <p:sp>
        <p:nvSpPr>
          <p:cNvPr id="28" name="Picture Placeholder 3">
            <a:extLst>
              <a:ext uri="{FF2B5EF4-FFF2-40B4-BE49-F238E27FC236}">
                <a16:creationId xmlns:a16="http://schemas.microsoft.com/office/drawing/2014/main" id="{1206F619-B5AD-EE8F-B330-FE0C21BA9B13}"/>
              </a:ext>
            </a:extLst>
          </p:cNvPr>
          <p:cNvSpPr>
            <a:spLocks noGrp="1"/>
          </p:cNvSpPr>
          <p:nvPr>
            <p:ph type="pic" sz="quarter" idx="12"/>
          </p:nvPr>
        </p:nvSpPr>
        <p:spPr>
          <a:xfrm>
            <a:off x="4572001" y="1131567"/>
            <a:ext cx="1986914"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50"/>
            </a:lvl1pPr>
          </a:lstStyle>
          <a:p>
            <a:r>
              <a:rPr lang="en-US"/>
              <a:t>Click icon to add picture</a:t>
            </a:r>
          </a:p>
        </p:txBody>
      </p:sp>
      <p:sp>
        <p:nvSpPr>
          <p:cNvPr id="29" name="Picture Placeholder 3">
            <a:extLst>
              <a:ext uri="{FF2B5EF4-FFF2-40B4-BE49-F238E27FC236}">
                <a16:creationId xmlns:a16="http://schemas.microsoft.com/office/drawing/2014/main" id="{93D6EF10-AC20-8F0B-E3E4-685806E52BB0}"/>
              </a:ext>
            </a:extLst>
          </p:cNvPr>
          <p:cNvSpPr>
            <a:spLocks noGrp="1"/>
          </p:cNvSpPr>
          <p:nvPr>
            <p:ph type="pic" sz="quarter" idx="13"/>
          </p:nvPr>
        </p:nvSpPr>
        <p:spPr>
          <a:xfrm>
            <a:off x="6732277" y="1131567"/>
            <a:ext cx="1986914"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anchor="ctr">
            <a:normAutofit/>
          </a:bodyPr>
          <a:lstStyle>
            <a:lvl1pPr marL="0" indent="0" algn="ctr">
              <a:buNone/>
              <a:defRPr sz="1050"/>
            </a:lvl1pPr>
          </a:lstStyle>
          <a:p>
            <a:r>
              <a:rPr lang="en-US"/>
              <a:t>Click icon to add picture</a:t>
            </a:r>
          </a:p>
        </p:txBody>
      </p:sp>
      <p:cxnSp>
        <p:nvCxnSpPr>
          <p:cNvPr id="30" name="Connecteur droit 29">
            <a:extLst>
              <a:ext uri="{FF2B5EF4-FFF2-40B4-BE49-F238E27FC236}">
                <a16:creationId xmlns:a16="http://schemas.microsoft.com/office/drawing/2014/main" id="{D7F8EEF6-0B67-A7BC-945A-E862CF817411}"/>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9" name="Text Placeholder 9">
            <a:extLst>
              <a:ext uri="{FF2B5EF4-FFF2-40B4-BE49-F238E27FC236}">
                <a16:creationId xmlns:a16="http://schemas.microsoft.com/office/drawing/2014/main" id="{BB1C990F-C07C-4C5F-8AA9-9B9E06B4004E}"/>
              </a:ext>
            </a:extLst>
          </p:cNvPr>
          <p:cNvSpPr>
            <a:spLocks noGrp="1"/>
          </p:cNvSpPr>
          <p:nvPr>
            <p:ph type="body" sz="quarter" idx="14" hasCustomPrompt="1"/>
          </p:nvPr>
        </p:nvSpPr>
        <p:spPr>
          <a:xfrm>
            <a:off x="251449" y="2392681"/>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9">
            <a:extLst>
              <a:ext uri="{FF2B5EF4-FFF2-40B4-BE49-F238E27FC236}">
                <a16:creationId xmlns:a16="http://schemas.microsoft.com/office/drawing/2014/main" id="{B40D9E6B-5FED-82DD-AFBB-FFBFE3227D25}"/>
              </a:ext>
            </a:extLst>
          </p:cNvPr>
          <p:cNvSpPr>
            <a:spLocks noGrp="1"/>
          </p:cNvSpPr>
          <p:nvPr>
            <p:ph type="body" sz="quarter" idx="28" hasCustomPrompt="1"/>
          </p:nvPr>
        </p:nvSpPr>
        <p:spPr>
          <a:xfrm>
            <a:off x="2411725" y="2391728"/>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9">
            <a:extLst>
              <a:ext uri="{FF2B5EF4-FFF2-40B4-BE49-F238E27FC236}">
                <a16:creationId xmlns:a16="http://schemas.microsoft.com/office/drawing/2014/main" id="{636B6B5C-0471-1B6F-5F98-30FBC3C4A152}"/>
              </a:ext>
            </a:extLst>
          </p:cNvPr>
          <p:cNvSpPr>
            <a:spLocks noGrp="1"/>
          </p:cNvSpPr>
          <p:nvPr>
            <p:ph type="body" sz="quarter" idx="29" hasCustomPrompt="1"/>
          </p:nvPr>
        </p:nvSpPr>
        <p:spPr>
          <a:xfrm>
            <a:off x="4572255" y="2391728"/>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 Placeholder 9">
            <a:extLst>
              <a:ext uri="{FF2B5EF4-FFF2-40B4-BE49-F238E27FC236}">
                <a16:creationId xmlns:a16="http://schemas.microsoft.com/office/drawing/2014/main" id="{05C2CBFE-1D69-A197-8AAE-272076510124}"/>
              </a:ext>
            </a:extLst>
          </p:cNvPr>
          <p:cNvSpPr>
            <a:spLocks noGrp="1"/>
          </p:cNvSpPr>
          <p:nvPr>
            <p:ph type="body" sz="quarter" idx="30" hasCustomPrompt="1"/>
          </p:nvPr>
        </p:nvSpPr>
        <p:spPr>
          <a:xfrm>
            <a:off x="6732277" y="2391728"/>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8">
            <a:extLst>
              <a:ext uri="{FF2B5EF4-FFF2-40B4-BE49-F238E27FC236}">
                <a16:creationId xmlns:a16="http://schemas.microsoft.com/office/drawing/2014/main" id="{F4E8F298-37CA-CFB8-1E75-2F5A7C5F6CF6}"/>
              </a:ext>
            </a:extLst>
          </p:cNvPr>
          <p:cNvSpPr>
            <a:spLocks noGrp="1"/>
          </p:cNvSpPr>
          <p:nvPr>
            <p:ph type="body" sz="quarter" idx="31"/>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4" name="Footer Placeholder 3">
            <a:extLst>
              <a:ext uri="{FF2B5EF4-FFF2-40B4-BE49-F238E27FC236}">
                <a16:creationId xmlns:a16="http://schemas.microsoft.com/office/drawing/2014/main" id="{8F102B26-1E47-A929-0DC6-BC566184FA41}"/>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5" name="Slide Number Placeholder 5">
            <a:extLst>
              <a:ext uri="{FF2B5EF4-FFF2-40B4-BE49-F238E27FC236}">
                <a16:creationId xmlns:a16="http://schemas.microsoft.com/office/drawing/2014/main" id="{2E5684CF-5D61-E0EC-61B4-CDDAC5C8DDDA}"/>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6" name="Rectangle 9">
            <a:extLst>
              <a:ext uri="{FF2B5EF4-FFF2-40B4-BE49-F238E27FC236}">
                <a16:creationId xmlns:a16="http://schemas.microsoft.com/office/drawing/2014/main" id="{B9F2B683-A5A2-03C1-44C2-A7CC64B6964C}"/>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7" name="Rectangle 9">
            <a:extLst>
              <a:ext uri="{FF2B5EF4-FFF2-40B4-BE49-F238E27FC236}">
                <a16:creationId xmlns:a16="http://schemas.microsoft.com/office/drawing/2014/main" id="{9AE5FD7B-22BF-5D50-87D4-7A31E79C8857}"/>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8" name="Picture 29">
            <a:extLst>
              <a:ext uri="{FF2B5EF4-FFF2-40B4-BE49-F238E27FC236}">
                <a16:creationId xmlns:a16="http://schemas.microsoft.com/office/drawing/2014/main" id="{9BDCE213-E16D-916F-34E7-9058061331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1738631336"/>
      </p:ext>
    </p:extLst>
  </p:cSld>
  <p:clrMapOvr>
    <a:masterClrMapping/>
  </p:clrMapOvr>
  <p:hf sldNum="0" hdr="0" dt="0"/>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p:cSld name="1_Four Image Text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951543"/>
            <a:ext cx="1980253"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5" name="Picture Placeholder 3"/>
          <p:cNvSpPr>
            <a:spLocks noGrp="1"/>
          </p:cNvSpPr>
          <p:nvPr>
            <p:ph type="pic" sz="quarter" idx="11"/>
          </p:nvPr>
        </p:nvSpPr>
        <p:spPr>
          <a:xfrm>
            <a:off x="2411725" y="951543"/>
            <a:ext cx="1980253"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6" name="Picture Placeholder 3"/>
          <p:cNvSpPr>
            <a:spLocks noGrp="1"/>
          </p:cNvSpPr>
          <p:nvPr>
            <p:ph type="pic" sz="quarter" idx="12"/>
          </p:nvPr>
        </p:nvSpPr>
        <p:spPr>
          <a:xfrm>
            <a:off x="4572000" y="951543"/>
            <a:ext cx="1980000"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7" name="Picture Placeholder 3"/>
          <p:cNvSpPr>
            <a:spLocks noGrp="1"/>
          </p:cNvSpPr>
          <p:nvPr>
            <p:ph type="pic" sz="quarter" idx="13"/>
          </p:nvPr>
        </p:nvSpPr>
        <p:spPr>
          <a:xfrm>
            <a:off x="6732276" y="951572"/>
            <a:ext cx="1980000" cy="2520733"/>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10" name="Text Placeholder 9"/>
          <p:cNvSpPr>
            <a:spLocks noGrp="1"/>
          </p:cNvSpPr>
          <p:nvPr>
            <p:ph type="body" sz="quarter" idx="14" hasCustomPrompt="1"/>
          </p:nvPr>
        </p:nvSpPr>
        <p:spPr>
          <a:xfrm>
            <a:off x="251449" y="3652843"/>
            <a:ext cx="1979999"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Connecteur droit 7">
            <a:extLst>
              <a:ext uri="{FF2B5EF4-FFF2-40B4-BE49-F238E27FC236}">
                <a16:creationId xmlns:a16="http://schemas.microsoft.com/office/drawing/2014/main" id="{D6EA484F-30AD-59E3-6E7A-8D63AD865180}"/>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50F2D139-0E5F-48B3-F592-80810A2F5023}"/>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4" name="Espace réservé du texte 3">
            <a:extLst>
              <a:ext uri="{FF2B5EF4-FFF2-40B4-BE49-F238E27FC236}">
                <a16:creationId xmlns:a16="http://schemas.microsoft.com/office/drawing/2014/main" id="{88E65C0F-22CA-BB5B-490B-8321F52402FF}"/>
              </a:ext>
            </a:extLst>
          </p:cNvPr>
          <p:cNvSpPr>
            <a:spLocks noGrp="1"/>
          </p:cNvSpPr>
          <p:nvPr>
            <p:ph type="body" sz="half" idx="18"/>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1" name="Text Placeholder 9">
            <a:extLst>
              <a:ext uri="{FF2B5EF4-FFF2-40B4-BE49-F238E27FC236}">
                <a16:creationId xmlns:a16="http://schemas.microsoft.com/office/drawing/2014/main" id="{C3A3277F-0B20-E506-C5D6-03E042DF222E}"/>
              </a:ext>
            </a:extLst>
          </p:cNvPr>
          <p:cNvSpPr>
            <a:spLocks noGrp="1"/>
          </p:cNvSpPr>
          <p:nvPr>
            <p:ph type="body" sz="quarter" idx="21" hasCustomPrompt="1"/>
          </p:nvPr>
        </p:nvSpPr>
        <p:spPr>
          <a:xfrm>
            <a:off x="2411725" y="3652843"/>
            <a:ext cx="1979999"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9">
            <a:extLst>
              <a:ext uri="{FF2B5EF4-FFF2-40B4-BE49-F238E27FC236}">
                <a16:creationId xmlns:a16="http://schemas.microsoft.com/office/drawing/2014/main" id="{1E67AFC4-74FE-2D92-964A-CB562ABD231D}"/>
              </a:ext>
            </a:extLst>
          </p:cNvPr>
          <p:cNvSpPr>
            <a:spLocks noGrp="1"/>
          </p:cNvSpPr>
          <p:nvPr>
            <p:ph type="body" sz="quarter" idx="22" hasCustomPrompt="1"/>
          </p:nvPr>
        </p:nvSpPr>
        <p:spPr>
          <a:xfrm>
            <a:off x="4572001" y="3652843"/>
            <a:ext cx="1979999"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9">
            <a:extLst>
              <a:ext uri="{FF2B5EF4-FFF2-40B4-BE49-F238E27FC236}">
                <a16:creationId xmlns:a16="http://schemas.microsoft.com/office/drawing/2014/main" id="{18050BC4-03DB-09CE-4601-A2A26FD5D375}"/>
              </a:ext>
            </a:extLst>
          </p:cNvPr>
          <p:cNvSpPr>
            <a:spLocks noGrp="1"/>
          </p:cNvSpPr>
          <p:nvPr>
            <p:ph type="body" sz="quarter" idx="23" hasCustomPrompt="1"/>
          </p:nvPr>
        </p:nvSpPr>
        <p:spPr>
          <a:xfrm>
            <a:off x="6732277" y="3652843"/>
            <a:ext cx="1979999"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3">
            <a:extLst>
              <a:ext uri="{FF2B5EF4-FFF2-40B4-BE49-F238E27FC236}">
                <a16:creationId xmlns:a16="http://schemas.microsoft.com/office/drawing/2014/main" id="{57B64FBF-0CD5-9DC6-9706-ADD49571BABA}"/>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9" name="Slide Number Placeholder 5">
            <a:extLst>
              <a:ext uri="{FF2B5EF4-FFF2-40B4-BE49-F238E27FC236}">
                <a16:creationId xmlns:a16="http://schemas.microsoft.com/office/drawing/2014/main" id="{C3B45CAD-8D43-6090-932E-AC33F02AD1C8}"/>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1" name="Rectangle 9">
            <a:extLst>
              <a:ext uri="{FF2B5EF4-FFF2-40B4-BE49-F238E27FC236}">
                <a16:creationId xmlns:a16="http://schemas.microsoft.com/office/drawing/2014/main" id="{9B406C83-328D-5AE6-8D9B-58F23FEB263A}"/>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5F0848DE-82C0-BCB5-F76C-31636F9A991D}"/>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3" name="Picture 29">
            <a:extLst>
              <a:ext uri="{FF2B5EF4-FFF2-40B4-BE49-F238E27FC236}">
                <a16:creationId xmlns:a16="http://schemas.microsoft.com/office/drawing/2014/main" id="{7DFF925D-F8ED-9907-27C3-AB602EA910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499218426"/>
      </p:ext>
    </p:extLst>
  </p:cSld>
  <p:clrMapOvr>
    <a:masterClrMapping/>
  </p:clrMapOvr>
  <p:hf sldNum="0" hdr="0" dt="0"/>
  <p:extLst>
    <p:ext uri="{DCECCB84-F9BA-43D5-87BE-67443E8EF086}">
      <p15:sldGuideLst xmlns:p15="http://schemas.microsoft.com/office/powerpoint/2012/main">
        <p15:guide id="1" orient="horz" pos="162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Two Text with images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1131596"/>
            <a:ext cx="1980253" cy="2340270"/>
          </a:xfrm>
          <a:prstGeom prst="rect">
            <a:avLst/>
          </a:prstGeom>
          <a:solidFill>
            <a:schemeClr val="bg1">
              <a:lumMod val="95000"/>
            </a:schemeClr>
          </a:solidFill>
        </p:spPr>
        <p:txBody>
          <a:bodyPr anchor="ctr">
            <a:normAutofit/>
          </a:bodyPr>
          <a:lstStyle>
            <a:lvl1pPr marL="0" indent="0" algn="ctr">
              <a:buNone/>
              <a:defRPr sz="1050">
                <a:latin typeface="Arial" panose="020B0604020202020204" pitchFamily="34" charset="0"/>
                <a:cs typeface="Arial" panose="020B0604020202020204" pitchFamily="34" charset="0"/>
              </a:defRPr>
            </a:lvl1pPr>
          </a:lstStyle>
          <a:p>
            <a:endParaRPr lang="en-US"/>
          </a:p>
        </p:txBody>
      </p:sp>
      <p:sp>
        <p:nvSpPr>
          <p:cNvPr id="8" name="Text Placeholder 9"/>
          <p:cNvSpPr>
            <a:spLocks noGrp="1"/>
          </p:cNvSpPr>
          <p:nvPr>
            <p:ph type="body" sz="quarter" idx="14" hasCustomPrompt="1"/>
          </p:nvPr>
        </p:nvSpPr>
        <p:spPr>
          <a:xfrm>
            <a:off x="2411725" y="1131596"/>
            <a:ext cx="1980253" cy="2340261"/>
          </a:xfrm>
          <a:prstGeom prst="rect">
            <a:avLst/>
          </a:prstGeom>
        </p:spPr>
        <p:txBody>
          <a:bodyPr lIns="0" tIns="0" rIns="0" bIns="0">
            <a:noAutofit/>
          </a:bodyPr>
          <a:lstStyle>
            <a:lvl1pPr marL="0" indent="0">
              <a:buNone/>
              <a:defRPr sz="1050" b="1">
                <a:solidFill>
                  <a:schemeClr val="accent1"/>
                </a:solidFill>
                <a:latin typeface="Arial" panose="020B0604020202020204" pitchFamily="34" charset="0"/>
                <a:ea typeface="Arial" panose="020B0604020202020204" pitchFamily="34" charset="0"/>
                <a:cs typeface="Arial" panose="020B0604020202020204" pitchFamily="34" charset="0"/>
              </a:defRPr>
            </a:lvl1pPr>
            <a:lvl2pPr marL="0" indent="0">
              <a:buFontTx/>
              <a:buNone/>
              <a:defRPr sz="1050">
                <a:latin typeface="Arial" panose="020B0604020202020204" pitchFamily="34" charset="0"/>
                <a:cs typeface="Arial" panose="020B0604020202020204" pitchFamily="34" charset="0"/>
              </a:defRPr>
            </a:lvl2pPr>
            <a:lvl3pPr marL="0" indent="107997">
              <a:buFont typeface="Wingdings" pitchFamily="2" charset="2"/>
              <a:buChar char="§"/>
              <a:defRPr sz="1050">
                <a:latin typeface="Arial" panose="020B0604020202020204" pitchFamily="34" charset="0"/>
                <a:cs typeface="Arial" panose="020B0604020202020204" pitchFamily="34" charset="0"/>
              </a:defRPr>
            </a:lvl3pPr>
            <a:lvl4pPr marL="0" indent="107997">
              <a:buFont typeface="Wingdings" pitchFamily="2" charset="2"/>
              <a:buChar char="§"/>
              <a:defRPr sz="1050">
                <a:latin typeface="Arial" panose="020B0604020202020204" pitchFamily="34" charset="0"/>
                <a:cs typeface="Arial" panose="020B0604020202020204" pitchFamily="34" charset="0"/>
              </a:defRPr>
            </a:lvl4pPr>
            <a:lvl5pPr marL="0" indent="107997">
              <a:buFont typeface="Wingdings" pitchFamily="2" charset="2"/>
              <a:buChar cha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Connecteur droit 5">
            <a:extLst>
              <a:ext uri="{FF2B5EF4-FFF2-40B4-BE49-F238E27FC236}">
                <a16:creationId xmlns:a16="http://schemas.microsoft.com/office/drawing/2014/main" id="{D7AED4B1-C34A-E1CD-4369-518F9DD91DFE}"/>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3">
            <a:extLst>
              <a:ext uri="{FF2B5EF4-FFF2-40B4-BE49-F238E27FC236}">
                <a16:creationId xmlns:a16="http://schemas.microsoft.com/office/drawing/2014/main" id="{E3672653-5618-5F41-DDB9-04B7F7E04410}"/>
              </a:ext>
            </a:extLst>
          </p:cNvPr>
          <p:cNvSpPr>
            <a:spLocks noGrp="1"/>
          </p:cNvSpPr>
          <p:nvPr>
            <p:ph type="pic" sz="quarter" idx="39"/>
          </p:nvPr>
        </p:nvSpPr>
        <p:spPr>
          <a:xfrm>
            <a:off x="4752023" y="1131595"/>
            <a:ext cx="1980253" cy="2340264"/>
          </a:xfrm>
          <a:prstGeom prst="rect">
            <a:avLst/>
          </a:prstGeom>
          <a:solidFill>
            <a:schemeClr val="bg1">
              <a:lumMod val="95000"/>
            </a:schemeClr>
          </a:solidFill>
        </p:spPr>
        <p:txBody>
          <a:bodyPr anchor="ctr">
            <a:normAutofit/>
          </a:bodyPr>
          <a:lstStyle>
            <a:lvl1pPr marL="0" indent="0" algn="ctr">
              <a:buNone/>
              <a:defRPr sz="1050">
                <a:latin typeface="Arial" panose="020B0604020202020204" pitchFamily="34" charset="0"/>
                <a:cs typeface="Arial" panose="020B0604020202020204" pitchFamily="34" charset="0"/>
              </a:defRPr>
            </a:lvl1pPr>
          </a:lstStyle>
          <a:p>
            <a:endParaRPr lang="en-US"/>
          </a:p>
        </p:txBody>
      </p:sp>
      <p:sp>
        <p:nvSpPr>
          <p:cNvPr id="16" name="Text Placeholder 9">
            <a:extLst>
              <a:ext uri="{FF2B5EF4-FFF2-40B4-BE49-F238E27FC236}">
                <a16:creationId xmlns:a16="http://schemas.microsoft.com/office/drawing/2014/main" id="{6F143F58-B0F0-FBD4-F187-00F1CEF811EE}"/>
              </a:ext>
            </a:extLst>
          </p:cNvPr>
          <p:cNvSpPr>
            <a:spLocks noGrp="1"/>
          </p:cNvSpPr>
          <p:nvPr>
            <p:ph type="body" sz="quarter" idx="40" hasCustomPrompt="1"/>
          </p:nvPr>
        </p:nvSpPr>
        <p:spPr>
          <a:xfrm>
            <a:off x="6912300" y="1131595"/>
            <a:ext cx="1980253" cy="2340264"/>
          </a:xfrm>
          <a:prstGeom prst="rect">
            <a:avLst/>
          </a:prstGeom>
        </p:spPr>
        <p:txBody>
          <a:bodyPr lIns="0" tIns="0" rIns="0" bIns="0">
            <a:noAutofit/>
          </a:bodyPr>
          <a:lstStyle>
            <a:lvl1pPr marL="0" indent="0">
              <a:buNone/>
              <a:defRPr sz="1050" b="1">
                <a:solidFill>
                  <a:schemeClr val="accent1"/>
                </a:solidFill>
                <a:latin typeface="Arial" panose="020B0604020202020204" pitchFamily="34" charset="0"/>
                <a:ea typeface="Arial" panose="020B0604020202020204" pitchFamily="34" charset="0"/>
                <a:cs typeface="Arial" panose="020B0604020202020204" pitchFamily="34" charset="0"/>
              </a:defRPr>
            </a:lvl1pPr>
            <a:lvl2pPr marL="0" indent="0">
              <a:buFontTx/>
              <a:buNone/>
              <a:defRPr sz="1050">
                <a:latin typeface="Arial" panose="020B0604020202020204" pitchFamily="34" charset="0"/>
                <a:cs typeface="Arial" panose="020B0604020202020204" pitchFamily="34" charset="0"/>
              </a:defRPr>
            </a:lvl2pPr>
            <a:lvl3pPr marL="0" indent="107997">
              <a:buFont typeface="Wingdings" pitchFamily="2" charset="2"/>
              <a:buChar char="§"/>
              <a:defRPr sz="1050">
                <a:latin typeface="Arial" panose="020B0604020202020204" pitchFamily="34" charset="0"/>
                <a:cs typeface="Arial" panose="020B0604020202020204" pitchFamily="34" charset="0"/>
              </a:defRPr>
            </a:lvl3pPr>
            <a:lvl4pPr marL="0" indent="107997">
              <a:buFont typeface="Wingdings" pitchFamily="2" charset="2"/>
              <a:buChar char="§"/>
              <a:defRPr sz="1050">
                <a:latin typeface="Arial" panose="020B0604020202020204" pitchFamily="34" charset="0"/>
                <a:cs typeface="Arial" panose="020B0604020202020204" pitchFamily="34" charset="0"/>
              </a:defRPr>
            </a:lvl4pPr>
            <a:lvl5pPr marL="0" indent="107997">
              <a:buFont typeface="Wingdings" pitchFamily="2" charset="2"/>
              <a:buChar cha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9">
            <a:extLst>
              <a:ext uri="{FF2B5EF4-FFF2-40B4-BE49-F238E27FC236}">
                <a16:creationId xmlns:a16="http://schemas.microsoft.com/office/drawing/2014/main" id="{EB99EF8C-1230-F3F3-E2DA-6A66B86C22F3}"/>
              </a:ext>
            </a:extLst>
          </p:cNvPr>
          <p:cNvSpPr>
            <a:spLocks noGrp="1"/>
          </p:cNvSpPr>
          <p:nvPr>
            <p:ph type="body" sz="quarter" idx="41" hasCustomPrompt="1"/>
          </p:nvPr>
        </p:nvSpPr>
        <p:spPr>
          <a:xfrm>
            <a:off x="251448" y="3651893"/>
            <a:ext cx="4140529"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Font typeface="Wingdings" pitchFamily="2" charset="2"/>
              <a:buChar char="§"/>
              <a:defRPr sz="900" spc="0"/>
            </a:lvl2pPr>
            <a:lvl3pPr marL="0" indent="-107997">
              <a:spcBef>
                <a:spcPts val="200"/>
              </a:spcBef>
              <a:buFont typeface="Wingdings" pitchFamily="2" charset="2"/>
              <a:buChar char="§"/>
              <a:defRPr sz="900" spc="0"/>
            </a:lvl3pPr>
            <a:lvl4pPr marL="0" indent="-107997">
              <a:spcBef>
                <a:spcPts val="200"/>
              </a:spcBef>
              <a:buFont typeface="Wingdings" pitchFamily="2" charset="2"/>
              <a:buChar char="§"/>
              <a:defRPr sz="900" spc="0"/>
            </a:lvl4pPr>
            <a:lvl5pPr marL="0"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9">
            <a:extLst>
              <a:ext uri="{FF2B5EF4-FFF2-40B4-BE49-F238E27FC236}">
                <a16:creationId xmlns:a16="http://schemas.microsoft.com/office/drawing/2014/main" id="{53277AB6-AAEA-37AC-5FC4-67CD51713D1C}"/>
              </a:ext>
            </a:extLst>
          </p:cNvPr>
          <p:cNvSpPr>
            <a:spLocks noGrp="1"/>
          </p:cNvSpPr>
          <p:nvPr>
            <p:ph type="body" sz="quarter" idx="42" hasCustomPrompt="1"/>
          </p:nvPr>
        </p:nvSpPr>
        <p:spPr>
          <a:xfrm>
            <a:off x="4752024" y="3651893"/>
            <a:ext cx="4140529"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Font typeface="Wingdings" pitchFamily="2" charset="2"/>
              <a:buChar char="§"/>
              <a:defRPr sz="900" spc="0"/>
            </a:lvl2pPr>
            <a:lvl3pPr marL="0" indent="-107997">
              <a:spcBef>
                <a:spcPts val="200"/>
              </a:spcBef>
              <a:buFont typeface="Wingdings" pitchFamily="2" charset="2"/>
              <a:buChar char="§"/>
              <a:defRPr sz="900" spc="0"/>
            </a:lvl3pPr>
            <a:lvl4pPr marL="0" indent="-107997">
              <a:spcBef>
                <a:spcPts val="200"/>
              </a:spcBef>
              <a:buFont typeface="Wingdings" pitchFamily="2" charset="2"/>
              <a:buChar char="§"/>
              <a:defRPr sz="900" spc="0"/>
            </a:lvl4pPr>
            <a:lvl5pPr marL="0"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8">
            <a:extLst>
              <a:ext uri="{FF2B5EF4-FFF2-40B4-BE49-F238E27FC236}">
                <a16:creationId xmlns:a16="http://schemas.microsoft.com/office/drawing/2014/main" id="{9EC0E923-A06E-EC0E-CDA5-1535FB38EB44}"/>
              </a:ext>
            </a:extLst>
          </p:cNvPr>
          <p:cNvSpPr>
            <a:spLocks noGrp="1"/>
          </p:cNvSpPr>
          <p:nvPr>
            <p:ph type="body" sz="quarter" idx="43"/>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3" name="Footer Placeholder 3">
            <a:extLst>
              <a:ext uri="{FF2B5EF4-FFF2-40B4-BE49-F238E27FC236}">
                <a16:creationId xmlns:a16="http://schemas.microsoft.com/office/drawing/2014/main" id="{4F61F600-FDFC-5D4F-348B-C6ED8FCB98AE}"/>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5" name="Slide Number Placeholder 5">
            <a:extLst>
              <a:ext uri="{FF2B5EF4-FFF2-40B4-BE49-F238E27FC236}">
                <a16:creationId xmlns:a16="http://schemas.microsoft.com/office/drawing/2014/main" id="{21CC7A53-F7AF-748E-1207-7756B1C0A1E9}"/>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7" name="Rectangle 9">
            <a:extLst>
              <a:ext uri="{FF2B5EF4-FFF2-40B4-BE49-F238E27FC236}">
                <a16:creationId xmlns:a16="http://schemas.microsoft.com/office/drawing/2014/main" id="{695B30EF-65BF-4DC8-A304-42698AB0A018}"/>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9" name="Rectangle 9">
            <a:extLst>
              <a:ext uri="{FF2B5EF4-FFF2-40B4-BE49-F238E27FC236}">
                <a16:creationId xmlns:a16="http://schemas.microsoft.com/office/drawing/2014/main" id="{38613CE9-AB4E-1123-259F-ADA32E869DB4}"/>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0" name="Picture 29">
            <a:extLst>
              <a:ext uri="{FF2B5EF4-FFF2-40B4-BE49-F238E27FC236}">
                <a16:creationId xmlns:a16="http://schemas.microsoft.com/office/drawing/2014/main" id="{31D870FF-DF40-EA13-AAE0-AF69293804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84987793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preserve="1">
  <p:cSld name="2_Four Image Text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951543"/>
            <a:ext cx="1980253"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5" name="Picture Placeholder 3"/>
          <p:cNvSpPr>
            <a:spLocks noGrp="1"/>
          </p:cNvSpPr>
          <p:nvPr>
            <p:ph type="pic" sz="quarter" idx="11"/>
          </p:nvPr>
        </p:nvSpPr>
        <p:spPr>
          <a:xfrm>
            <a:off x="2411725" y="951543"/>
            <a:ext cx="1980253"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6" name="Picture Placeholder 3"/>
          <p:cNvSpPr>
            <a:spLocks noGrp="1"/>
          </p:cNvSpPr>
          <p:nvPr>
            <p:ph type="pic" sz="quarter" idx="12"/>
          </p:nvPr>
        </p:nvSpPr>
        <p:spPr>
          <a:xfrm>
            <a:off x="4572000" y="951543"/>
            <a:ext cx="1980000"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7" name="Picture Placeholder 3"/>
          <p:cNvSpPr>
            <a:spLocks noGrp="1"/>
          </p:cNvSpPr>
          <p:nvPr>
            <p:ph type="pic" sz="quarter" idx="13"/>
          </p:nvPr>
        </p:nvSpPr>
        <p:spPr>
          <a:xfrm>
            <a:off x="6732276" y="951572"/>
            <a:ext cx="1980000" cy="2520733"/>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10" name="Text Placeholder 9"/>
          <p:cNvSpPr>
            <a:spLocks noGrp="1"/>
          </p:cNvSpPr>
          <p:nvPr>
            <p:ph type="body" sz="quarter" idx="14" hasCustomPrompt="1"/>
          </p:nvPr>
        </p:nvSpPr>
        <p:spPr>
          <a:xfrm>
            <a:off x="251449" y="3652843"/>
            <a:ext cx="1979999"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Connecteur droit 7">
            <a:extLst>
              <a:ext uri="{FF2B5EF4-FFF2-40B4-BE49-F238E27FC236}">
                <a16:creationId xmlns:a16="http://schemas.microsoft.com/office/drawing/2014/main" id="{D6EA484F-30AD-59E3-6E7A-8D63AD865180}"/>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9">
            <a:extLst>
              <a:ext uri="{FF2B5EF4-FFF2-40B4-BE49-F238E27FC236}">
                <a16:creationId xmlns:a16="http://schemas.microsoft.com/office/drawing/2014/main" id="{C3A3277F-0B20-E506-C5D6-03E042DF222E}"/>
              </a:ext>
            </a:extLst>
          </p:cNvPr>
          <p:cNvSpPr>
            <a:spLocks noGrp="1"/>
          </p:cNvSpPr>
          <p:nvPr>
            <p:ph type="body" sz="quarter" idx="21" hasCustomPrompt="1"/>
          </p:nvPr>
        </p:nvSpPr>
        <p:spPr>
          <a:xfrm>
            <a:off x="2411725" y="3652843"/>
            <a:ext cx="1979999"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9">
            <a:extLst>
              <a:ext uri="{FF2B5EF4-FFF2-40B4-BE49-F238E27FC236}">
                <a16:creationId xmlns:a16="http://schemas.microsoft.com/office/drawing/2014/main" id="{1E67AFC4-74FE-2D92-964A-CB562ABD231D}"/>
              </a:ext>
            </a:extLst>
          </p:cNvPr>
          <p:cNvSpPr>
            <a:spLocks noGrp="1"/>
          </p:cNvSpPr>
          <p:nvPr>
            <p:ph type="body" sz="quarter" idx="22" hasCustomPrompt="1"/>
          </p:nvPr>
        </p:nvSpPr>
        <p:spPr>
          <a:xfrm>
            <a:off x="4572001" y="3652843"/>
            <a:ext cx="1979999"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9">
            <a:extLst>
              <a:ext uri="{FF2B5EF4-FFF2-40B4-BE49-F238E27FC236}">
                <a16:creationId xmlns:a16="http://schemas.microsoft.com/office/drawing/2014/main" id="{18050BC4-03DB-09CE-4601-A2A26FD5D375}"/>
              </a:ext>
            </a:extLst>
          </p:cNvPr>
          <p:cNvSpPr>
            <a:spLocks noGrp="1"/>
          </p:cNvSpPr>
          <p:nvPr>
            <p:ph type="body" sz="quarter" idx="23" hasCustomPrompt="1"/>
          </p:nvPr>
        </p:nvSpPr>
        <p:spPr>
          <a:xfrm>
            <a:off x="6732277" y="3652843"/>
            <a:ext cx="1979999"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5DA9FA2C-F51D-1332-9B38-CE354BF65931}"/>
              </a:ext>
            </a:extLst>
          </p:cNvPr>
          <p:cNvSpPr>
            <a:spLocks noGrp="1"/>
          </p:cNvSpPr>
          <p:nvPr>
            <p:ph type="body" sz="quarter" idx="24"/>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2" name="Footer Placeholder 3">
            <a:extLst>
              <a:ext uri="{FF2B5EF4-FFF2-40B4-BE49-F238E27FC236}">
                <a16:creationId xmlns:a16="http://schemas.microsoft.com/office/drawing/2014/main" id="{79DEB102-489C-A083-CE8B-2FD5080C50F7}"/>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3" name="Slide Number Placeholder 5">
            <a:extLst>
              <a:ext uri="{FF2B5EF4-FFF2-40B4-BE49-F238E27FC236}">
                <a16:creationId xmlns:a16="http://schemas.microsoft.com/office/drawing/2014/main" id="{2A834A2E-38D2-A399-C3D4-F604FB6A7D95}"/>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1" name="Rectangle 9">
            <a:extLst>
              <a:ext uri="{FF2B5EF4-FFF2-40B4-BE49-F238E27FC236}">
                <a16:creationId xmlns:a16="http://schemas.microsoft.com/office/drawing/2014/main" id="{A17CFC91-2D39-96A0-515A-5ACDA400DA90}"/>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3620EC58-40B2-76AB-5802-DA7ED9B2D7C4}"/>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3" name="Picture 29">
            <a:extLst>
              <a:ext uri="{FF2B5EF4-FFF2-40B4-BE49-F238E27FC236}">
                <a16:creationId xmlns:a16="http://schemas.microsoft.com/office/drawing/2014/main" id="{F45EE760-C1A3-C42E-6A5E-438088A833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1330588974"/>
      </p:ext>
    </p:extLst>
  </p:cSld>
  <p:clrMapOvr>
    <a:masterClrMapping/>
  </p:clrMapOvr>
  <p:hf sldNum="0" hdr="0" dt="0"/>
  <p:extLst>
    <p:ext uri="{DCECCB84-F9BA-43D5-87BE-67443E8EF086}">
      <p15:sldGuideLst xmlns:p15="http://schemas.microsoft.com/office/powerpoint/2012/main">
        <p15:guide id="1" orient="horz" pos="1620">
          <p15:clr>
            <a:srgbClr val="FBAE40"/>
          </p15:clr>
        </p15:guide>
      </p15:sldGuideLst>
    </p:ext>
  </p:extLst>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p:cSld name="Four Grid Text Subtitle">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C192E8C6-AC20-6A14-738A-E3D4153CC61C}"/>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Titre 1">
            <a:extLst>
              <a:ext uri="{FF2B5EF4-FFF2-40B4-BE49-F238E27FC236}">
                <a16:creationId xmlns:a16="http://schemas.microsoft.com/office/drawing/2014/main" id="{88D2F058-5BC5-1583-59EE-47ED10014793}"/>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2" name="Espace réservé du texte 3">
            <a:extLst>
              <a:ext uri="{FF2B5EF4-FFF2-40B4-BE49-F238E27FC236}">
                <a16:creationId xmlns:a16="http://schemas.microsoft.com/office/drawing/2014/main" id="{48C5A1B9-375B-0B62-07DD-236C6A5A0215}"/>
              </a:ext>
            </a:extLst>
          </p:cNvPr>
          <p:cNvSpPr>
            <a:spLocks noGrp="1"/>
          </p:cNvSpPr>
          <p:nvPr>
            <p:ph type="body" sz="half" idx="27"/>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6" name="Picture Placeholder 3">
            <a:extLst>
              <a:ext uri="{FF2B5EF4-FFF2-40B4-BE49-F238E27FC236}">
                <a16:creationId xmlns:a16="http://schemas.microsoft.com/office/drawing/2014/main" id="{39D5F7C5-2DB4-ABE4-7B9B-1F18596A5824}"/>
              </a:ext>
            </a:extLst>
          </p:cNvPr>
          <p:cNvSpPr>
            <a:spLocks noGrp="1"/>
          </p:cNvSpPr>
          <p:nvPr>
            <p:ph type="pic" sz="quarter" idx="11"/>
          </p:nvPr>
        </p:nvSpPr>
        <p:spPr>
          <a:xfrm>
            <a:off x="244142" y="951543"/>
            <a:ext cx="415514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7" name="Picture Placeholder 3">
            <a:extLst>
              <a:ext uri="{FF2B5EF4-FFF2-40B4-BE49-F238E27FC236}">
                <a16:creationId xmlns:a16="http://schemas.microsoft.com/office/drawing/2014/main" id="{059A46B2-21F8-4498-9710-3362F2AB166C}"/>
              </a:ext>
            </a:extLst>
          </p:cNvPr>
          <p:cNvSpPr>
            <a:spLocks noGrp="1"/>
          </p:cNvSpPr>
          <p:nvPr>
            <p:ph type="pic" sz="quarter" idx="31"/>
          </p:nvPr>
        </p:nvSpPr>
        <p:spPr>
          <a:xfrm>
            <a:off x="244142" y="2211704"/>
            <a:ext cx="415514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8" name="Picture Placeholder 3">
            <a:extLst>
              <a:ext uri="{FF2B5EF4-FFF2-40B4-BE49-F238E27FC236}">
                <a16:creationId xmlns:a16="http://schemas.microsoft.com/office/drawing/2014/main" id="{D92DF2AE-917A-4740-C23D-92B9549FE365}"/>
              </a:ext>
            </a:extLst>
          </p:cNvPr>
          <p:cNvSpPr>
            <a:spLocks noGrp="1"/>
          </p:cNvSpPr>
          <p:nvPr>
            <p:ph type="pic" sz="quarter" idx="33"/>
          </p:nvPr>
        </p:nvSpPr>
        <p:spPr>
          <a:xfrm>
            <a:off x="4572001" y="2211704"/>
            <a:ext cx="4155143"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9" name="Text Placeholder 9">
            <a:extLst>
              <a:ext uri="{FF2B5EF4-FFF2-40B4-BE49-F238E27FC236}">
                <a16:creationId xmlns:a16="http://schemas.microsoft.com/office/drawing/2014/main" id="{AB5E943C-4A4C-4A75-9660-CA01746BBA6B}"/>
              </a:ext>
            </a:extLst>
          </p:cNvPr>
          <p:cNvSpPr>
            <a:spLocks noGrp="1"/>
          </p:cNvSpPr>
          <p:nvPr>
            <p:ph type="body" sz="quarter" idx="14" hasCustomPrompt="1"/>
          </p:nvPr>
        </p:nvSpPr>
        <p:spPr>
          <a:xfrm>
            <a:off x="251449" y="3471866"/>
            <a:ext cx="4155141"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3">
            <a:extLst>
              <a:ext uri="{FF2B5EF4-FFF2-40B4-BE49-F238E27FC236}">
                <a16:creationId xmlns:a16="http://schemas.microsoft.com/office/drawing/2014/main" id="{BEC443AF-695D-944E-98B5-8FB12C4582A4}"/>
              </a:ext>
            </a:extLst>
          </p:cNvPr>
          <p:cNvSpPr>
            <a:spLocks noGrp="1"/>
          </p:cNvSpPr>
          <p:nvPr>
            <p:ph type="pic" sz="quarter" idx="36"/>
          </p:nvPr>
        </p:nvSpPr>
        <p:spPr>
          <a:xfrm>
            <a:off x="4572001" y="951543"/>
            <a:ext cx="415514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2" name="Text Placeholder 9">
            <a:extLst>
              <a:ext uri="{FF2B5EF4-FFF2-40B4-BE49-F238E27FC236}">
                <a16:creationId xmlns:a16="http://schemas.microsoft.com/office/drawing/2014/main" id="{DAE24088-4774-8527-DB4C-BAE912255EC5}"/>
              </a:ext>
            </a:extLst>
          </p:cNvPr>
          <p:cNvSpPr>
            <a:spLocks noGrp="1"/>
          </p:cNvSpPr>
          <p:nvPr>
            <p:ph type="body" sz="quarter" idx="39" hasCustomPrompt="1"/>
          </p:nvPr>
        </p:nvSpPr>
        <p:spPr>
          <a:xfrm>
            <a:off x="4572001" y="3471866"/>
            <a:ext cx="4155141"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3">
            <a:extLst>
              <a:ext uri="{FF2B5EF4-FFF2-40B4-BE49-F238E27FC236}">
                <a16:creationId xmlns:a16="http://schemas.microsoft.com/office/drawing/2014/main" id="{4BFDEA15-4E1D-D655-C9A7-CC05A2D552CC}"/>
              </a:ext>
            </a:extLst>
          </p:cNvPr>
          <p:cNvSpPr txBox="1">
            <a:spLocks/>
          </p:cNvSpPr>
          <p:nvPr/>
        </p:nvSpPr>
        <p:spPr>
          <a:xfrm>
            <a:off x="244143" y="4746911"/>
            <a:ext cx="3646214" cy="107722"/>
          </a:xfrm>
          <a:prstGeom prst="rect">
            <a:avLst/>
          </a:prstGeom>
        </p:spPr>
        <p:txBody>
          <a:bodyPr vert="horz" wrap="square" lIns="0" tIns="0" rIns="0" bIns="0" rtlCol="0" anchor="b" anchorCtr="0">
            <a:spAutoFit/>
          </a:bodyPr>
          <a:lstStyle>
            <a:defPPr>
              <a:defRPr lang="en-US"/>
            </a:defPPr>
            <a:lvl1pPr marL="0" algn="l" defTabSz="914378"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sz="700" cap="all"/>
              <a:t>PROPRIETARY &amp; CONFIDENTIAL // PRODUCT LINE, DIVISION OR BUSINESS UNIT</a:t>
            </a:r>
          </a:p>
        </p:txBody>
      </p:sp>
      <p:sp>
        <p:nvSpPr>
          <p:cNvPr id="3" name="Slide Number Placeholder 5">
            <a:extLst>
              <a:ext uri="{FF2B5EF4-FFF2-40B4-BE49-F238E27FC236}">
                <a16:creationId xmlns:a16="http://schemas.microsoft.com/office/drawing/2014/main" id="{E5FAB796-F2A1-FCC0-43E3-C98BECAE8CCE}"/>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4" name="Rectangle 9">
            <a:extLst>
              <a:ext uri="{FF2B5EF4-FFF2-40B4-BE49-F238E27FC236}">
                <a16:creationId xmlns:a16="http://schemas.microsoft.com/office/drawing/2014/main" id="{6E909171-771F-3DB9-8F6D-E3ABD1D70F28}"/>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5" name="Rectangle 9">
            <a:extLst>
              <a:ext uri="{FF2B5EF4-FFF2-40B4-BE49-F238E27FC236}">
                <a16:creationId xmlns:a16="http://schemas.microsoft.com/office/drawing/2014/main" id="{C0E107BA-8506-99DA-3CA1-F4C4E2B0C89E}"/>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7" name="Picture 29">
            <a:extLst>
              <a:ext uri="{FF2B5EF4-FFF2-40B4-BE49-F238E27FC236}">
                <a16:creationId xmlns:a16="http://schemas.microsoft.com/office/drawing/2014/main" id="{C658518B-685E-D37D-3063-FFCD268C7C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1570683179"/>
      </p:ext>
    </p:extLst>
  </p:cSld>
  <p:clrMapOvr>
    <a:masterClrMapping/>
  </p:clrMapOvr>
  <p:hf sldNum="0" hdr="0" dt="0"/>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preserve="1">
  <p:cSld name="1_Four Grid Text Subtitle">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C192E8C6-AC20-6A14-738A-E3D4153CC61C}"/>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6" name="Picture Placeholder 3">
            <a:extLst>
              <a:ext uri="{FF2B5EF4-FFF2-40B4-BE49-F238E27FC236}">
                <a16:creationId xmlns:a16="http://schemas.microsoft.com/office/drawing/2014/main" id="{39D5F7C5-2DB4-ABE4-7B9B-1F18596A5824}"/>
              </a:ext>
            </a:extLst>
          </p:cNvPr>
          <p:cNvSpPr>
            <a:spLocks noGrp="1"/>
          </p:cNvSpPr>
          <p:nvPr>
            <p:ph type="pic" sz="quarter" idx="11"/>
          </p:nvPr>
        </p:nvSpPr>
        <p:spPr>
          <a:xfrm>
            <a:off x="244142" y="951543"/>
            <a:ext cx="415514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7" name="Picture Placeholder 3">
            <a:extLst>
              <a:ext uri="{FF2B5EF4-FFF2-40B4-BE49-F238E27FC236}">
                <a16:creationId xmlns:a16="http://schemas.microsoft.com/office/drawing/2014/main" id="{059A46B2-21F8-4498-9710-3362F2AB166C}"/>
              </a:ext>
            </a:extLst>
          </p:cNvPr>
          <p:cNvSpPr>
            <a:spLocks noGrp="1"/>
          </p:cNvSpPr>
          <p:nvPr>
            <p:ph type="pic" sz="quarter" idx="31"/>
          </p:nvPr>
        </p:nvSpPr>
        <p:spPr>
          <a:xfrm>
            <a:off x="244142" y="2211704"/>
            <a:ext cx="415514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8" name="Picture Placeholder 3">
            <a:extLst>
              <a:ext uri="{FF2B5EF4-FFF2-40B4-BE49-F238E27FC236}">
                <a16:creationId xmlns:a16="http://schemas.microsoft.com/office/drawing/2014/main" id="{D92DF2AE-917A-4740-C23D-92B9549FE365}"/>
              </a:ext>
            </a:extLst>
          </p:cNvPr>
          <p:cNvSpPr>
            <a:spLocks noGrp="1"/>
          </p:cNvSpPr>
          <p:nvPr>
            <p:ph type="pic" sz="quarter" idx="33"/>
          </p:nvPr>
        </p:nvSpPr>
        <p:spPr>
          <a:xfrm>
            <a:off x="4572001" y="2211704"/>
            <a:ext cx="4155143"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9" name="Text Placeholder 9">
            <a:extLst>
              <a:ext uri="{FF2B5EF4-FFF2-40B4-BE49-F238E27FC236}">
                <a16:creationId xmlns:a16="http://schemas.microsoft.com/office/drawing/2014/main" id="{AB5E943C-4A4C-4A75-9660-CA01746BBA6B}"/>
              </a:ext>
            </a:extLst>
          </p:cNvPr>
          <p:cNvSpPr>
            <a:spLocks noGrp="1"/>
          </p:cNvSpPr>
          <p:nvPr>
            <p:ph type="body" sz="quarter" idx="14" hasCustomPrompt="1"/>
          </p:nvPr>
        </p:nvSpPr>
        <p:spPr>
          <a:xfrm>
            <a:off x="251449" y="3471866"/>
            <a:ext cx="4155141"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3">
            <a:extLst>
              <a:ext uri="{FF2B5EF4-FFF2-40B4-BE49-F238E27FC236}">
                <a16:creationId xmlns:a16="http://schemas.microsoft.com/office/drawing/2014/main" id="{BEC443AF-695D-944E-98B5-8FB12C4582A4}"/>
              </a:ext>
            </a:extLst>
          </p:cNvPr>
          <p:cNvSpPr>
            <a:spLocks noGrp="1"/>
          </p:cNvSpPr>
          <p:nvPr>
            <p:ph type="pic" sz="quarter" idx="36"/>
          </p:nvPr>
        </p:nvSpPr>
        <p:spPr>
          <a:xfrm>
            <a:off x="4572001" y="951543"/>
            <a:ext cx="415514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2" name="Text Placeholder 9">
            <a:extLst>
              <a:ext uri="{FF2B5EF4-FFF2-40B4-BE49-F238E27FC236}">
                <a16:creationId xmlns:a16="http://schemas.microsoft.com/office/drawing/2014/main" id="{DAE24088-4774-8527-DB4C-BAE912255EC5}"/>
              </a:ext>
            </a:extLst>
          </p:cNvPr>
          <p:cNvSpPr>
            <a:spLocks noGrp="1"/>
          </p:cNvSpPr>
          <p:nvPr>
            <p:ph type="body" sz="quarter" idx="39" hasCustomPrompt="1"/>
          </p:nvPr>
        </p:nvSpPr>
        <p:spPr>
          <a:xfrm>
            <a:off x="4572001" y="3471866"/>
            <a:ext cx="4155141"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8">
            <a:extLst>
              <a:ext uri="{FF2B5EF4-FFF2-40B4-BE49-F238E27FC236}">
                <a16:creationId xmlns:a16="http://schemas.microsoft.com/office/drawing/2014/main" id="{ADD929EC-E490-B8F3-AD49-02C20DA0C4DE}"/>
              </a:ext>
            </a:extLst>
          </p:cNvPr>
          <p:cNvSpPr>
            <a:spLocks noGrp="1"/>
          </p:cNvSpPr>
          <p:nvPr>
            <p:ph type="body" sz="quarter" idx="40"/>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2" name="Footer Placeholder 3">
            <a:extLst>
              <a:ext uri="{FF2B5EF4-FFF2-40B4-BE49-F238E27FC236}">
                <a16:creationId xmlns:a16="http://schemas.microsoft.com/office/drawing/2014/main" id="{6EABB175-15B1-4439-AF75-DD49C005D16B}"/>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4" name="Slide Number Placeholder 5">
            <a:extLst>
              <a:ext uri="{FF2B5EF4-FFF2-40B4-BE49-F238E27FC236}">
                <a16:creationId xmlns:a16="http://schemas.microsoft.com/office/drawing/2014/main" id="{B53F6D89-2B01-7BCA-B5EC-0937B8BD0176}"/>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6E302C73-474D-6D5E-4524-73C6D990E187}"/>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7" name="Rectangle 9">
            <a:extLst>
              <a:ext uri="{FF2B5EF4-FFF2-40B4-BE49-F238E27FC236}">
                <a16:creationId xmlns:a16="http://schemas.microsoft.com/office/drawing/2014/main" id="{7946039E-CFE8-3D9C-9186-D77FA5A0DB95}"/>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8" name="Picture 29">
            <a:extLst>
              <a:ext uri="{FF2B5EF4-FFF2-40B4-BE49-F238E27FC236}">
                <a16:creationId xmlns:a16="http://schemas.microsoft.com/office/drawing/2014/main" id="{53BBA302-8646-8B39-B317-36C7A8FEA5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3418067088"/>
      </p:ext>
    </p:extLst>
  </p:cSld>
  <p:clrMapOvr>
    <a:masterClrMapping/>
  </p:clrMapOvr>
  <p:hf sldNum="0" hdr="0" dt="0"/>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p:cSld name="Four Bar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951545"/>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14" name="Picture Placeholder 3">
            <a:extLst>
              <a:ext uri="{FF2B5EF4-FFF2-40B4-BE49-F238E27FC236}">
                <a16:creationId xmlns:a16="http://schemas.microsoft.com/office/drawing/2014/main" id="{0A19D315-BCDF-07BE-73EB-B8660671B56A}"/>
              </a:ext>
            </a:extLst>
          </p:cNvPr>
          <p:cNvSpPr>
            <a:spLocks noGrp="1"/>
          </p:cNvSpPr>
          <p:nvPr>
            <p:ph type="pic" sz="quarter" idx="29"/>
          </p:nvPr>
        </p:nvSpPr>
        <p:spPr>
          <a:xfrm>
            <a:off x="2411725" y="951545"/>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15" name="Picture Placeholder 3">
            <a:extLst>
              <a:ext uri="{FF2B5EF4-FFF2-40B4-BE49-F238E27FC236}">
                <a16:creationId xmlns:a16="http://schemas.microsoft.com/office/drawing/2014/main" id="{4F997B26-1B64-8978-0594-E1A43A6495B9}"/>
              </a:ext>
            </a:extLst>
          </p:cNvPr>
          <p:cNvSpPr>
            <a:spLocks noGrp="1"/>
          </p:cNvSpPr>
          <p:nvPr>
            <p:ph type="pic" sz="quarter" idx="30"/>
          </p:nvPr>
        </p:nvSpPr>
        <p:spPr>
          <a:xfrm>
            <a:off x="4572001" y="951545"/>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18" name="Picture Placeholder 3">
            <a:extLst>
              <a:ext uri="{FF2B5EF4-FFF2-40B4-BE49-F238E27FC236}">
                <a16:creationId xmlns:a16="http://schemas.microsoft.com/office/drawing/2014/main" id="{A0A71F0D-5C62-740C-4508-E051D15B8C42}"/>
              </a:ext>
            </a:extLst>
          </p:cNvPr>
          <p:cNvSpPr>
            <a:spLocks noGrp="1"/>
          </p:cNvSpPr>
          <p:nvPr>
            <p:ph type="pic" sz="quarter" idx="31"/>
          </p:nvPr>
        </p:nvSpPr>
        <p:spPr>
          <a:xfrm>
            <a:off x="6732277" y="951545"/>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8" name="Text Placeholder 7"/>
          <p:cNvSpPr>
            <a:spLocks noGrp="1"/>
          </p:cNvSpPr>
          <p:nvPr>
            <p:ph type="body" sz="quarter" idx="19" hasCustomPrompt="1"/>
          </p:nvPr>
        </p:nvSpPr>
        <p:spPr>
          <a:xfrm>
            <a:off x="251448" y="3291843"/>
            <a:ext cx="1980252"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3" name="Text Placeholder 7"/>
          <p:cNvSpPr>
            <a:spLocks noGrp="1"/>
          </p:cNvSpPr>
          <p:nvPr>
            <p:ph type="body" sz="quarter" idx="20" hasCustomPrompt="1"/>
          </p:nvPr>
        </p:nvSpPr>
        <p:spPr>
          <a:xfrm>
            <a:off x="2411725" y="3291843"/>
            <a:ext cx="1980253" cy="900115"/>
          </a:xfrm>
          <a:prstGeom prst="rect">
            <a:avLst/>
          </a:prstGeom>
          <a:solidFill>
            <a:schemeClr val="accent3">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6" name="Text Placeholder 7"/>
          <p:cNvSpPr>
            <a:spLocks noGrp="1"/>
          </p:cNvSpPr>
          <p:nvPr>
            <p:ph type="body" sz="quarter" idx="21" hasCustomPrompt="1"/>
          </p:nvPr>
        </p:nvSpPr>
        <p:spPr>
          <a:xfrm>
            <a:off x="4572001" y="3291843"/>
            <a:ext cx="1980253" cy="900115"/>
          </a:xfrm>
          <a:prstGeom prst="rect">
            <a:avLst/>
          </a:prstGeom>
          <a:solidFill>
            <a:schemeClr val="accent5">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7" name="Text Placeholder 7"/>
          <p:cNvSpPr>
            <a:spLocks noGrp="1"/>
          </p:cNvSpPr>
          <p:nvPr>
            <p:ph type="body" sz="quarter" idx="22" hasCustomPrompt="1"/>
          </p:nvPr>
        </p:nvSpPr>
        <p:spPr>
          <a:xfrm>
            <a:off x="6732277" y="3291843"/>
            <a:ext cx="1980253"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cxnSp>
        <p:nvCxnSpPr>
          <p:cNvPr id="3" name="Connecteur droit 2">
            <a:extLst>
              <a:ext uri="{FF2B5EF4-FFF2-40B4-BE49-F238E27FC236}">
                <a16:creationId xmlns:a16="http://schemas.microsoft.com/office/drawing/2014/main" id="{8F0CF33D-24B6-3722-DF51-D6C6E8429DA8}"/>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Titre 1">
            <a:extLst>
              <a:ext uri="{FF2B5EF4-FFF2-40B4-BE49-F238E27FC236}">
                <a16:creationId xmlns:a16="http://schemas.microsoft.com/office/drawing/2014/main" id="{24D3F70D-112E-6DCA-E294-E2EA0336F1F7}"/>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0" name="Espace réservé du texte 3">
            <a:extLst>
              <a:ext uri="{FF2B5EF4-FFF2-40B4-BE49-F238E27FC236}">
                <a16:creationId xmlns:a16="http://schemas.microsoft.com/office/drawing/2014/main" id="{BA99427D-2F45-114C-6ED6-0E64B44A45E7}"/>
              </a:ext>
            </a:extLst>
          </p:cNvPr>
          <p:cNvSpPr>
            <a:spLocks noGrp="1"/>
          </p:cNvSpPr>
          <p:nvPr>
            <p:ph type="body" sz="half" idx="27"/>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 name="Footer Placeholder 3">
            <a:extLst>
              <a:ext uri="{FF2B5EF4-FFF2-40B4-BE49-F238E27FC236}">
                <a16:creationId xmlns:a16="http://schemas.microsoft.com/office/drawing/2014/main" id="{C569BE2F-F2AE-A0A1-543E-2A94FDECC94A}"/>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5" name="Slide Number Placeholder 5">
            <a:extLst>
              <a:ext uri="{FF2B5EF4-FFF2-40B4-BE49-F238E27FC236}">
                <a16:creationId xmlns:a16="http://schemas.microsoft.com/office/drawing/2014/main" id="{81B9A996-FF27-1C74-8A1F-97CE1CF00D5C}"/>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6" name="Rectangle 9">
            <a:extLst>
              <a:ext uri="{FF2B5EF4-FFF2-40B4-BE49-F238E27FC236}">
                <a16:creationId xmlns:a16="http://schemas.microsoft.com/office/drawing/2014/main" id="{4CEDBED0-6A96-2610-CD30-46D2258FF2DF}"/>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7" name="Rectangle 9">
            <a:extLst>
              <a:ext uri="{FF2B5EF4-FFF2-40B4-BE49-F238E27FC236}">
                <a16:creationId xmlns:a16="http://schemas.microsoft.com/office/drawing/2014/main" id="{D5C5FF57-9804-8C56-D50F-7BF9162189E5}"/>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1" name="Picture 29">
            <a:extLst>
              <a:ext uri="{FF2B5EF4-FFF2-40B4-BE49-F238E27FC236}">
                <a16:creationId xmlns:a16="http://schemas.microsoft.com/office/drawing/2014/main" id="{1BAF270D-F66D-2A42-C01B-9ED65DC405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1237734559"/>
      </p:ext>
    </p:extLst>
  </p:cSld>
  <p:clrMapOvr>
    <a:masterClrMapping/>
  </p:clrMapOvr>
  <p:hf sldNum="0" hdr="0" dt="0"/>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preserve="1">
  <p:cSld name="1_Four Bar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951545"/>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14" name="Picture Placeholder 3">
            <a:extLst>
              <a:ext uri="{FF2B5EF4-FFF2-40B4-BE49-F238E27FC236}">
                <a16:creationId xmlns:a16="http://schemas.microsoft.com/office/drawing/2014/main" id="{0A19D315-BCDF-07BE-73EB-B8660671B56A}"/>
              </a:ext>
            </a:extLst>
          </p:cNvPr>
          <p:cNvSpPr>
            <a:spLocks noGrp="1"/>
          </p:cNvSpPr>
          <p:nvPr>
            <p:ph type="pic" sz="quarter" idx="29"/>
          </p:nvPr>
        </p:nvSpPr>
        <p:spPr>
          <a:xfrm>
            <a:off x="2411725" y="951545"/>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15" name="Picture Placeholder 3">
            <a:extLst>
              <a:ext uri="{FF2B5EF4-FFF2-40B4-BE49-F238E27FC236}">
                <a16:creationId xmlns:a16="http://schemas.microsoft.com/office/drawing/2014/main" id="{4F997B26-1B64-8978-0594-E1A43A6495B9}"/>
              </a:ext>
            </a:extLst>
          </p:cNvPr>
          <p:cNvSpPr>
            <a:spLocks noGrp="1"/>
          </p:cNvSpPr>
          <p:nvPr>
            <p:ph type="pic" sz="quarter" idx="30"/>
          </p:nvPr>
        </p:nvSpPr>
        <p:spPr>
          <a:xfrm>
            <a:off x="4572001" y="951545"/>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18" name="Picture Placeholder 3">
            <a:extLst>
              <a:ext uri="{FF2B5EF4-FFF2-40B4-BE49-F238E27FC236}">
                <a16:creationId xmlns:a16="http://schemas.microsoft.com/office/drawing/2014/main" id="{A0A71F0D-5C62-740C-4508-E051D15B8C42}"/>
              </a:ext>
            </a:extLst>
          </p:cNvPr>
          <p:cNvSpPr>
            <a:spLocks noGrp="1"/>
          </p:cNvSpPr>
          <p:nvPr>
            <p:ph type="pic" sz="quarter" idx="31"/>
          </p:nvPr>
        </p:nvSpPr>
        <p:spPr>
          <a:xfrm>
            <a:off x="6732277" y="951545"/>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8" name="Text Placeholder 7"/>
          <p:cNvSpPr>
            <a:spLocks noGrp="1"/>
          </p:cNvSpPr>
          <p:nvPr>
            <p:ph type="body" sz="quarter" idx="19" hasCustomPrompt="1"/>
          </p:nvPr>
        </p:nvSpPr>
        <p:spPr>
          <a:xfrm>
            <a:off x="251448" y="3291843"/>
            <a:ext cx="1980252"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3" name="Text Placeholder 7"/>
          <p:cNvSpPr>
            <a:spLocks noGrp="1"/>
          </p:cNvSpPr>
          <p:nvPr>
            <p:ph type="body" sz="quarter" idx="20" hasCustomPrompt="1"/>
          </p:nvPr>
        </p:nvSpPr>
        <p:spPr>
          <a:xfrm>
            <a:off x="2411725" y="3291843"/>
            <a:ext cx="1980253" cy="900115"/>
          </a:xfrm>
          <a:prstGeom prst="rect">
            <a:avLst/>
          </a:prstGeom>
          <a:solidFill>
            <a:schemeClr val="accent3">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6" name="Text Placeholder 7"/>
          <p:cNvSpPr>
            <a:spLocks noGrp="1"/>
          </p:cNvSpPr>
          <p:nvPr>
            <p:ph type="body" sz="quarter" idx="21" hasCustomPrompt="1"/>
          </p:nvPr>
        </p:nvSpPr>
        <p:spPr>
          <a:xfrm>
            <a:off x="4572001" y="3291843"/>
            <a:ext cx="1980253" cy="900115"/>
          </a:xfrm>
          <a:prstGeom prst="rect">
            <a:avLst/>
          </a:prstGeom>
          <a:solidFill>
            <a:schemeClr val="accent5">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7" name="Text Placeholder 7"/>
          <p:cNvSpPr>
            <a:spLocks noGrp="1"/>
          </p:cNvSpPr>
          <p:nvPr>
            <p:ph type="body" sz="quarter" idx="22" hasCustomPrompt="1"/>
          </p:nvPr>
        </p:nvSpPr>
        <p:spPr>
          <a:xfrm>
            <a:off x="6732277" y="3291843"/>
            <a:ext cx="1980253"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cxnSp>
        <p:nvCxnSpPr>
          <p:cNvPr id="3" name="Connecteur droit 2">
            <a:extLst>
              <a:ext uri="{FF2B5EF4-FFF2-40B4-BE49-F238E27FC236}">
                <a16:creationId xmlns:a16="http://schemas.microsoft.com/office/drawing/2014/main" id="{8F0CF33D-24B6-3722-DF51-D6C6E8429DA8}"/>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40D8738B-E247-1989-EB64-304410857963}"/>
              </a:ext>
            </a:extLst>
          </p:cNvPr>
          <p:cNvSpPr>
            <a:spLocks noGrp="1"/>
          </p:cNvSpPr>
          <p:nvPr>
            <p:ph type="body" sz="quarter" idx="14"/>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2" name="Footer Placeholder 3">
            <a:extLst>
              <a:ext uri="{FF2B5EF4-FFF2-40B4-BE49-F238E27FC236}">
                <a16:creationId xmlns:a16="http://schemas.microsoft.com/office/drawing/2014/main" id="{095E7F53-3E16-B317-2944-8E273F7D272F}"/>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6" name="Slide Number Placeholder 5">
            <a:extLst>
              <a:ext uri="{FF2B5EF4-FFF2-40B4-BE49-F238E27FC236}">
                <a16:creationId xmlns:a16="http://schemas.microsoft.com/office/drawing/2014/main" id="{671C55DB-FBAC-C768-2CBE-8706FC5CD29D}"/>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7" name="Rectangle 9">
            <a:extLst>
              <a:ext uri="{FF2B5EF4-FFF2-40B4-BE49-F238E27FC236}">
                <a16:creationId xmlns:a16="http://schemas.microsoft.com/office/drawing/2014/main" id="{18F1DFD2-F279-6C2C-E0F9-7F13455785B8}"/>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9" name="Rectangle 9">
            <a:extLst>
              <a:ext uri="{FF2B5EF4-FFF2-40B4-BE49-F238E27FC236}">
                <a16:creationId xmlns:a16="http://schemas.microsoft.com/office/drawing/2014/main" id="{3E5EAF53-7606-D9C7-ED36-ACF91FC9587D}"/>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0" name="Picture 29">
            <a:extLst>
              <a:ext uri="{FF2B5EF4-FFF2-40B4-BE49-F238E27FC236}">
                <a16:creationId xmlns:a16="http://schemas.microsoft.com/office/drawing/2014/main" id="{72A88255-2890-DA39-D4B1-456B61D001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4136382959"/>
      </p:ext>
    </p:extLst>
  </p:cSld>
  <p:clrMapOvr>
    <a:masterClrMapping/>
  </p:clrMapOvr>
  <p:hf sldNum="0" hdr="0" dt="0"/>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p:cSld name="4 Bar Text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951543"/>
            <a:ext cx="1980253" cy="2340294"/>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cxnSp>
        <p:nvCxnSpPr>
          <p:cNvPr id="3" name="Connecteur droit 2">
            <a:extLst>
              <a:ext uri="{FF2B5EF4-FFF2-40B4-BE49-F238E27FC236}">
                <a16:creationId xmlns:a16="http://schemas.microsoft.com/office/drawing/2014/main" id="{2116A3EE-E184-3781-1C6B-F3151CFDE97B}"/>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Titre 1">
            <a:extLst>
              <a:ext uri="{FF2B5EF4-FFF2-40B4-BE49-F238E27FC236}">
                <a16:creationId xmlns:a16="http://schemas.microsoft.com/office/drawing/2014/main" id="{8B8C4161-A190-AA8D-C713-111B693FBCF7}"/>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0" name="Espace réservé du texte 3">
            <a:extLst>
              <a:ext uri="{FF2B5EF4-FFF2-40B4-BE49-F238E27FC236}">
                <a16:creationId xmlns:a16="http://schemas.microsoft.com/office/drawing/2014/main" id="{6AC317DF-5919-2DEB-0D68-45F897F59685}"/>
              </a:ext>
            </a:extLst>
          </p:cNvPr>
          <p:cNvSpPr>
            <a:spLocks noGrp="1"/>
          </p:cNvSpPr>
          <p:nvPr>
            <p:ph type="body" sz="half" idx="28"/>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2" name="Text Placeholder 7">
            <a:extLst>
              <a:ext uri="{FF2B5EF4-FFF2-40B4-BE49-F238E27FC236}">
                <a16:creationId xmlns:a16="http://schemas.microsoft.com/office/drawing/2014/main" id="{EBB3A167-A205-A807-4639-43EDEF8DC4AA}"/>
              </a:ext>
            </a:extLst>
          </p:cNvPr>
          <p:cNvSpPr>
            <a:spLocks noGrp="1"/>
          </p:cNvSpPr>
          <p:nvPr>
            <p:ph type="body" sz="quarter" idx="19" hasCustomPrompt="1"/>
          </p:nvPr>
        </p:nvSpPr>
        <p:spPr>
          <a:xfrm>
            <a:off x="251449" y="2391733"/>
            <a:ext cx="1980253" cy="900110"/>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4" name="Picture Placeholder 3">
            <a:extLst>
              <a:ext uri="{FF2B5EF4-FFF2-40B4-BE49-F238E27FC236}">
                <a16:creationId xmlns:a16="http://schemas.microsoft.com/office/drawing/2014/main" id="{8A875C84-883E-CA41-F199-F9B0BF5353FA}"/>
              </a:ext>
            </a:extLst>
          </p:cNvPr>
          <p:cNvSpPr>
            <a:spLocks noGrp="1"/>
          </p:cNvSpPr>
          <p:nvPr>
            <p:ph type="pic" sz="quarter" idx="30"/>
          </p:nvPr>
        </p:nvSpPr>
        <p:spPr>
          <a:xfrm>
            <a:off x="2411725" y="951543"/>
            <a:ext cx="1980253" cy="234029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22" name="Picture Placeholder 3">
            <a:extLst>
              <a:ext uri="{FF2B5EF4-FFF2-40B4-BE49-F238E27FC236}">
                <a16:creationId xmlns:a16="http://schemas.microsoft.com/office/drawing/2014/main" id="{FE8C0532-45A2-D454-C28F-BB021FD89816}"/>
              </a:ext>
            </a:extLst>
          </p:cNvPr>
          <p:cNvSpPr>
            <a:spLocks noGrp="1"/>
          </p:cNvSpPr>
          <p:nvPr>
            <p:ph type="pic" sz="quarter" idx="31"/>
          </p:nvPr>
        </p:nvSpPr>
        <p:spPr>
          <a:xfrm>
            <a:off x="4572001" y="951543"/>
            <a:ext cx="1980253"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23" name="Picture Placeholder 3">
            <a:extLst>
              <a:ext uri="{FF2B5EF4-FFF2-40B4-BE49-F238E27FC236}">
                <a16:creationId xmlns:a16="http://schemas.microsoft.com/office/drawing/2014/main" id="{640A7D87-24A6-A792-6ABD-FB61F2BDD65A}"/>
              </a:ext>
            </a:extLst>
          </p:cNvPr>
          <p:cNvSpPr>
            <a:spLocks noGrp="1"/>
          </p:cNvSpPr>
          <p:nvPr>
            <p:ph type="pic" sz="quarter" idx="32"/>
          </p:nvPr>
        </p:nvSpPr>
        <p:spPr>
          <a:xfrm>
            <a:off x="6732277" y="951543"/>
            <a:ext cx="1980253"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24" name="Text Placeholder 7">
            <a:extLst>
              <a:ext uri="{FF2B5EF4-FFF2-40B4-BE49-F238E27FC236}">
                <a16:creationId xmlns:a16="http://schemas.microsoft.com/office/drawing/2014/main" id="{BDFC53B3-6C1A-E5D5-43DB-0ACE10B33F1E}"/>
              </a:ext>
            </a:extLst>
          </p:cNvPr>
          <p:cNvSpPr>
            <a:spLocks noGrp="1"/>
          </p:cNvSpPr>
          <p:nvPr>
            <p:ph type="body" sz="quarter" idx="33" hasCustomPrompt="1"/>
          </p:nvPr>
        </p:nvSpPr>
        <p:spPr>
          <a:xfrm>
            <a:off x="2411725" y="2391733"/>
            <a:ext cx="1980253" cy="900110"/>
          </a:xfrm>
          <a:prstGeom prst="rect">
            <a:avLst/>
          </a:prstGeom>
          <a:solidFill>
            <a:schemeClr val="accent3">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5" name="Text Placeholder 7">
            <a:extLst>
              <a:ext uri="{FF2B5EF4-FFF2-40B4-BE49-F238E27FC236}">
                <a16:creationId xmlns:a16="http://schemas.microsoft.com/office/drawing/2014/main" id="{E4574760-CE14-5573-E714-0095B27AB02A}"/>
              </a:ext>
            </a:extLst>
          </p:cNvPr>
          <p:cNvSpPr>
            <a:spLocks noGrp="1"/>
          </p:cNvSpPr>
          <p:nvPr>
            <p:ph type="body" sz="quarter" idx="34" hasCustomPrompt="1"/>
          </p:nvPr>
        </p:nvSpPr>
        <p:spPr>
          <a:xfrm>
            <a:off x="4572001" y="2391733"/>
            <a:ext cx="1980253" cy="900110"/>
          </a:xfrm>
          <a:prstGeom prst="rect">
            <a:avLst/>
          </a:prstGeom>
          <a:solidFill>
            <a:schemeClr val="accent5">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6" name="Text Placeholder 7">
            <a:extLst>
              <a:ext uri="{FF2B5EF4-FFF2-40B4-BE49-F238E27FC236}">
                <a16:creationId xmlns:a16="http://schemas.microsoft.com/office/drawing/2014/main" id="{4621EBF3-0D48-721F-BAB7-971B9A1D14C8}"/>
              </a:ext>
            </a:extLst>
          </p:cNvPr>
          <p:cNvSpPr>
            <a:spLocks noGrp="1"/>
          </p:cNvSpPr>
          <p:nvPr>
            <p:ph type="body" sz="quarter" idx="35" hasCustomPrompt="1"/>
          </p:nvPr>
        </p:nvSpPr>
        <p:spPr>
          <a:xfrm>
            <a:off x="6732277" y="2391733"/>
            <a:ext cx="1980253" cy="900110"/>
          </a:xfrm>
          <a:prstGeom prst="rect">
            <a:avLst/>
          </a:prstGeom>
          <a:solidFill>
            <a:schemeClr val="accent6">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7" name="Text Placeholder 9">
            <a:extLst>
              <a:ext uri="{FF2B5EF4-FFF2-40B4-BE49-F238E27FC236}">
                <a16:creationId xmlns:a16="http://schemas.microsoft.com/office/drawing/2014/main" id="{CD4F15DD-ED08-59FA-9210-B71C8CA40FE9}"/>
              </a:ext>
            </a:extLst>
          </p:cNvPr>
          <p:cNvSpPr>
            <a:spLocks noGrp="1"/>
          </p:cNvSpPr>
          <p:nvPr>
            <p:ph type="body" sz="quarter" idx="14" hasCustomPrompt="1"/>
          </p:nvPr>
        </p:nvSpPr>
        <p:spPr>
          <a:xfrm>
            <a:off x="251449"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9">
            <a:extLst>
              <a:ext uri="{FF2B5EF4-FFF2-40B4-BE49-F238E27FC236}">
                <a16:creationId xmlns:a16="http://schemas.microsoft.com/office/drawing/2014/main" id="{3A2F20F0-1E64-01A9-474C-883F1891FEAB}"/>
              </a:ext>
            </a:extLst>
          </p:cNvPr>
          <p:cNvSpPr>
            <a:spLocks noGrp="1"/>
          </p:cNvSpPr>
          <p:nvPr>
            <p:ph type="body" sz="quarter" idx="40" hasCustomPrompt="1"/>
          </p:nvPr>
        </p:nvSpPr>
        <p:spPr>
          <a:xfrm>
            <a:off x="2411724"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9">
            <a:extLst>
              <a:ext uri="{FF2B5EF4-FFF2-40B4-BE49-F238E27FC236}">
                <a16:creationId xmlns:a16="http://schemas.microsoft.com/office/drawing/2014/main" id="{820DCD0B-53C7-2804-3C6C-7E5A28BF97EB}"/>
              </a:ext>
            </a:extLst>
          </p:cNvPr>
          <p:cNvSpPr>
            <a:spLocks noGrp="1"/>
          </p:cNvSpPr>
          <p:nvPr>
            <p:ph type="body" sz="quarter" idx="41" hasCustomPrompt="1"/>
          </p:nvPr>
        </p:nvSpPr>
        <p:spPr>
          <a:xfrm>
            <a:off x="4572001"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9">
            <a:extLst>
              <a:ext uri="{FF2B5EF4-FFF2-40B4-BE49-F238E27FC236}">
                <a16:creationId xmlns:a16="http://schemas.microsoft.com/office/drawing/2014/main" id="{A0E366BA-EE04-D83E-917F-B670D3CFC6E7}"/>
              </a:ext>
            </a:extLst>
          </p:cNvPr>
          <p:cNvSpPr>
            <a:spLocks noGrp="1"/>
          </p:cNvSpPr>
          <p:nvPr>
            <p:ph type="body" sz="quarter" idx="42" hasCustomPrompt="1"/>
          </p:nvPr>
        </p:nvSpPr>
        <p:spPr>
          <a:xfrm>
            <a:off x="6732277"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3">
            <a:extLst>
              <a:ext uri="{FF2B5EF4-FFF2-40B4-BE49-F238E27FC236}">
                <a16:creationId xmlns:a16="http://schemas.microsoft.com/office/drawing/2014/main" id="{5347B26F-76AB-D6E3-F047-97B15D768E3D}"/>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8" name="Slide Number Placeholder 5">
            <a:extLst>
              <a:ext uri="{FF2B5EF4-FFF2-40B4-BE49-F238E27FC236}">
                <a16:creationId xmlns:a16="http://schemas.microsoft.com/office/drawing/2014/main" id="{8728D9CA-002B-CFAB-1988-0F1129E1040C}"/>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1" name="Rectangle 9">
            <a:extLst>
              <a:ext uri="{FF2B5EF4-FFF2-40B4-BE49-F238E27FC236}">
                <a16:creationId xmlns:a16="http://schemas.microsoft.com/office/drawing/2014/main" id="{E2A88182-87E8-CE3A-1BE5-F48D166508A8}"/>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3" name="Rectangle 9">
            <a:extLst>
              <a:ext uri="{FF2B5EF4-FFF2-40B4-BE49-F238E27FC236}">
                <a16:creationId xmlns:a16="http://schemas.microsoft.com/office/drawing/2014/main" id="{C02EF913-5243-F0FE-83F4-BCB10FB88074}"/>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5" name="Picture 29">
            <a:extLst>
              <a:ext uri="{FF2B5EF4-FFF2-40B4-BE49-F238E27FC236}">
                <a16:creationId xmlns:a16="http://schemas.microsoft.com/office/drawing/2014/main" id="{C6927F20-CDBB-3AA3-200D-E4B6B619EF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2846652339"/>
      </p:ext>
    </p:extLst>
  </p:cSld>
  <p:clrMapOvr>
    <a:masterClrMapping/>
  </p:clrMapOvr>
  <p:hf sldNum="0" hdr="0" dt="0"/>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preserve="1">
  <p:cSld name="1_4 Bar Text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951543"/>
            <a:ext cx="1980253" cy="2340294"/>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cxnSp>
        <p:nvCxnSpPr>
          <p:cNvPr id="3" name="Connecteur droit 2">
            <a:extLst>
              <a:ext uri="{FF2B5EF4-FFF2-40B4-BE49-F238E27FC236}">
                <a16:creationId xmlns:a16="http://schemas.microsoft.com/office/drawing/2014/main" id="{2116A3EE-E184-3781-1C6B-F3151CFDE97B}"/>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7">
            <a:extLst>
              <a:ext uri="{FF2B5EF4-FFF2-40B4-BE49-F238E27FC236}">
                <a16:creationId xmlns:a16="http://schemas.microsoft.com/office/drawing/2014/main" id="{EBB3A167-A205-A807-4639-43EDEF8DC4AA}"/>
              </a:ext>
            </a:extLst>
          </p:cNvPr>
          <p:cNvSpPr>
            <a:spLocks noGrp="1"/>
          </p:cNvSpPr>
          <p:nvPr>
            <p:ph type="body" sz="quarter" idx="19" hasCustomPrompt="1"/>
          </p:nvPr>
        </p:nvSpPr>
        <p:spPr>
          <a:xfrm>
            <a:off x="251449" y="2391733"/>
            <a:ext cx="1980253" cy="900110"/>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4" name="Picture Placeholder 3">
            <a:extLst>
              <a:ext uri="{FF2B5EF4-FFF2-40B4-BE49-F238E27FC236}">
                <a16:creationId xmlns:a16="http://schemas.microsoft.com/office/drawing/2014/main" id="{8A875C84-883E-CA41-F199-F9B0BF5353FA}"/>
              </a:ext>
            </a:extLst>
          </p:cNvPr>
          <p:cNvSpPr>
            <a:spLocks noGrp="1"/>
          </p:cNvSpPr>
          <p:nvPr>
            <p:ph type="pic" sz="quarter" idx="30"/>
          </p:nvPr>
        </p:nvSpPr>
        <p:spPr>
          <a:xfrm>
            <a:off x="2411725" y="951543"/>
            <a:ext cx="1980253" cy="234029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22" name="Picture Placeholder 3">
            <a:extLst>
              <a:ext uri="{FF2B5EF4-FFF2-40B4-BE49-F238E27FC236}">
                <a16:creationId xmlns:a16="http://schemas.microsoft.com/office/drawing/2014/main" id="{FE8C0532-45A2-D454-C28F-BB021FD89816}"/>
              </a:ext>
            </a:extLst>
          </p:cNvPr>
          <p:cNvSpPr>
            <a:spLocks noGrp="1"/>
          </p:cNvSpPr>
          <p:nvPr>
            <p:ph type="pic" sz="quarter" idx="31"/>
          </p:nvPr>
        </p:nvSpPr>
        <p:spPr>
          <a:xfrm>
            <a:off x="4572001" y="951543"/>
            <a:ext cx="1980253"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23" name="Picture Placeholder 3">
            <a:extLst>
              <a:ext uri="{FF2B5EF4-FFF2-40B4-BE49-F238E27FC236}">
                <a16:creationId xmlns:a16="http://schemas.microsoft.com/office/drawing/2014/main" id="{640A7D87-24A6-A792-6ABD-FB61F2BDD65A}"/>
              </a:ext>
            </a:extLst>
          </p:cNvPr>
          <p:cNvSpPr>
            <a:spLocks noGrp="1"/>
          </p:cNvSpPr>
          <p:nvPr>
            <p:ph type="pic" sz="quarter" idx="32"/>
          </p:nvPr>
        </p:nvSpPr>
        <p:spPr>
          <a:xfrm>
            <a:off x="6732277" y="951543"/>
            <a:ext cx="1980253"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24" name="Text Placeholder 7">
            <a:extLst>
              <a:ext uri="{FF2B5EF4-FFF2-40B4-BE49-F238E27FC236}">
                <a16:creationId xmlns:a16="http://schemas.microsoft.com/office/drawing/2014/main" id="{BDFC53B3-6C1A-E5D5-43DB-0ACE10B33F1E}"/>
              </a:ext>
            </a:extLst>
          </p:cNvPr>
          <p:cNvSpPr>
            <a:spLocks noGrp="1"/>
          </p:cNvSpPr>
          <p:nvPr>
            <p:ph type="body" sz="quarter" idx="33" hasCustomPrompt="1"/>
          </p:nvPr>
        </p:nvSpPr>
        <p:spPr>
          <a:xfrm>
            <a:off x="2411725" y="2391733"/>
            <a:ext cx="1980253" cy="900110"/>
          </a:xfrm>
          <a:prstGeom prst="rect">
            <a:avLst/>
          </a:prstGeom>
          <a:solidFill>
            <a:schemeClr val="accent3">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5" name="Text Placeholder 7">
            <a:extLst>
              <a:ext uri="{FF2B5EF4-FFF2-40B4-BE49-F238E27FC236}">
                <a16:creationId xmlns:a16="http://schemas.microsoft.com/office/drawing/2014/main" id="{E4574760-CE14-5573-E714-0095B27AB02A}"/>
              </a:ext>
            </a:extLst>
          </p:cNvPr>
          <p:cNvSpPr>
            <a:spLocks noGrp="1"/>
          </p:cNvSpPr>
          <p:nvPr>
            <p:ph type="body" sz="quarter" idx="34" hasCustomPrompt="1"/>
          </p:nvPr>
        </p:nvSpPr>
        <p:spPr>
          <a:xfrm>
            <a:off x="4572001" y="2391733"/>
            <a:ext cx="1980253" cy="900110"/>
          </a:xfrm>
          <a:prstGeom prst="rect">
            <a:avLst/>
          </a:prstGeom>
          <a:solidFill>
            <a:schemeClr val="accent5">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6" name="Text Placeholder 7">
            <a:extLst>
              <a:ext uri="{FF2B5EF4-FFF2-40B4-BE49-F238E27FC236}">
                <a16:creationId xmlns:a16="http://schemas.microsoft.com/office/drawing/2014/main" id="{4621EBF3-0D48-721F-BAB7-971B9A1D14C8}"/>
              </a:ext>
            </a:extLst>
          </p:cNvPr>
          <p:cNvSpPr>
            <a:spLocks noGrp="1"/>
          </p:cNvSpPr>
          <p:nvPr>
            <p:ph type="body" sz="quarter" idx="35" hasCustomPrompt="1"/>
          </p:nvPr>
        </p:nvSpPr>
        <p:spPr>
          <a:xfrm>
            <a:off x="6732277" y="2391733"/>
            <a:ext cx="1980253" cy="900110"/>
          </a:xfrm>
          <a:prstGeom prst="rect">
            <a:avLst/>
          </a:prstGeom>
          <a:solidFill>
            <a:schemeClr val="accent6">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7" name="Text Placeholder 9">
            <a:extLst>
              <a:ext uri="{FF2B5EF4-FFF2-40B4-BE49-F238E27FC236}">
                <a16:creationId xmlns:a16="http://schemas.microsoft.com/office/drawing/2014/main" id="{CD4F15DD-ED08-59FA-9210-B71C8CA40FE9}"/>
              </a:ext>
            </a:extLst>
          </p:cNvPr>
          <p:cNvSpPr>
            <a:spLocks noGrp="1"/>
          </p:cNvSpPr>
          <p:nvPr>
            <p:ph type="body" sz="quarter" idx="14" hasCustomPrompt="1"/>
          </p:nvPr>
        </p:nvSpPr>
        <p:spPr>
          <a:xfrm>
            <a:off x="251449"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9">
            <a:extLst>
              <a:ext uri="{FF2B5EF4-FFF2-40B4-BE49-F238E27FC236}">
                <a16:creationId xmlns:a16="http://schemas.microsoft.com/office/drawing/2014/main" id="{3A2F20F0-1E64-01A9-474C-883F1891FEAB}"/>
              </a:ext>
            </a:extLst>
          </p:cNvPr>
          <p:cNvSpPr>
            <a:spLocks noGrp="1"/>
          </p:cNvSpPr>
          <p:nvPr>
            <p:ph type="body" sz="quarter" idx="40" hasCustomPrompt="1"/>
          </p:nvPr>
        </p:nvSpPr>
        <p:spPr>
          <a:xfrm>
            <a:off x="2411724"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9">
            <a:extLst>
              <a:ext uri="{FF2B5EF4-FFF2-40B4-BE49-F238E27FC236}">
                <a16:creationId xmlns:a16="http://schemas.microsoft.com/office/drawing/2014/main" id="{820DCD0B-53C7-2804-3C6C-7E5A28BF97EB}"/>
              </a:ext>
            </a:extLst>
          </p:cNvPr>
          <p:cNvSpPr>
            <a:spLocks noGrp="1"/>
          </p:cNvSpPr>
          <p:nvPr>
            <p:ph type="body" sz="quarter" idx="41" hasCustomPrompt="1"/>
          </p:nvPr>
        </p:nvSpPr>
        <p:spPr>
          <a:xfrm>
            <a:off x="4572001"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9">
            <a:extLst>
              <a:ext uri="{FF2B5EF4-FFF2-40B4-BE49-F238E27FC236}">
                <a16:creationId xmlns:a16="http://schemas.microsoft.com/office/drawing/2014/main" id="{A0E366BA-EE04-D83E-917F-B670D3CFC6E7}"/>
              </a:ext>
            </a:extLst>
          </p:cNvPr>
          <p:cNvSpPr>
            <a:spLocks noGrp="1"/>
          </p:cNvSpPr>
          <p:nvPr>
            <p:ph type="body" sz="quarter" idx="42" hasCustomPrompt="1"/>
          </p:nvPr>
        </p:nvSpPr>
        <p:spPr>
          <a:xfrm>
            <a:off x="6732277"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a:extLst>
              <a:ext uri="{FF2B5EF4-FFF2-40B4-BE49-F238E27FC236}">
                <a16:creationId xmlns:a16="http://schemas.microsoft.com/office/drawing/2014/main" id="{738EF719-0234-9AA9-D988-856ED7007B03}"/>
              </a:ext>
            </a:extLst>
          </p:cNvPr>
          <p:cNvSpPr>
            <a:spLocks noGrp="1"/>
          </p:cNvSpPr>
          <p:nvPr>
            <p:ph type="body" sz="quarter" idx="43"/>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7" name="Footer Placeholder 3">
            <a:extLst>
              <a:ext uri="{FF2B5EF4-FFF2-40B4-BE49-F238E27FC236}">
                <a16:creationId xmlns:a16="http://schemas.microsoft.com/office/drawing/2014/main" id="{84214125-1FFA-21CB-206D-0F05AF2C0E11}"/>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9" name="Slide Number Placeholder 5">
            <a:extLst>
              <a:ext uri="{FF2B5EF4-FFF2-40B4-BE49-F238E27FC236}">
                <a16:creationId xmlns:a16="http://schemas.microsoft.com/office/drawing/2014/main" id="{FD67D97B-EA96-EB48-E630-A6A2C5028E12}"/>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3212021-3C1D-0F38-9D72-B533906A718D}"/>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1" name="Rectangle 9">
            <a:extLst>
              <a:ext uri="{FF2B5EF4-FFF2-40B4-BE49-F238E27FC236}">
                <a16:creationId xmlns:a16="http://schemas.microsoft.com/office/drawing/2014/main" id="{CD63C261-B665-CABF-DF2C-40D57E95D6B0}"/>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3" name="Picture 29">
            <a:extLst>
              <a:ext uri="{FF2B5EF4-FFF2-40B4-BE49-F238E27FC236}">
                <a16:creationId xmlns:a16="http://schemas.microsoft.com/office/drawing/2014/main" id="{FA281B7B-E9CA-5D24-9263-86B54FBBE7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3296339818"/>
      </p:ext>
    </p:extLst>
  </p:cSld>
  <p:clrMapOvr>
    <a:masterClrMapping/>
  </p:clrMapOvr>
  <p:hf sldNum="0" hdr="0" dt="0"/>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p:cSld name="Eight Grid Text Subtitl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C7A830E0-2EFA-F7DA-A52E-BC3B922E4176}"/>
              </a:ext>
            </a:extLst>
          </p:cNvPr>
          <p:cNvSpPr>
            <a:spLocks noGrp="1"/>
          </p:cNvSpPr>
          <p:nvPr>
            <p:ph type="pic" sz="quarter" idx="10"/>
          </p:nvPr>
        </p:nvSpPr>
        <p:spPr>
          <a:xfrm>
            <a:off x="251448" y="951543"/>
            <a:ext cx="1980253" cy="108013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9" name="Picture Placeholder 3">
            <a:extLst>
              <a:ext uri="{FF2B5EF4-FFF2-40B4-BE49-F238E27FC236}">
                <a16:creationId xmlns:a16="http://schemas.microsoft.com/office/drawing/2014/main" id="{25AD83B6-E544-9647-3355-0F2AEC2528ED}"/>
              </a:ext>
            </a:extLst>
          </p:cNvPr>
          <p:cNvSpPr>
            <a:spLocks noGrp="1"/>
          </p:cNvSpPr>
          <p:nvPr>
            <p:ph type="pic" sz="quarter" idx="11"/>
          </p:nvPr>
        </p:nvSpPr>
        <p:spPr>
          <a:xfrm>
            <a:off x="2411724"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0" name="Picture Placeholder 3">
            <a:extLst>
              <a:ext uri="{FF2B5EF4-FFF2-40B4-BE49-F238E27FC236}">
                <a16:creationId xmlns:a16="http://schemas.microsoft.com/office/drawing/2014/main" id="{8F49949C-E698-207A-0BAB-2F34978351C2}"/>
              </a:ext>
            </a:extLst>
          </p:cNvPr>
          <p:cNvSpPr>
            <a:spLocks noGrp="1"/>
          </p:cNvSpPr>
          <p:nvPr>
            <p:ph type="pic" sz="quarter" idx="12"/>
          </p:nvPr>
        </p:nvSpPr>
        <p:spPr>
          <a:xfrm>
            <a:off x="4572000"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7" name="Picture Placeholder 3">
            <a:extLst>
              <a:ext uri="{FF2B5EF4-FFF2-40B4-BE49-F238E27FC236}">
                <a16:creationId xmlns:a16="http://schemas.microsoft.com/office/drawing/2014/main" id="{26441C24-F65C-15B0-8E7C-7D19D031AA9D}"/>
              </a:ext>
            </a:extLst>
          </p:cNvPr>
          <p:cNvSpPr>
            <a:spLocks noGrp="1"/>
          </p:cNvSpPr>
          <p:nvPr>
            <p:ph type="pic" sz="quarter" idx="13"/>
          </p:nvPr>
        </p:nvSpPr>
        <p:spPr>
          <a:xfrm>
            <a:off x="6732276"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cxnSp>
        <p:nvCxnSpPr>
          <p:cNvPr id="22" name="Connecteur droit 21">
            <a:extLst>
              <a:ext uri="{FF2B5EF4-FFF2-40B4-BE49-F238E27FC236}">
                <a16:creationId xmlns:a16="http://schemas.microsoft.com/office/drawing/2014/main" id="{3CEF89F5-D9F2-962A-3257-9D02387E4091}"/>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F00FCE8F-6AD5-3495-ABA2-854EAD06D2A9}"/>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24" name="Espace réservé du texte 3">
            <a:extLst>
              <a:ext uri="{FF2B5EF4-FFF2-40B4-BE49-F238E27FC236}">
                <a16:creationId xmlns:a16="http://schemas.microsoft.com/office/drawing/2014/main" id="{B3BC82A2-FE9D-117D-EAAE-A5B2186C8ACB}"/>
              </a:ext>
            </a:extLst>
          </p:cNvPr>
          <p:cNvSpPr>
            <a:spLocks noGrp="1"/>
          </p:cNvSpPr>
          <p:nvPr>
            <p:ph type="body" sz="half" idx="26"/>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6" name="Picture Placeholder 3">
            <a:extLst>
              <a:ext uri="{FF2B5EF4-FFF2-40B4-BE49-F238E27FC236}">
                <a16:creationId xmlns:a16="http://schemas.microsoft.com/office/drawing/2014/main" id="{44029582-CDED-E8A3-2EE0-7FA72F5A83C9}"/>
              </a:ext>
            </a:extLst>
          </p:cNvPr>
          <p:cNvSpPr>
            <a:spLocks noGrp="1"/>
          </p:cNvSpPr>
          <p:nvPr>
            <p:ph type="pic" sz="quarter" idx="28"/>
          </p:nvPr>
        </p:nvSpPr>
        <p:spPr>
          <a:xfrm>
            <a:off x="251448" y="2211704"/>
            <a:ext cx="1980253" cy="108013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27" name="Picture Placeholder 3">
            <a:extLst>
              <a:ext uri="{FF2B5EF4-FFF2-40B4-BE49-F238E27FC236}">
                <a16:creationId xmlns:a16="http://schemas.microsoft.com/office/drawing/2014/main" id="{C5BF6F3A-415B-31B0-992C-5774BD003D66}"/>
              </a:ext>
            </a:extLst>
          </p:cNvPr>
          <p:cNvSpPr>
            <a:spLocks noGrp="1"/>
          </p:cNvSpPr>
          <p:nvPr>
            <p:ph type="pic" sz="quarter" idx="29"/>
          </p:nvPr>
        </p:nvSpPr>
        <p:spPr>
          <a:xfrm>
            <a:off x="2411724"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8" name="Picture Placeholder 3">
            <a:extLst>
              <a:ext uri="{FF2B5EF4-FFF2-40B4-BE49-F238E27FC236}">
                <a16:creationId xmlns:a16="http://schemas.microsoft.com/office/drawing/2014/main" id="{0B10CB89-786C-1EEB-031D-5B05DB91C35A}"/>
              </a:ext>
            </a:extLst>
          </p:cNvPr>
          <p:cNvSpPr>
            <a:spLocks noGrp="1"/>
          </p:cNvSpPr>
          <p:nvPr>
            <p:ph type="pic" sz="quarter" idx="30"/>
          </p:nvPr>
        </p:nvSpPr>
        <p:spPr>
          <a:xfrm>
            <a:off x="4572000"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9" name="Picture Placeholder 3">
            <a:extLst>
              <a:ext uri="{FF2B5EF4-FFF2-40B4-BE49-F238E27FC236}">
                <a16:creationId xmlns:a16="http://schemas.microsoft.com/office/drawing/2014/main" id="{9601E9AA-2A48-DD1B-57B2-8AE389518E77}"/>
              </a:ext>
            </a:extLst>
          </p:cNvPr>
          <p:cNvSpPr>
            <a:spLocks noGrp="1"/>
          </p:cNvSpPr>
          <p:nvPr>
            <p:ph type="pic" sz="quarter" idx="31"/>
          </p:nvPr>
        </p:nvSpPr>
        <p:spPr>
          <a:xfrm>
            <a:off x="6732276"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35" name="Text Placeholder 9">
            <a:extLst>
              <a:ext uri="{FF2B5EF4-FFF2-40B4-BE49-F238E27FC236}">
                <a16:creationId xmlns:a16="http://schemas.microsoft.com/office/drawing/2014/main" id="{4ED34445-4E5E-8BFA-54A3-D7E500E8710B}"/>
              </a:ext>
            </a:extLst>
          </p:cNvPr>
          <p:cNvSpPr>
            <a:spLocks noGrp="1"/>
          </p:cNvSpPr>
          <p:nvPr>
            <p:ph type="body" sz="quarter" idx="14" hasCustomPrompt="1"/>
          </p:nvPr>
        </p:nvSpPr>
        <p:spPr>
          <a:xfrm>
            <a:off x="251449" y="3471866"/>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9">
            <a:extLst>
              <a:ext uri="{FF2B5EF4-FFF2-40B4-BE49-F238E27FC236}">
                <a16:creationId xmlns:a16="http://schemas.microsoft.com/office/drawing/2014/main" id="{AA0246BE-87AE-339A-F911-683A3033DD12}"/>
              </a:ext>
            </a:extLst>
          </p:cNvPr>
          <p:cNvSpPr>
            <a:spLocks noGrp="1"/>
          </p:cNvSpPr>
          <p:nvPr>
            <p:ph type="body" sz="quarter" idx="36" hasCustomPrompt="1"/>
          </p:nvPr>
        </p:nvSpPr>
        <p:spPr>
          <a:xfrm>
            <a:off x="2411725" y="3471866"/>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ext Placeholder 9">
            <a:extLst>
              <a:ext uri="{FF2B5EF4-FFF2-40B4-BE49-F238E27FC236}">
                <a16:creationId xmlns:a16="http://schemas.microsoft.com/office/drawing/2014/main" id="{ACA94223-6989-2E20-7338-112E31F07CC5}"/>
              </a:ext>
            </a:extLst>
          </p:cNvPr>
          <p:cNvSpPr>
            <a:spLocks noGrp="1"/>
          </p:cNvSpPr>
          <p:nvPr>
            <p:ph type="body" sz="quarter" idx="37" hasCustomPrompt="1"/>
          </p:nvPr>
        </p:nvSpPr>
        <p:spPr>
          <a:xfrm>
            <a:off x="4572000" y="3471866"/>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9">
            <a:extLst>
              <a:ext uri="{FF2B5EF4-FFF2-40B4-BE49-F238E27FC236}">
                <a16:creationId xmlns:a16="http://schemas.microsoft.com/office/drawing/2014/main" id="{F71BC002-78F5-47DC-7BE2-0CB3FE044312}"/>
              </a:ext>
            </a:extLst>
          </p:cNvPr>
          <p:cNvSpPr>
            <a:spLocks noGrp="1"/>
          </p:cNvSpPr>
          <p:nvPr>
            <p:ph type="body" sz="quarter" idx="38" hasCustomPrompt="1"/>
          </p:nvPr>
        </p:nvSpPr>
        <p:spPr>
          <a:xfrm>
            <a:off x="6732276" y="3471866"/>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3">
            <a:extLst>
              <a:ext uri="{FF2B5EF4-FFF2-40B4-BE49-F238E27FC236}">
                <a16:creationId xmlns:a16="http://schemas.microsoft.com/office/drawing/2014/main" id="{80496ED1-784F-F6E6-9881-615CBB144665}"/>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3" name="Slide Number Placeholder 5">
            <a:extLst>
              <a:ext uri="{FF2B5EF4-FFF2-40B4-BE49-F238E27FC236}">
                <a16:creationId xmlns:a16="http://schemas.microsoft.com/office/drawing/2014/main" id="{180A9703-3B03-E0E8-9A27-B623FEC7486A}"/>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4" name="Rectangle 9">
            <a:extLst>
              <a:ext uri="{FF2B5EF4-FFF2-40B4-BE49-F238E27FC236}">
                <a16:creationId xmlns:a16="http://schemas.microsoft.com/office/drawing/2014/main" id="{7F1B47DA-4D44-A1A0-6F21-BE0F9405A6B8}"/>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5" name="Rectangle 9">
            <a:extLst>
              <a:ext uri="{FF2B5EF4-FFF2-40B4-BE49-F238E27FC236}">
                <a16:creationId xmlns:a16="http://schemas.microsoft.com/office/drawing/2014/main" id="{E27C8E81-49FA-8093-D91A-EB44EE596017}"/>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6" name="Picture 29">
            <a:extLst>
              <a:ext uri="{FF2B5EF4-FFF2-40B4-BE49-F238E27FC236}">
                <a16:creationId xmlns:a16="http://schemas.microsoft.com/office/drawing/2014/main" id="{B3EFF751-3AD1-5B3F-EB30-BD148BFB85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280200793"/>
      </p:ext>
    </p:extLst>
  </p:cSld>
  <p:clrMapOvr>
    <a:masterClrMapping/>
  </p:clrMapOvr>
  <p:hf sldNum="0" hdr="0" dt="0"/>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p:cSld name="1_Eight Grid Text Subtitl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C7A830E0-2EFA-F7DA-A52E-BC3B922E4176}"/>
              </a:ext>
            </a:extLst>
          </p:cNvPr>
          <p:cNvSpPr>
            <a:spLocks noGrp="1"/>
          </p:cNvSpPr>
          <p:nvPr>
            <p:ph type="pic" sz="quarter" idx="10"/>
          </p:nvPr>
        </p:nvSpPr>
        <p:spPr>
          <a:xfrm>
            <a:off x="251448" y="951543"/>
            <a:ext cx="1980253" cy="108013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9" name="Picture Placeholder 3">
            <a:extLst>
              <a:ext uri="{FF2B5EF4-FFF2-40B4-BE49-F238E27FC236}">
                <a16:creationId xmlns:a16="http://schemas.microsoft.com/office/drawing/2014/main" id="{25AD83B6-E544-9647-3355-0F2AEC2528ED}"/>
              </a:ext>
            </a:extLst>
          </p:cNvPr>
          <p:cNvSpPr>
            <a:spLocks noGrp="1"/>
          </p:cNvSpPr>
          <p:nvPr>
            <p:ph type="pic" sz="quarter" idx="11"/>
          </p:nvPr>
        </p:nvSpPr>
        <p:spPr>
          <a:xfrm>
            <a:off x="2411724"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0" name="Picture Placeholder 3">
            <a:extLst>
              <a:ext uri="{FF2B5EF4-FFF2-40B4-BE49-F238E27FC236}">
                <a16:creationId xmlns:a16="http://schemas.microsoft.com/office/drawing/2014/main" id="{8F49949C-E698-207A-0BAB-2F34978351C2}"/>
              </a:ext>
            </a:extLst>
          </p:cNvPr>
          <p:cNvSpPr>
            <a:spLocks noGrp="1"/>
          </p:cNvSpPr>
          <p:nvPr>
            <p:ph type="pic" sz="quarter" idx="12"/>
          </p:nvPr>
        </p:nvSpPr>
        <p:spPr>
          <a:xfrm>
            <a:off x="4572000"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7" name="Picture Placeholder 3">
            <a:extLst>
              <a:ext uri="{FF2B5EF4-FFF2-40B4-BE49-F238E27FC236}">
                <a16:creationId xmlns:a16="http://schemas.microsoft.com/office/drawing/2014/main" id="{26441C24-F65C-15B0-8E7C-7D19D031AA9D}"/>
              </a:ext>
            </a:extLst>
          </p:cNvPr>
          <p:cNvSpPr>
            <a:spLocks noGrp="1"/>
          </p:cNvSpPr>
          <p:nvPr>
            <p:ph type="pic" sz="quarter" idx="13"/>
          </p:nvPr>
        </p:nvSpPr>
        <p:spPr>
          <a:xfrm>
            <a:off x="6732276"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cxnSp>
        <p:nvCxnSpPr>
          <p:cNvPr id="22" name="Connecteur droit 21">
            <a:extLst>
              <a:ext uri="{FF2B5EF4-FFF2-40B4-BE49-F238E27FC236}">
                <a16:creationId xmlns:a16="http://schemas.microsoft.com/office/drawing/2014/main" id="{3CEF89F5-D9F2-962A-3257-9D02387E4091}"/>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44029582-CDED-E8A3-2EE0-7FA72F5A83C9}"/>
              </a:ext>
            </a:extLst>
          </p:cNvPr>
          <p:cNvSpPr>
            <a:spLocks noGrp="1"/>
          </p:cNvSpPr>
          <p:nvPr>
            <p:ph type="pic" sz="quarter" idx="28"/>
          </p:nvPr>
        </p:nvSpPr>
        <p:spPr>
          <a:xfrm>
            <a:off x="251448" y="2211704"/>
            <a:ext cx="1980253" cy="108013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p>
        </p:txBody>
      </p:sp>
      <p:sp>
        <p:nvSpPr>
          <p:cNvPr id="27" name="Picture Placeholder 3">
            <a:extLst>
              <a:ext uri="{FF2B5EF4-FFF2-40B4-BE49-F238E27FC236}">
                <a16:creationId xmlns:a16="http://schemas.microsoft.com/office/drawing/2014/main" id="{C5BF6F3A-415B-31B0-992C-5774BD003D66}"/>
              </a:ext>
            </a:extLst>
          </p:cNvPr>
          <p:cNvSpPr>
            <a:spLocks noGrp="1"/>
          </p:cNvSpPr>
          <p:nvPr>
            <p:ph type="pic" sz="quarter" idx="29"/>
          </p:nvPr>
        </p:nvSpPr>
        <p:spPr>
          <a:xfrm>
            <a:off x="2411724"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8" name="Picture Placeholder 3">
            <a:extLst>
              <a:ext uri="{FF2B5EF4-FFF2-40B4-BE49-F238E27FC236}">
                <a16:creationId xmlns:a16="http://schemas.microsoft.com/office/drawing/2014/main" id="{0B10CB89-786C-1EEB-031D-5B05DB91C35A}"/>
              </a:ext>
            </a:extLst>
          </p:cNvPr>
          <p:cNvSpPr>
            <a:spLocks noGrp="1"/>
          </p:cNvSpPr>
          <p:nvPr>
            <p:ph type="pic" sz="quarter" idx="30"/>
          </p:nvPr>
        </p:nvSpPr>
        <p:spPr>
          <a:xfrm>
            <a:off x="4572000"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9" name="Picture Placeholder 3">
            <a:extLst>
              <a:ext uri="{FF2B5EF4-FFF2-40B4-BE49-F238E27FC236}">
                <a16:creationId xmlns:a16="http://schemas.microsoft.com/office/drawing/2014/main" id="{9601E9AA-2A48-DD1B-57B2-8AE389518E77}"/>
              </a:ext>
            </a:extLst>
          </p:cNvPr>
          <p:cNvSpPr>
            <a:spLocks noGrp="1"/>
          </p:cNvSpPr>
          <p:nvPr>
            <p:ph type="pic" sz="quarter" idx="31"/>
          </p:nvPr>
        </p:nvSpPr>
        <p:spPr>
          <a:xfrm>
            <a:off x="6732276"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35" name="Text Placeholder 9">
            <a:extLst>
              <a:ext uri="{FF2B5EF4-FFF2-40B4-BE49-F238E27FC236}">
                <a16:creationId xmlns:a16="http://schemas.microsoft.com/office/drawing/2014/main" id="{4ED34445-4E5E-8BFA-54A3-D7E500E8710B}"/>
              </a:ext>
            </a:extLst>
          </p:cNvPr>
          <p:cNvSpPr>
            <a:spLocks noGrp="1"/>
          </p:cNvSpPr>
          <p:nvPr>
            <p:ph type="body" sz="quarter" idx="14" hasCustomPrompt="1"/>
          </p:nvPr>
        </p:nvSpPr>
        <p:spPr>
          <a:xfrm>
            <a:off x="251449" y="3471866"/>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9">
            <a:extLst>
              <a:ext uri="{FF2B5EF4-FFF2-40B4-BE49-F238E27FC236}">
                <a16:creationId xmlns:a16="http://schemas.microsoft.com/office/drawing/2014/main" id="{AA0246BE-87AE-339A-F911-683A3033DD12}"/>
              </a:ext>
            </a:extLst>
          </p:cNvPr>
          <p:cNvSpPr>
            <a:spLocks noGrp="1"/>
          </p:cNvSpPr>
          <p:nvPr>
            <p:ph type="body" sz="quarter" idx="36" hasCustomPrompt="1"/>
          </p:nvPr>
        </p:nvSpPr>
        <p:spPr>
          <a:xfrm>
            <a:off x="2411725" y="3471866"/>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ext Placeholder 9">
            <a:extLst>
              <a:ext uri="{FF2B5EF4-FFF2-40B4-BE49-F238E27FC236}">
                <a16:creationId xmlns:a16="http://schemas.microsoft.com/office/drawing/2014/main" id="{ACA94223-6989-2E20-7338-112E31F07CC5}"/>
              </a:ext>
            </a:extLst>
          </p:cNvPr>
          <p:cNvSpPr>
            <a:spLocks noGrp="1"/>
          </p:cNvSpPr>
          <p:nvPr>
            <p:ph type="body" sz="quarter" idx="37" hasCustomPrompt="1"/>
          </p:nvPr>
        </p:nvSpPr>
        <p:spPr>
          <a:xfrm>
            <a:off x="4572000" y="3471866"/>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9">
            <a:extLst>
              <a:ext uri="{FF2B5EF4-FFF2-40B4-BE49-F238E27FC236}">
                <a16:creationId xmlns:a16="http://schemas.microsoft.com/office/drawing/2014/main" id="{F71BC002-78F5-47DC-7BE2-0CB3FE044312}"/>
              </a:ext>
            </a:extLst>
          </p:cNvPr>
          <p:cNvSpPr>
            <a:spLocks noGrp="1"/>
          </p:cNvSpPr>
          <p:nvPr>
            <p:ph type="body" sz="quarter" idx="38" hasCustomPrompt="1"/>
          </p:nvPr>
        </p:nvSpPr>
        <p:spPr>
          <a:xfrm>
            <a:off x="6732276" y="3471866"/>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8">
            <a:extLst>
              <a:ext uri="{FF2B5EF4-FFF2-40B4-BE49-F238E27FC236}">
                <a16:creationId xmlns:a16="http://schemas.microsoft.com/office/drawing/2014/main" id="{BA597B4C-626E-DEE9-2A43-F3E9CA9E385A}"/>
              </a:ext>
            </a:extLst>
          </p:cNvPr>
          <p:cNvSpPr>
            <a:spLocks noGrp="1"/>
          </p:cNvSpPr>
          <p:nvPr>
            <p:ph type="body" sz="quarter" idx="39"/>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2" name="Footer Placeholder 3">
            <a:extLst>
              <a:ext uri="{FF2B5EF4-FFF2-40B4-BE49-F238E27FC236}">
                <a16:creationId xmlns:a16="http://schemas.microsoft.com/office/drawing/2014/main" id="{5F5EE56A-F0CF-4057-7436-43FA1886F1AB}"/>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4" name="Slide Number Placeholder 5">
            <a:extLst>
              <a:ext uri="{FF2B5EF4-FFF2-40B4-BE49-F238E27FC236}">
                <a16:creationId xmlns:a16="http://schemas.microsoft.com/office/drawing/2014/main" id="{BE857415-2E9F-629A-07EE-8AAC5AD80D2B}"/>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DF7AB8EE-46A7-4025-1207-BB6E6AE81D01}"/>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C3681754-1C77-F808-A4BA-9A1B41749360}"/>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7" name="Picture 29">
            <a:extLst>
              <a:ext uri="{FF2B5EF4-FFF2-40B4-BE49-F238E27FC236}">
                <a16:creationId xmlns:a16="http://schemas.microsoft.com/office/drawing/2014/main" id="{F1E49D8C-F2E7-63E0-FC73-3D64CBF9CB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3632540526"/>
      </p:ext>
    </p:extLst>
  </p:cSld>
  <p:clrMapOvr>
    <a:masterClrMapping/>
  </p:clrMapOvr>
  <p:hf sldNum="0" hdr="0" dt="0"/>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p:cSld name="Six Grid Text">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9731D7DB-BEA5-EF40-9366-48BF4E41116F}"/>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 name="Titre 1">
            <a:extLst>
              <a:ext uri="{FF2B5EF4-FFF2-40B4-BE49-F238E27FC236}">
                <a16:creationId xmlns:a16="http://schemas.microsoft.com/office/drawing/2014/main" id="{E2824EC2-2D2A-7B3A-0C0C-0403138B9E38}"/>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0" name="Picture Placeholder 3">
            <a:extLst>
              <a:ext uri="{FF2B5EF4-FFF2-40B4-BE49-F238E27FC236}">
                <a16:creationId xmlns:a16="http://schemas.microsoft.com/office/drawing/2014/main" id="{E91C63A9-72C1-25B0-BEC0-EBE3EF41E840}"/>
              </a:ext>
            </a:extLst>
          </p:cNvPr>
          <p:cNvSpPr>
            <a:spLocks noGrp="1"/>
          </p:cNvSpPr>
          <p:nvPr>
            <p:ph type="pic" sz="quarter" idx="11"/>
          </p:nvPr>
        </p:nvSpPr>
        <p:spPr>
          <a:xfrm>
            <a:off x="244142"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8" name="Picture Placeholder 3">
            <a:extLst>
              <a:ext uri="{FF2B5EF4-FFF2-40B4-BE49-F238E27FC236}">
                <a16:creationId xmlns:a16="http://schemas.microsoft.com/office/drawing/2014/main" id="{600E619F-A009-089A-A8A8-EB2FEE6A5BA4}"/>
              </a:ext>
            </a:extLst>
          </p:cNvPr>
          <p:cNvSpPr>
            <a:spLocks noGrp="1"/>
          </p:cNvSpPr>
          <p:nvPr>
            <p:ph type="pic" sz="quarter" idx="29"/>
          </p:nvPr>
        </p:nvSpPr>
        <p:spPr>
          <a:xfrm>
            <a:off x="3131817"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9" name="Picture Placeholder 3">
            <a:extLst>
              <a:ext uri="{FF2B5EF4-FFF2-40B4-BE49-F238E27FC236}">
                <a16:creationId xmlns:a16="http://schemas.microsoft.com/office/drawing/2014/main" id="{872EF9F1-E1A0-A032-6B2D-F2118D326C88}"/>
              </a:ext>
            </a:extLst>
          </p:cNvPr>
          <p:cNvSpPr>
            <a:spLocks noGrp="1"/>
          </p:cNvSpPr>
          <p:nvPr>
            <p:ph type="pic" sz="quarter" idx="30"/>
          </p:nvPr>
        </p:nvSpPr>
        <p:spPr>
          <a:xfrm>
            <a:off x="6012185"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0" name="Picture Placeholder 3">
            <a:extLst>
              <a:ext uri="{FF2B5EF4-FFF2-40B4-BE49-F238E27FC236}">
                <a16:creationId xmlns:a16="http://schemas.microsoft.com/office/drawing/2014/main" id="{782F0DC7-E432-D7D5-F8B0-E212ACF94645}"/>
              </a:ext>
            </a:extLst>
          </p:cNvPr>
          <p:cNvSpPr>
            <a:spLocks noGrp="1"/>
          </p:cNvSpPr>
          <p:nvPr>
            <p:ph type="pic" sz="quarter" idx="31"/>
          </p:nvPr>
        </p:nvSpPr>
        <p:spPr>
          <a:xfrm>
            <a:off x="244142"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1" name="Picture Placeholder 3">
            <a:extLst>
              <a:ext uri="{FF2B5EF4-FFF2-40B4-BE49-F238E27FC236}">
                <a16:creationId xmlns:a16="http://schemas.microsoft.com/office/drawing/2014/main" id="{670372A5-E23B-7AEA-7292-C05174250E2B}"/>
              </a:ext>
            </a:extLst>
          </p:cNvPr>
          <p:cNvSpPr>
            <a:spLocks noGrp="1"/>
          </p:cNvSpPr>
          <p:nvPr>
            <p:ph type="pic" sz="quarter" idx="32"/>
          </p:nvPr>
        </p:nvSpPr>
        <p:spPr>
          <a:xfrm>
            <a:off x="3131817"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2" name="Picture Placeholder 3">
            <a:extLst>
              <a:ext uri="{FF2B5EF4-FFF2-40B4-BE49-F238E27FC236}">
                <a16:creationId xmlns:a16="http://schemas.microsoft.com/office/drawing/2014/main" id="{ED065155-8FB0-75C6-9657-EEA09673FEEA}"/>
              </a:ext>
            </a:extLst>
          </p:cNvPr>
          <p:cNvSpPr>
            <a:spLocks noGrp="1"/>
          </p:cNvSpPr>
          <p:nvPr>
            <p:ph type="pic" sz="quarter" idx="33"/>
          </p:nvPr>
        </p:nvSpPr>
        <p:spPr>
          <a:xfrm>
            <a:off x="6012185"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3" name="Text Placeholder 9">
            <a:extLst>
              <a:ext uri="{FF2B5EF4-FFF2-40B4-BE49-F238E27FC236}">
                <a16:creationId xmlns:a16="http://schemas.microsoft.com/office/drawing/2014/main" id="{29BAB509-B352-EB4F-6106-52827BB12C1F}"/>
              </a:ext>
            </a:extLst>
          </p:cNvPr>
          <p:cNvSpPr>
            <a:spLocks noGrp="1"/>
          </p:cNvSpPr>
          <p:nvPr>
            <p:ph type="body" sz="quarter" idx="14" hasCustomPrompt="1"/>
          </p:nvPr>
        </p:nvSpPr>
        <p:spPr>
          <a:xfrm>
            <a:off x="251448" y="3471866"/>
            <a:ext cx="2707650"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9">
            <a:extLst>
              <a:ext uri="{FF2B5EF4-FFF2-40B4-BE49-F238E27FC236}">
                <a16:creationId xmlns:a16="http://schemas.microsoft.com/office/drawing/2014/main" id="{4CC56754-833A-D275-74E5-24FC2770DD1E}"/>
              </a:ext>
            </a:extLst>
          </p:cNvPr>
          <p:cNvSpPr>
            <a:spLocks noGrp="1"/>
          </p:cNvSpPr>
          <p:nvPr>
            <p:ph type="body" sz="quarter" idx="37" hasCustomPrompt="1"/>
          </p:nvPr>
        </p:nvSpPr>
        <p:spPr>
          <a:xfrm>
            <a:off x="3131816" y="3471866"/>
            <a:ext cx="2707650"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9">
            <a:extLst>
              <a:ext uri="{FF2B5EF4-FFF2-40B4-BE49-F238E27FC236}">
                <a16:creationId xmlns:a16="http://schemas.microsoft.com/office/drawing/2014/main" id="{208233AC-79AD-8844-A354-D89D37527B38}"/>
              </a:ext>
            </a:extLst>
          </p:cNvPr>
          <p:cNvSpPr>
            <a:spLocks noGrp="1"/>
          </p:cNvSpPr>
          <p:nvPr>
            <p:ph type="body" sz="quarter" idx="38" hasCustomPrompt="1"/>
          </p:nvPr>
        </p:nvSpPr>
        <p:spPr>
          <a:xfrm>
            <a:off x="6012184" y="3471866"/>
            <a:ext cx="2707650"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3">
            <a:extLst>
              <a:ext uri="{FF2B5EF4-FFF2-40B4-BE49-F238E27FC236}">
                <a16:creationId xmlns:a16="http://schemas.microsoft.com/office/drawing/2014/main" id="{E5BDE719-CDEC-5CC2-9200-0348B136E27A}"/>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4" name="Slide Number Placeholder 5">
            <a:extLst>
              <a:ext uri="{FF2B5EF4-FFF2-40B4-BE49-F238E27FC236}">
                <a16:creationId xmlns:a16="http://schemas.microsoft.com/office/drawing/2014/main" id="{0B17BC44-4E08-8DC8-C59A-863E7EFE9FE2}"/>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F2A188E7-934E-EDB4-1960-8CB45815B6D2}"/>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C92E5BC4-0D07-CD9C-54F4-4EE4592A5C5E}"/>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8" name="Picture 29">
            <a:extLst>
              <a:ext uri="{FF2B5EF4-FFF2-40B4-BE49-F238E27FC236}">
                <a16:creationId xmlns:a16="http://schemas.microsoft.com/office/drawing/2014/main" id="{ABAD2A8D-4F1D-C8B0-50B4-AA8E6DAFA5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2811236632"/>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5_cover">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68516EFC-F24C-2AE9-C93D-13D62AB21043}"/>
              </a:ext>
            </a:extLst>
          </p:cNvPr>
          <p:cNvSpPr>
            <a:spLocks noGrp="1"/>
          </p:cNvSpPr>
          <p:nvPr>
            <p:ph type="subTitle" idx="1"/>
          </p:nvPr>
        </p:nvSpPr>
        <p:spPr>
          <a:xfrm>
            <a:off x="251447" y="4552003"/>
            <a:ext cx="2700345" cy="127288"/>
          </a:xfrm>
          <a:prstGeom prst="rect">
            <a:avLst/>
          </a:prstGeom>
        </p:spPr>
        <p:txBody>
          <a:bodyPr lIns="0" tIns="0" rIns="0" bIns="0" anchor="b">
            <a:noAutofit/>
          </a:bodyPr>
          <a:lstStyle>
            <a:lvl1pPr marL="0" indent="0" algn="l">
              <a:buNone/>
              <a:defRPr sz="80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dirty="0"/>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0" y="1131566"/>
            <a:ext cx="3851907" cy="1980253"/>
          </a:xfrm>
          <a:prstGeom prst="rect">
            <a:avLst/>
          </a:prstGeom>
          <a:solidFill>
            <a:srgbClr val="4298D3">
              <a:alpha val="75000"/>
            </a:srgbClr>
          </a:solidFill>
        </p:spPr>
        <p:txBody>
          <a:bodyPr vert="horz" lIns="432000" tIns="0" rIns="360000" bIns="0" rtlCol="0" anchor="ctr">
            <a:noAutofit/>
          </a:bodyPr>
          <a:lstStyle>
            <a:lvl1pPr algn="l">
              <a:defRPr sz="2400" b="1" cap="all" baseline="0">
                <a:solidFill>
                  <a:schemeClr val="bg1"/>
                </a:solidFill>
              </a:defRPr>
            </a:lvl1pPr>
          </a:lstStyle>
          <a:p>
            <a:r>
              <a:rPr lang="en-US"/>
              <a:t>Click to edit Master title style</a:t>
            </a:r>
            <a:endParaRPr lang="fr-FR" dirty="0"/>
          </a:p>
        </p:txBody>
      </p:sp>
      <p:sp>
        <p:nvSpPr>
          <p:cNvPr id="2" name="Espace réservé du texte 3">
            <a:extLst>
              <a:ext uri="{FF2B5EF4-FFF2-40B4-BE49-F238E27FC236}">
                <a16:creationId xmlns:a16="http://schemas.microsoft.com/office/drawing/2014/main" id="{EA145D33-58C5-7379-B9C8-0B19A4B56773}"/>
              </a:ext>
            </a:extLst>
          </p:cNvPr>
          <p:cNvSpPr>
            <a:spLocks noGrp="1"/>
          </p:cNvSpPr>
          <p:nvPr>
            <p:ph type="body" sz="half" idx="2"/>
          </p:nvPr>
        </p:nvSpPr>
        <p:spPr>
          <a:xfrm>
            <a:off x="431470" y="2571750"/>
            <a:ext cx="3420437" cy="720092"/>
          </a:xfrm>
          <a:prstGeom prst="rect">
            <a:avLst/>
          </a:prstGeom>
        </p:spPr>
        <p:txBody>
          <a:bodyPr wrap="square" lIns="0" tIns="0" rIns="360000" bIns="0" anchor="t" anchorCtr="0">
            <a:no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Image 4">
            <a:extLst>
              <a:ext uri="{FF2B5EF4-FFF2-40B4-BE49-F238E27FC236}">
                <a16:creationId xmlns:a16="http://schemas.microsoft.com/office/drawing/2014/main" id="{237BA45F-BB65-C34C-76CE-C372614ACE5C}"/>
              </a:ext>
            </a:extLst>
          </p:cNvPr>
          <p:cNvPicPr>
            <a:picLocks noChangeAspect="1"/>
          </p:cNvPicPr>
          <p:nvPr/>
        </p:nvPicPr>
        <p:blipFill>
          <a:blip r:embed="rId2"/>
          <a:stretch>
            <a:fillRect/>
          </a:stretch>
        </p:blipFill>
        <p:spPr>
          <a:xfrm>
            <a:off x="7200531" y="4508046"/>
            <a:ext cx="706894" cy="175434"/>
          </a:xfrm>
          <a:prstGeom prst="rect">
            <a:avLst/>
          </a:prstGeom>
        </p:spPr>
      </p:pic>
      <p:sp>
        <p:nvSpPr>
          <p:cNvPr id="10" name="Forme libre 9">
            <a:extLst>
              <a:ext uri="{FF2B5EF4-FFF2-40B4-BE49-F238E27FC236}">
                <a16:creationId xmlns:a16="http://schemas.microsoft.com/office/drawing/2014/main" id="{13722735-BE5B-6304-1F79-E781F9C5A0B3}"/>
              </a:ext>
            </a:extLst>
          </p:cNvPr>
          <p:cNvSpPr/>
          <p:nvPr/>
        </p:nvSpPr>
        <p:spPr>
          <a:xfrm>
            <a:off x="0" y="1"/>
            <a:ext cx="9144000" cy="5143499"/>
          </a:xfrm>
          <a:custGeom>
            <a:avLst/>
            <a:gdLst>
              <a:gd name="connsiteX0" fmla="*/ 8892552 w 9144000"/>
              <a:gd name="connsiteY0" fmla="*/ 0 h 5143499"/>
              <a:gd name="connsiteX1" fmla="*/ 9144000 w 9144000"/>
              <a:gd name="connsiteY1" fmla="*/ 0 h 5143499"/>
              <a:gd name="connsiteX2" fmla="*/ 9144000 w 9144000"/>
              <a:gd name="connsiteY2" fmla="*/ 1 h 5143499"/>
              <a:gd name="connsiteX3" fmla="*/ 9144000 w 9144000"/>
              <a:gd name="connsiteY3" fmla="*/ 231451 h 5143499"/>
              <a:gd name="connsiteX4" fmla="*/ 9144000 w 9144000"/>
              <a:gd name="connsiteY4" fmla="*/ 4912049 h 5143499"/>
              <a:gd name="connsiteX5" fmla="*/ 9144000 w 9144000"/>
              <a:gd name="connsiteY5" fmla="*/ 5143499 h 5143499"/>
              <a:gd name="connsiteX6" fmla="*/ 8892552 w 9144000"/>
              <a:gd name="connsiteY6" fmla="*/ 5143499 h 5143499"/>
              <a:gd name="connsiteX7" fmla="*/ 0 w 9144000"/>
              <a:gd name="connsiteY7" fmla="*/ 5143499 h 5143499"/>
              <a:gd name="connsiteX8" fmla="*/ 0 w 9144000"/>
              <a:gd name="connsiteY8" fmla="*/ 4912049 h 5143499"/>
              <a:gd name="connsiteX9" fmla="*/ 8892552 w 9144000"/>
              <a:gd name="connsiteY9" fmla="*/ 4912049 h 5143499"/>
              <a:gd name="connsiteX10" fmla="*/ 8892552 w 9144000"/>
              <a:gd name="connsiteY10" fmla="*/ 231451 h 5143499"/>
              <a:gd name="connsiteX11" fmla="*/ 0 w 9144000"/>
              <a:gd name="connsiteY11" fmla="*/ 231451 h 5143499"/>
              <a:gd name="connsiteX12" fmla="*/ 0 w 9144000"/>
              <a:gd name="connsiteY12" fmla="*/ 1 h 5143499"/>
              <a:gd name="connsiteX13" fmla="*/ 8892552 w 9144000"/>
              <a:gd name="connsiteY13" fmla="*/ 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5143499">
                <a:moveTo>
                  <a:pt x="8892552" y="0"/>
                </a:moveTo>
                <a:lnTo>
                  <a:pt x="9144000" y="0"/>
                </a:lnTo>
                <a:lnTo>
                  <a:pt x="9144000" y="1"/>
                </a:lnTo>
                <a:lnTo>
                  <a:pt x="9144000" y="231451"/>
                </a:lnTo>
                <a:lnTo>
                  <a:pt x="9144000" y="4912049"/>
                </a:lnTo>
                <a:lnTo>
                  <a:pt x="9144000" y="5143499"/>
                </a:lnTo>
                <a:lnTo>
                  <a:pt x="8892552" y="5143499"/>
                </a:lnTo>
                <a:lnTo>
                  <a:pt x="0" y="5143499"/>
                </a:lnTo>
                <a:lnTo>
                  <a:pt x="0" y="4912049"/>
                </a:lnTo>
                <a:lnTo>
                  <a:pt x="8892552" y="4912049"/>
                </a:lnTo>
                <a:lnTo>
                  <a:pt x="8892552" y="231451"/>
                </a:lnTo>
                <a:lnTo>
                  <a:pt x="0" y="231451"/>
                </a:lnTo>
                <a:lnTo>
                  <a:pt x="0" y="1"/>
                </a:lnTo>
                <a:lnTo>
                  <a:pt x="8892552"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6" name="Forme libre 9">
            <a:extLst>
              <a:ext uri="{FF2B5EF4-FFF2-40B4-BE49-F238E27FC236}">
                <a16:creationId xmlns:a16="http://schemas.microsoft.com/office/drawing/2014/main" id="{5C742F7C-E37B-A172-CC87-4C25806FE669}"/>
              </a:ext>
            </a:extLst>
          </p:cNvPr>
          <p:cNvSpPr/>
          <p:nvPr userDrawn="1"/>
        </p:nvSpPr>
        <p:spPr>
          <a:xfrm>
            <a:off x="0" y="149291"/>
            <a:ext cx="9144000" cy="5143499"/>
          </a:xfrm>
          <a:custGeom>
            <a:avLst/>
            <a:gdLst>
              <a:gd name="connsiteX0" fmla="*/ 8892552 w 9144000"/>
              <a:gd name="connsiteY0" fmla="*/ 0 h 5143499"/>
              <a:gd name="connsiteX1" fmla="*/ 9144000 w 9144000"/>
              <a:gd name="connsiteY1" fmla="*/ 0 h 5143499"/>
              <a:gd name="connsiteX2" fmla="*/ 9144000 w 9144000"/>
              <a:gd name="connsiteY2" fmla="*/ 1 h 5143499"/>
              <a:gd name="connsiteX3" fmla="*/ 9144000 w 9144000"/>
              <a:gd name="connsiteY3" fmla="*/ 231451 h 5143499"/>
              <a:gd name="connsiteX4" fmla="*/ 9144000 w 9144000"/>
              <a:gd name="connsiteY4" fmla="*/ 4912049 h 5143499"/>
              <a:gd name="connsiteX5" fmla="*/ 9144000 w 9144000"/>
              <a:gd name="connsiteY5" fmla="*/ 5143499 h 5143499"/>
              <a:gd name="connsiteX6" fmla="*/ 8892552 w 9144000"/>
              <a:gd name="connsiteY6" fmla="*/ 5143499 h 5143499"/>
              <a:gd name="connsiteX7" fmla="*/ 0 w 9144000"/>
              <a:gd name="connsiteY7" fmla="*/ 5143499 h 5143499"/>
              <a:gd name="connsiteX8" fmla="*/ 0 w 9144000"/>
              <a:gd name="connsiteY8" fmla="*/ 4912049 h 5143499"/>
              <a:gd name="connsiteX9" fmla="*/ 8892552 w 9144000"/>
              <a:gd name="connsiteY9" fmla="*/ 4912049 h 5143499"/>
              <a:gd name="connsiteX10" fmla="*/ 8892552 w 9144000"/>
              <a:gd name="connsiteY10" fmla="*/ 231451 h 5143499"/>
              <a:gd name="connsiteX11" fmla="*/ 0 w 9144000"/>
              <a:gd name="connsiteY11" fmla="*/ 231451 h 5143499"/>
              <a:gd name="connsiteX12" fmla="*/ 0 w 9144000"/>
              <a:gd name="connsiteY12" fmla="*/ 1 h 5143499"/>
              <a:gd name="connsiteX13" fmla="*/ 8892552 w 9144000"/>
              <a:gd name="connsiteY13" fmla="*/ 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5143499">
                <a:moveTo>
                  <a:pt x="8892552" y="0"/>
                </a:moveTo>
                <a:lnTo>
                  <a:pt x="9144000" y="0"/>
                </a:lnTo>
                <a:lnTo>
                  <a:pt x="9144000" y="1"/>
                </a:lnTo>
                <a:lnTo>
                  <a:pt x="9144000" y="231451"/>
                </a:lnTo>
                <a:lnTo>
                  <a:pt x="9144000" y="4912049"/>
                </a:lnTo>
                <a:lnTo>
                  <a:pt x="9144000" y="5143499"/>
                </a:lnTo>
                <a:lnTo>
                  <a:pt x="8892552" y="5143499"/>
                </a:lnTo>
                <a:lnTo>
                  <a:pt x="0" y="5143499"/>
                </a:lnTo>
                <a:lnTo>
                  <a:pt x="0" y="4912049"/>
                </a:lnTo>
                <a:lnTo>
                  <a:pt x="8892552" y="4912049"/>
                </a:lnTo>
                <a:lnTo>
                  <a:pt x="8892552" y="231451"/>
                </a:lnTo>
                <a:lnTo>
                  <a:pt x="0" y="231451"/>
                </a:lnTo>
                <a:lnTo>
                  <a:pt x="0" y="1"/>
                </a:lnTo>
                <a:lnTo>
                  <a:pt x="8892552"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1" name="Slide Number Placeholder 5">
            <a:extLst>
              <a:ext uri="{FF2B5EF4-FFF2-40B4-BE49-F238E27FC236}">
                <a16:creationId xmlns:a16="http://schemas.microsoft.com/office/drawing/2014/main" id="{267C5083-C1A3-7E20-08CC-9F87B10EAEAE}"/>
              </a:ext>
            </a:extLst>
          </p:cNvPr>
          <p:cNvSpPr txBox="1">
            <a:spLocks/>
          </p:cNvSpPr>
          <p:nvPr userDrawn="1"/>
        </p:nvSpPr>
        <p:spPr>
          <a:xfrm>
            <a:off x="8186172" y="4532238"/>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bg1"/>
                </a:solidFill>
                <a:latin typeface="Arial" panose="020B0604020202020204" pitchFamily="34" charset="0"/>
                <a:cs typeface="Arial" panose="020B0604020202020204" pitchFamily="34" charset="0"/>
              </a:rPr>
              <a:pPr algn="ctr"/>
              <a:t>‹#›</a:t>
            </a:fld>
            <a:endParaRPr lang="en-US" sz="700" b="1" dirty="0">
              <a:solidFill>
                <a:schemeClr val="bg1"/>
              </a:solidFill>
              <a:latin typeface="Arial" panose="020B0604020202020204" pitchFamily="34" charset="0"/>
              <a:cs typeface="Arial" panose="020B0604020202020204" pitchFamily="34" charset="0"/>
            </a:endParaRPr>
          </a:p>
        </p:txBody>
      </p:sp>
      <p:sp>
        <p:nvSpPr>
          <p:cNvPr id="16" name="Rectangle 9">
            <a:extLst>
              <a:ext uri="{FF2B5EF4-FFF2-40B4-BE49-F238E27FC236}">
                <a16:creationId xmlns:a16="http://schemas.microsoft.com/office/drawing/2014/main" id="{D0B25333-5226-3FD1-155A-21BB9FCAA9B9}"/>
              </a:ext>
            </a:extLst>
          </p:cNvPr>
          <p:cNvSpPr/>
          <p:nvPr userDrawn="1"/>
        </p:nvSpPr>
        <p:spPr>
          <a:xfrm rot="2700000">
            <a:off x="8145211" y="4554644"/>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7" name="Rectangle 9">
            <a:extLst>
              <a:ext uri="{FF2B5EF4-FFF2-40B4-BE49-F238E27FC236}">
                <a16:creationId xmlns:a16="http://schemas.microsoft.com/office/drawing/2014/main" id="{DDEA2677-2BDC-7AF1-C731-3080B24884E8}"/>
              </a:ext>
            </a:extLst>
          </p:cNvPr>
          <p:cNvSpPr/>
          <p:nvPr userDrawn="1"/>
        </p:nvSpPr>
        <p:spPr>
          <a:xfrm rot="13500000">
            <a:off x="8539130" y="4554644"/>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Tree>
    <p:extLst>
      <p:ext uri="{BB962C8B-B14F-4D97-AF65-F5344CB8AC3E}">
        <p14:creationId xmlns:p14="http://schemas.microsoft.com/office/powerpoint/2010/main" val="19966103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Three Image Text ">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951543"/>
            <a:ext cx="2700344" cy="234028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3131816" y="951543"/>
            <a:ext cx="2700000" cy="234028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6012184" y="951543"/>
            <a:ext cx="2700000" cy="234028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endParaRPr lang="en-US"/>
          </a:p>
        </p:txBody>
      </p:sp>
      <p:cxnSp>
        <p:nvCxnSpPr>
          <p:cNvPr id="7" name="Connecteur droit 6">
            <a:extLst>
              <a:ext uri="{FF2B5EF4-FFF2-40B4-BE49-F238E27FC236}">
                <a16:creationId xmlns:a16="http://schemas.microsoft.com/office/drawing/2014/main" id="{4876AB57-4BC8-1316-3D05-8E64E5345A3E}"/>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6" name="Titre 1">
            <a:extLst>
              <a:ext uri="{FF2B5EF4-FFF2-40B4-BE49-F238E27FC236}">
                <a16:creationId xmlns:a16="http://schemas.microsoft.com/office/drawing/2014/main" id="{249736DE-5EB6-12CE-8281-A156A06AB04B}"/>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fr-FR"/>
              <a:t>Modifiez le style du titre</a:t>
            </a:r>
          </a:p>
        </p:txBody>
      </p:sp>
      <p:sp>
        <p:nvSpPr>
          <p:cNvPr id="20" name="Text Placeholder 9">
            <a:extLst>
              <a:ext uri="{FF2B5EF4-FFF2-40B4-BE49-F238E27FC236}">
                <a16:creationId xmlns:a16="http://schemas.microsoft.com/office/drawing/2014/main" id="{57884FA0-BE93-244A-D468-0D008922CA33}"/>
              </a:ext>
            </a:extLst>
          </p:cNvPr>
          <p:cNvSpPr>
            <a:spLocks noGrp="1"/>
          </p:cNvSpPr>
          <p:nvPr>
            <p:ph type="body" sz="quarter" idx="14" hasCustomPrompt="1"/>
          </p:nvPr>
        </p:nvSpPr>
        <p:spPr>
          <a:xfrm>
            <a:off x="251448" y="3472813"/>
            <a:ext cx="2700000"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9">
            <a:extLst>
              <a:ext uri="{FF2B5EF4-FFF2-40B4-BE49-F238E27FC236}">
                <a16:creationId xmlns:a16="http://schemas.microsoft.com/office/drawing/2014/main" id="{90BC6DC8-1AD6-54C7-21D5-6C836F6C2C52}"/>
              </a:ext>
            </a:extLst>
          </p:cNvPr>
          <p:cNvSpPr>
            <a:spLocks noGrp="1"/>
          </p:cNvSpPr>
          <p:nvPr>
            <p:ph type="body" sz="quarter" idx="21" hasCustomPrompt="1"/>
          </p:nvPr>
        </p:nvSpPr>
        <p:spPr>
          <a:xfrm>
            <a:off x="3131816" y="3472813"/>
            <a:ext cx="2700000"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9">
            <a:extLst>
              <a:ext uri="{FF2B5EF4-FFF2-40B4-BE49-F238E27FC236}">
                <a16:creationId xmlns:a16="http://schemas.microsoft.com/office/drawing/2014/main" id="{7107C5C6-30B4-75EF-2440-F56FDE57F2A6}"/>
              </a:ext>
            </a:extLst>
          </p:cNvPr>
          <p:cNvSpPr>
            <a:spLocks noGrp="1"/>
          </p:cNvSpPr>
          <p:nvPr>
            <p:ph type="body" sz="quarter" idx="22" hasCustomPrompt="1"/>
          </p:nvPr>
        </p:nvSpPr>
        <p:spPr>
          <a:xfrm>
            <a:off x="6012184" y="3472813"/>
            <a:ext cx="2700000"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3">
            <a:extLst>
              <a:ext uri="{FF2B5EF4-FFF2-40B4-BE49-F238E27FC236}">
                <a16:creationId xmlns:a16="http://schemas.microsoft.com/office/drawing/2014/main" id="{99833EBE-8E18-B1D7-794E-418862F93BD5}"/>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3" name="Slide Number Placeholder 5">
            <a:extLst>
              <a:ext uri="{FF2B5EF4-FFF2-40B4-BE49-F238E27FC236}">
                <a16:creationId xmlns:a16="http://schemas.microsoft.com/office/drawing/2014/main" id="{4C13EDC7-65DE-F908-CDE0-9D59F453AF02}"/>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8" name="Rectangle 9">
            <a:extLst>
              <a:ext uri="{FF2B5EF4-FFF2-40B4-BE49-F238E27FC236}">
                <a16:creationId xmlns:a16="http://schemas.microsoft.com/office/drawing/2014/main" id="{ED388F1B-A62C-D90C-4088-DF0FE671FDA9}"/>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9" name="Rectangle 9">
            <a:extLst>
              <a:ext uri="{FF2B5EF4-FFF2-40B4-BE49-F238E27FC236}">
                <a16:creationId xmlns:a16="http://schemas.microsoft.com/office/drawing/2014/main" id="{BF411CB9-99C9-99B8-410B-BD0BD8F4D538}"/>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0" name="Picture 29">
            <a:extLst>
              <a:ext uri="{FF2B5EF4-FFF2-40B4-BE49-F238E27FC236}">
                <a16:creationId xmlns:a16="http://schemas.microsoft.com/office/drawing/2014/main" id="{42D91580-536E-BEE8-B942-6E18169083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125374995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p:cSld name="Six Grid Text Subtitle">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D61F5EA0-08E1-0F95-3F2C-A12BCEBA86B2}"/>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Titre 1">
            <a:extLst>
              <a:ext uri="{FF2B5EF4-FFF2-40B4-BE49-F238E27FC236}">
                <a16:creationId xmlns:a16="http://schemas.microsoft.com/office/drawing/2014/main" id="{2CABB14B-A347-CBA1-FD7E-BE066819269B}"/>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9" name="Espace réservé du texte 3">
            <a:extLst>
              <a:ext uri="{FF2B5EF4-FFF2-40B4-BE49-F238E27FC236}">
                <a16:creationId xmlns:a16="http://schemas.microsoft.com/office/drawing/2014/main" id="{B3886F01-4D35-255A-FE3A-18CAF8286675}"/>
              </a:ext>
            </a:extLst>
          </p:cNvPr>
          <p:cNvSpPr>
            <a:spLocks noGrp="1"/>
          </p:cNvSpPr>
          <p:nvPr>
            <p:ph type="body" sz="half" idx="27"/>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7" name="Picture Placeholder 3">
            <a:extLst>
              <a:ext uri="{FF2B5EF4-FFF2-40B4-BE49-F238E27FC236}">
                <a16:creationId xmlns:a16="http://schemas.microsoft.com/office/drawing/2014/main" id="{4FEC6B5C-E4A2-6759-13B5-F6C4E6FCFEBC}"/>
              </a:ext>
            </a:extLst>
          </p:cNvPr>
          <p:cNvSpPr>
            <a:spLocks noGrp="1"/>
          </p:cNvSpPr>
          <p:nvPr>
            <p:ph type="pic" sz="quarter" idx="11"/>
          </p:nvPr>
        </p:nvSpPr>
        <p:spPr>
          <a:xfrm>
            <a:off x="244142"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0" name="Picture Placeholder 3">
            <a:extLst>
              <a:ext uri="{FF2B5EF4-FFF2-40B4-BE49-F238E27FC236}">
                <a16:creationId xmlns:a16="http://schemas.microsoft.com/office/drawing/2014/main" id="{3777AED5-8B9B-1EF8-FB23-E5853C276B9C}"/>
              </a:ext>
            </a:extLst>
          </p:cNvPr>
          <p:cNvSpPr>
            <a:spLocks noGrp="1"/>
          </p:cNvSpPr>
          <p:nvPr>
            <p:ph type="pic" sz="quarter" idx="29"/>
          </p:nvPr>
        </p:nvSpPr>
        <p:spPr>
          <a:xfrm>
            <a:off x="3131817"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1" name="Picture Placeholder 3">
            <a:extLst>
              <a:ext uri="{FF2B5EF4-FFF2-40B4-BE49-F238E27FC236}">
                <a16:creationId xmlns:a16="http://schemas.microsoft.com/office/drawing/2014/main" id="{54760B03-1F5E-A7F3-F625-69BAABB1B665}"/>
              </a:ext>
            </a:extLst>
          </p:cNvPr>
          <p:cNvSpPr>
            <a:spLocks noGrp="1"/>
          </p:cNvSpPr>
          <p:nvPr>
            <p:ph type="pic" sz="quarter" idx="30"/>
          </p:nvPr>
        </p:nvSpPr>
        <p:spPr>
          <a:xfrm>
            <a:off x="6012185"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2" name="Picture Placeholder 3">
            <a:extLst>
              <a:ext uri="{FF2B5EF4-FFF2-40B4-BE49-F238E27FC236}">
                <a16:creationId xmlns:a16="http://schemas.microsoft.com/office/drawing/2014/main" id="{39D21CEF-F33D-52C8-F20A-376824FD3514}"/>
              </a:ext>
            </a:extLst>
          </p:cNvPr>
          <p:cNvSpPr>
            <a:spLocks noGrp="1"/>
          </p:cNvSpPr>
          <p:nvPr>
            <p:ph type="pic" sz="quarter" idx="31"/>
          </p:nvPr>
        </p:nvSpPr>
        <p:spPr>
          <a:xfrm>
            <a:off x="244142"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3" name="Picture Placeholder 3">
            <a:extLst>
              <a:ext uri="{FF2B5EF4-FFF2-40B4-BE49-F238E27FC236}">
                <a16:creationId xmlns:a16="http://schemas.microsoft.com/office/drawing/2014/main" id="{B4BEAB34-AF2F-964B-5426-82549D694B30}"/>
              </a:ext>
            </a:extLst>
          </p:cNvPr>
          <p:cNvSpPr>
            <a:spLocks noGrp="1"/>
          </p:cNvSpPr>
          <p:nvPr>
            <p:ph type="pic" sz="quarter" idx="32"/>
          </p:nvPr>
        </p:nvSpPr>
        <p:spPr>
          <a:xfrm>
            <a:off x="3131817"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4" name="Picture Placeholder 3">
            <a:extLst>
              <a:ext uri="{FF2B5EF4-FFF2-40B4-BE49-F238E27FC236}">
                <a16:creationId xmlns:a16="http://schemas.microsoft.com/office/drawing/2014/main" id="{EBBEAF4B-D2C0-DF8F-A0AC-3A5F3EA8E85B}"/>
              </a:ext>
            </a:extLst>
          </p:cNvPr>
          <p:cNvSpPr>
            <a:spLocks noGrp="1"/>
          </p:cNvSpPr>
          <p:nvPr>
            <p:ph type="pic" sz="quarter" idx="33"/>
          </p:nvPr>
        </p:nvSpPr>
        <p:spPr>
          <a:xfrm>
            <a:off x="6012185"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9" name="Text Placeholder 9">
            <a:extLst>
              <a:ext uri="{FF2B5EF4-FFF2-40B4-BE49-F238E27FC236}">
                <a16:creationId xmlns:a16="http://schemas.microsoft.com/office/drawing/2014/main" id="{D7009806-4C45-D0C6-A6F4-C8A84EA56BB3}"/>
              </a:ext>
            </a:extLst>
          </p:cNvPr>
          <p:cNvSpPr>
            <a:spLocks noGrp="1"/>
          </p:cNvSpPr>
          <p:nvPr>
            <p:ph type="body" sz="quarter" idx="14" hasCustomPrompt="1"/>
          </p:nvPr>
        </p:nvSpPr>
        <p:spPr>
          <a:xfrm>
            <a:off x="251448" y="3471866"/>
            <a:ext cx="2707650"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9">
            <a:extLst>
              <a:ext uri="{FF2B5EF4-FFF2-40B4-BE49-F238E27FC236}">
                <a16:creationId xmlns:a16="http://schemas.microsoft.com/office/drawing/2014/main" id="{4F3FBAC7-37F7-ECC8-B581-388D118524FA}"/>
              </a:ext>
            </a:extLst>
          </p:cNvPr>
          <p:cNvSpPr>
            <a:spLocks noGrp="1"/>
          </p:cNvSpPr>
          <p:nvPr>
            <p:ph type="body" sz="quarter" idx="37" hasCustomPrompt="1"/>
          </p:nvPr>
        </p:nvSpPr>
        <p:spPr>
          <a:xfrm>
            <a:off x="3131816" y="3471866"/>
            <a:ext cx="2707650"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9">
            <a:extLst>
              <a:ext uri="{FF2B5EF4-FFF2-40B4-BE49-F238E27FC236}">
                <a16:creationId xmlns:a16="http://schemas.microsoft.com/office/drawing/2014/main" id="{7E128564-F580-9363-152B-01D280E5199E}"/>
              </a:ext>
            </a:extLst>
          </p:cNvPr>
          <p:cNvSpPr>
            <a:spLocks noGrp="1"/>
          </p:cNvSpPr>
          <p:nvPr>
            <p:ph type="body" sz="quarter" idx="38" hasCustomPrompt="1"/>
          </p:nvPr>
        </p:nvSpPr>
        <p:spPr>
          <a:xfrm>
            <a:off x="6012184" y="3471866"/>
            <a:ext cx="2707650"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3">
            <a:extLst>
              <a:ext uri="{FF2B5EF4-FFF2-40B4-BE49-F238E27FC236}">
                <a16:creationId xmlns:a16="http://schemas.microsoft.com/office/drawing/2014/main" id="{F2884619-C2E2-FFF9-4B51-6E327391C96B}"/>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3" name="Slide Number Placeholder 5">
            <a:extLst>
              <a:ext uri="{FF2B5EF4-FFF2-40B4-BE49-F238E27FC236}">
                <a16:creationId xmlns:a16="http://schemas.microsoft.com/office/drawing/2014/main" id="{C1F4FBA9-59BA-8040-BED2-2334E7F79C3A}"/>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4" name="Rectangle 9">
            <a:extLst>
              <a:ext uri="{FF2B5EF4-FFF2-40B4-BE49-F238E27FC236}">
                <a16:creationId xmlns:a16="http://schemas.microsoft.com/office/drawing/2014/main" id="{167DD074-10BC-518A-5D2A-5215AD4945F6}"/>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5" name="Rectangle 9">
            <a:extLst>
              <a:ext uri="{FF2B5EF4-FFF2-40B4-BE49-F238E27FC236}">
                <a16:creationId xmlns:a16="http://schemas.microsoft.com/office/drawing/2014/main" id="{D4B1CBDE-C81B-73DA-D3D6-9C6E0DBBDB0D}"/>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6" name="Picture 29">
            <a:extLst>
              <a:ext uri="{FF2B5EF4-FFF2-40B4-BE49-F238E27FC236}">
                <a16:creationId xmlns:a16="http://schemas.microsoft.com/office/drawing/2014/main" id="{B7B67658-2C07-1DAF-60FE-F4E1DE7E90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805907023"/>
      </p:ext>
    </p:extLst>
  </p:cSld>
  <p:clrMapOvr>
    <a:masterClrMapping/>
  </p:clrMapOvr>
  <p:hf sldNum="0" hdr="0" dt="0"/>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p:cSld name="10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7916" y="411474"/>
            <a:ext cx="8198644" cy="360046"/>
          </a:xfrm>
          <a:prstGeom prst="rect">
            <a:avLst/>
          </a:prstGeom>
        </p:spPr>
        <p:txBody>
          <a:bodyPr lIns="0" tIns="0" rIns="0" bIns="0"/>
          <a:lstStyle>
            <a:lvl1pPr>
              <a:defRPr>
                <a:solidFill>
                  <a:schemeClr val="bg1"/>
                </a:solidFill>
              </a:defRPr>
            </a:lvl1pPr>
          </a:lstStyle>
          <a:p>
            <a:r>
              <a:rPr lang="en-US"/>
              <a:t>Click to edit Master title style</a:t>
            </a:r>
          </a:p>
        </p:txBody>
      </p:sp>
      <p:sp>
        <p:nvSpPr>
          <p:cNvPr id="3" name="Text Placeholder 4"/>
          <p:cNvSpPr>
            <a:spLocks noGrp="1"/>
          </p:cNvSpPr>
          <p:nvPr>
            <p:ph type="body" sz="quarter" idx="10" hasCustomPrompt="1"/>
          </p:nvPr>
        </p:nvSpPr>
        <p:spPr>
          <a:xfrm>
            <a:off x="467916" y="951543"/>
            <a:ext cx="8198644" cy="360046"/>
          </a:xfrm>
          <a:prstGeom prst="rect">
            <a:avLst/>
          </a:prstGeom>
        </p:spPr>
        <p:txBody>
          <a:bodyPr lIns="0" tIns="0" rIns="0" bIns="0">
            <a:noAutofit/>
          </a:bodyPr>
          <a:lstStyle>
            <a:lvl1pPr marL="0" indent="0" algn="ctr">
              <a:lnSpc>
                <a:spcPct val="86000"/>
              </a:lnSpc>
              <a:spcBef>
                <a:spcPts val="0"/>
              </a:spcBef>
              <a:buNone/>
              <a:defRPr sz="1350" baseline="0">
                <a:solidFill>
                  <a:schemeClr val="bg1"/>
                </a:solidFill>
              </a:defRPr>
            </a:lvl1pPr>
          </a:lstStyle>
          <a:p>
            <a:pPr lvl="0"/>
            <a:r>
              <a:rPr lang="en-US"/>
              <a:t>Click here to edit subtitle</a:t>
            </a:r>
          </a:p>
        </p:txBody>
      </p:sp>
      <p:pic>
        <p:nvPicPr>
          <p:cNvPr id="10" name="Image 4">
            <a:extLst>
              <a:ext uri="{FF2B5EF4-FFF2-40B4-BE49-F238E27FC236}">
                <a16:creationId xmlns:a16="http://schemas.microsoft.com/office/drawing/2014/main" id="{DC5D32F8-7D1D-6E46-739F-35221EAFD74D}"/>
              </a:ext>
            </a:extLst>
          </p:cNvPr>
          <p:cNvPicPr>
            <a:picLocks noChangeAspect="1"/>
          </p:cNvPicPr>
          <p:nvPr/>
        </p:nvPicPr>
        <p:blipFill>
          <a:blip r:embed="rId2"/>
          <a:stretch>
            <a:fillRect/>
          </a:stretch>
        </p:blipFill>
        <p:spPr>
          <a:xfrm>
            <a:off x="7404639" y="4703988"/>
            <a:ext cx="706894" cy="175434"/>
          </a:xfrm>
          <a:prstGeom prst="rect">
            <a:avLst/>
          </a:prstGeom>
        </p:spPr>
      </p:pic>
      <p:sp>
        <p:nvSpPr>
          <p:cNvPr id="11" name="Slide Number Placeholder 5">
            <a:extLst>
              <a:ext uri="{FF2B5EF4-FFF2-40B4-BE49-F238E27FC236}">
                <a16:creationId xmlns:a16="http://schemas.microsoft.com/office/drawing/2014/main" id="{F704768D-35E2-AB65-D243-619B75917997}"/>
              </a:ext>
            </a:extLst>
          </p:cNvPr>
          <p:cNvSpPr txBox="1">
            <a:spLocks/>
          </p:cNvSpPr>
          <p:nvPr/>
        </p:nvSpPr>
        <p:spPr>
          <a:xfrm>
            <a:off x="8390280"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bg1"/>
                </a:solidFill>
                <a:latin typeface="Arial" panose="020B0604020202020204" pitchFamily="34" charset="0"/>
                <a:cs typeface="Arial" panose="020B0604020202020204" pitchFamily="34" charset="0"/>
              </a:rPr>
              <a:pPr algn="ctr"/>
              <a:t>‹#›</a:t>
            </a:fld>
            <a:endParaRPr lang="en-US" sz="700" b="1">
              <a:solidFill>
                <a:schemeClr val="bg1"/>
              </a:solidFill>
              <a:latin typeface="Arial" panose="020B0604020202020204" pitchFamily="34" charset="0"/>
              <a:cs typeface="Arial" panose="020B0604020202020204" pitchFamily="34" charset="0"/>
            </a:endParaRPr>
          </a:p>
        </p:txBody>
      </p:sp>
      <p:sp>
        <p:nvSpPr>
          <p:cNvPr id="12" name="Rectangle 9">
            <a:extLst>
              <a:ext uri="{FF2B5EF4-FFF2-40B4-BE49-F238E27FC236}">
                <a16:creationId xmlns:a16="http://schemas.microsoft.com/office/drawing/2014/main" id="{C9A4C60A-B184-6075-2F90-199918EA43BE}"/>
              </a:ext>
            </a:extLst>
          </p:cNvPr>
          <p:cNvSpPr/>
          <p:nvPr/>
        </p:nvSpPr>
        <p:spPr>
          <a:xfrm rot="2700000">
            <a:off x="8349318"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3" name="Rectangle 9">
            <a:extLst>
              <a:ext uri="{FF2B5EF4-FFF2-40B4-BE49-F238E27FC236}">
                <a16:creationId xmlns:a16="http://schemas.microsoft.com/office/drawing/2014/main" id="{5140BAED-AC6A-621D-E5A4-00AA859890E1}"/>
              </a:ext>
            </a:extLst>
          </p:cNvPr>
          <p:cNvSpPr/>
          <p:nvPr/>
        </p:nvSpPr>
        <p:spPr>
          <a:xfrm rot="13500000">
            <a:off x="8743238"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4" name="Espace réservé du pied de page 1">
            <a:extLst>
              <a:ext uri="{FF2B5EF4-FFF2-40B4-BE49-F238E27FC236}">
                <a16:creationId xmlns:a16="http://schemas.microsoft.com/office/drawing/2014/main" id="{33A6F1C0-FA2B-97F4-BFE7-7B509A754FC1}"/>
              </a:ext>
            </a:extLst>
          </p:cNvPr>
          <p:cNvSpPr txBox="1">
            <a:spLocks/>
          </p:cNvSpPr>
          <p:nvPr/>
        </p:nvSpPr>
        <p:spPr>
          <a:xfrm>
            <a:off x="244142" y="4673153"/>
            <a:ext cx="3659643" cy="146946"/>
          </a:xfrm>
          <a:prstGeom prst="rect">
            <a:avLst/>
          </a:prstGeom>
        </p:spPr>
        <p:txBody>
          <a:bodyPr/>
          <a:ls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sz="700" cap="all">
                <a:solidFill>
                  <a:schemeClr val="bg1"/>
                </a:solidFill>
                <a:latin typeface="Arial" panose="020B0604020202020204" pitchFamily="34" charset="0"/>
                <a:cs typeface="Arial" panose="020B0604020202020204" pitchFamily="34" charset="0"/>
              </a:rPr>
              <a:t>PROPRIETARY &amp; CONFIDENTIAL // PRODUCT LINE, DIVISION OR BUSINESS UNIT</a:t>
            </a:r>
          </a:p>
        </p:txBody>
      </p:sp>
    </p:spTree>
    <p:extLst>
      <p:ext uri="{BB962C8B-B14F-4D97-AF65-F5344CB8AC3E}">
        <p14:creationId xmlns:p14="http://schemas.microsoft.com/office/powerpoint/2010/main" val="2938695765"/>
      </p:ext>
    </p:extLst>
  </p:cSld>
  <p:clrMapOvr>
    <a:masterClrMapping/>
  </p:clrMapOvr>
  <p:hf sldNum="0" hdr="0" dt="0"/>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pic>
        <p:nvPicPr>
          <p:cNvPr id="8" name="Image 4">
            <a:extLst>
              <a:ext uri="{FF2B5EF4-FFF2-40B4-BE49-F238E27FC236}">
                <a16:creationId xmlns:a16="http://schemas.microsoft.com/office/drawing/2014/main" id="{1B51FC41-6B41-038E-9C80-10B3CD4DA7AE}"/>
              </a:ext>
            </a:extLst>
          </p:cNvPr>
          <p:cNvPicPr>
            <a:picLocks noChangeAspect="1"/>
          </p:cNvPicPr>
          <p:nvPr/>
        </p:nvPicPr>
        <p:blipFill>
          <a:blip r:embed="rId2"/>
          <a:stretch>
            <a:fillRect/>
          </a:stretch>
        </p:blipFill>
        <p:spPr>
          <a:xfrm>
            <a:off x="7404639" y="4703988"/>
            <a:ext cx="706894" cy="175434"/>
          </a:xfrm>
          <a:prstGeom prst="rect">
            <a:avLst/>
          </a:prstGeom>
        </p:spPr>
      </p:pic>
      <p:sp>
        <p:nvSpPr>
          <p:cNvPr id="9" name="Slide Number Placeholder 5">
            <a:extLst>
              <a:ext uri="{FF2B5EF4-FFF2-40B4-BE49-F238E27FC236}">
                <a16:creationId xmlns:a16="http://schemas.microsoft.com/office/drawing/2014/main" id="{FB6F78F8-7C57-2122-AA72-BAF2EF42E3F2}"/>
              </a:ext>
            </a:extLst>
          </p:cNvPr>
          <p:cNvSpPr txBox="1">
            <a:spLocks/>
          </p:cNvSpPr>
          <p:nvPr/>
        </p:nvSpPr>
        <p:spPr>
          <a:xfrm>
            <a:off x="8390280"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bg1"/>
                </a:solidFill>
                <a:latin typeface="Arial" panose="020B0604020202020204" pitchFamily="34" charset="0"/>
                <a:cs typeface="Arial" panose="020B0604020202020204" pitchFamily="34" charset="0"/>
              </a:rPr>
              <a:pPr algn="ctr"/>
              <a:t>‹#›</a:t>
            </a:fld>
            <a:endParaRPr lang="en-US" sz="700" b="1">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5094DAD-AB93-C6FB-A08B-167C1B6EB628}"/>
              </a:ext>
            </a:extLst>
          </p:cNvPr>
          <p:cNvSpPr/>
          <p:nvPr/>
        </p:nvSpPr>
        <p:spPr>
          <a:xfrm rot="2700000">
            <a:off x="8349318"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1" name="Rectangle 9">
            <a:extLst>
              <a:ext uri="{FF2B5EF4-FFF2-40B4-BE49-F238E27FC236}">
                <a16:creationId xmlns:a16="http://schemas.microsoft.com/office/drawing/2014/main" id="{44D6CF51-23E9-004C-F282-A55E2CB2C29D}"/>
              </a:ext>
            </a:extLst>
          </p:cNvPr>
          <p:cNvSpPr/>
          <p:nvPr/>
        </p:nvSpPr>
        <p:spPr>
          <a:xfrm rot="13500000">
            <a:off x="8743238"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3" name="Espace réservé du pied de page 1">
            <a:extLst>
              <a:ext uri="{FF2B5EF4-FFF2-40B4-BE49-F238E27FC236}">
                <a16:creationId xmlns:a16="http://schemas.microsoft.com/office/drawing/2014/main" id="{3B83456F-60C6-0845-384F-E1E1D279D4BC}"/>
              </a:ext>
            </a:extLst>
          </p:cNvPr>
          <p:cNvSpPr txBox="1">
            <a:spLocks/>
          </p:cNvSpPr>
          <p:nvPr/>
        </p:nvSpPr>
        <p:spPr>
          <a:xfrm>
            <a:off x="244142" y="4673153"/>
            <a:ext cx="3659643" cy="146946"/>
          </a:xfrm>
          <a:prstGeom prst="rect">
            <a:avLst/>
          </a:prstGeom>
        </p:spPr>
        <p:txBody>
          <a:bodyPr/>
          <a:ls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sz="700" cap="all">
                <a:solidFill>
                  <a:schemeClr val="bg1"/>
                </a:solidFill>
                <a:latin typeface="Arial" panose="020B0604020202020204" pitchFamily="34" charset="0"/>
                <a:cs typeface="Arial" panose="020B0604020202020204" pitchFamily="34" charset="0"/>
              </a:rPr>
              <a:t>PROPRIETARY &amp; CONFIDENTIAL // PRODUCT LINE, DIVISION OR BUSINESS UNIT</a:t>
            </a:r>
          </a:p>
        </p:txBody>
      </p:sp>
    </p:spTree>
    <p:extLst>
      <p:ext uri="{BB962C8B-B14F-4D97-AF65-F5344CB8AC3E}">
        <p14:creationId xmlns:p14="http://schemas.microsoft.com/office/powerpoint/2010/main" val="132725916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p:cSld name="Title Subtitle only 2">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9516F3C2-4276-E1F2-C68A-418EF175D1D5}"/>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9FACF36B-7A27-A3A6-4937-37576CA0857B}"/>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6" name="Espace réservé du texte 3">
            <a:extLst>
              <a:ext uri="{FF2B5EF4-FFF2-40B4-BE49-F238E27FC236}">
                <a16:creationId xmlns:a16="http://schemas.microsoft.com/office/drawing/2014/main" id="{430D0474-3496-4BBF-273F-CD22ABE709DB}"/>
              </a:ext>
            </a:extLst>
          </p:cNvPr>
          <p:cNvSpPr>
            <a:spLocks noGrp="1"/>
          </p:cNvSpPr>
          <p:nvPr>
            <p:ph type="body" sz="half" idx="28"/>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 name="Footer Placeholder 3">
            <a:extLst>
              <a:ext uri="{FF2B5EF4-FFF2-40B4-BE49-F238E27FC236}">
                <a16:creationId xmlns:a16="http://schemas.microsoft.com/office/drawing/2014/main" id="{4FC88140-07B1-4909-FD84-C16D0D094E1E}"/>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3" name="Slide Number Placeholder 5">
            <a:extLst>
              <a:ext uri="{FF2B5EF4-FFF2-40B4-BE49-F238E27FC236}">
                <a16:creationId xmlns:a16="http://schemas.microsoft.com/office/drawing/2014/main" id="{A6824739-57FD-103E-6B10-B01CF175D0A3}"/>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7" name="Rectangle 9">
            <a:extLst>
              <a:ext uri="{FF2B5EF4-FFF2-40B4-BE49-F238E27FC236}">
                <a16:creationId xmlns:a16="http://schemas.microsoft.com/office/drawing/2014/main" id="{C5022CAE-FB01-A4C1-1553-19050BD69752}"/>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8" name="Rectangle 9">
            <a:extLst>
              <a:ext uri="{FF2B5EF4-FFF2-40B4-BE49-F238E27FC236}">
                <a16:creationId xmlns:a16="http://schemas.microsoft.com/office/drawing/2014/main" id="{A47DB713-664F-FAC1-875A-020C1364C9B5}"/>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9" name="Picture 29">
            <a:extLst>
              <a:ext uri="{FF2B5EF4-FFF2-40B4-BE49-F238E27FC236}">
                <a16:creationId xmlns:a16="http://schemas.microsoft.com/office/drawing/2014/main" id="{A6A2C6D4-26A9-594C-4387-707C885B42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683728054"/>
      </p:ext>
    </p:extLst>
  </p:cSld>
  <p:clrMapOvr>
    <a:masterClrMapping/>
  </p:clrMapOvr>
  <p:hf sldNum="0" hdr="0" dt="0"/>
  <p:extLst>
    <p:ext uri="{DCECCB84-F9BA-43D5-87BE-67443E8EF086}">
      <p15:sldGuideLst xmlns:p15="http://schemas.microsoft.com/office/powerpoint/2012/main">
        <p15:guide id="1" orient="horz" pos="1620">
          <p15:clr>
            <a:srgbClr val="FBAE40"/>
          </p15:clr>
        </p15:guide>
      </p15:sldGuideLst>
    </p:ext>
  </p:extLst>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p:cSld name="Title Only">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DD1BB06E-54DA-98A8-C5DE-A30EC97CB05A}"/>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85F05297-08F9-7266-CA66-1195FDDD7BEF}"/>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atin typeface="Arial" panose="020B0604020202020204" pitchFamily="34" charset="0"/>
                <a:cs typeface="Arial" panose="020B0604020202020204" pitchFamily="34" charset="0"/>
              </a:defRPr>
            </a:lvl1pPr>
          </a:lstStyle>
          <a:p>
            <a:r>
              <a:rPr lang="en-US"/>
              <a:t>Click to edit Master title style</a:t>
            </a:r>
            <a:endParaRPr lang="fr-FR"/>
          </a:p>
        </p:txBody>
      </p:sp>
      <p:sp>
        <p:nvSpPr>
          <p:cNvPr id="3" name="Footer Placeholder 3">
            <a:extLst>
              <a:ext uri="{FF2B5EF4-FFF2-40B4-BE49-F238E27FC236}">
                <a16:creationId xmlns:a16="http://schemas.microsoft.com/office/drawing/2014/main" id="{8880D093-CCB8-7374-F24D-8618CFFDCCC6}"/>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4" name="Slide Number Placeholder 5">
            <a:extLst>
              <a:ext uri="{FF2B5EF4-FFF2-40B4-BE49-F238E27FC236}">
                <a16:creationId xmlns:a16="http://schemas.microsoft.com/office/drawing/2014/main" id="{AD9C75EE-A465-CDE4-00BB-CA7CD2EB96A8}"/>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A3D7EDF9-1023-45B7-D3F8-1DA654125B9B}"/>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4654DD4A-B90E-710E-99F4-67EE49BE8C05}"/>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8" name="Picture 29">
            <a:extLst>
              <a:ext uri="{FF2B5EF4-FFF2-40B4-BE49-F238E27FC236}">
                <a16:creationId xmlns:a16="http://schemas.microsoft.com/office/drawing/2014/main" id="{8C6E962E-CDE7-6005-C1EF-04BED2F430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4191217270"/>
      </p:ext>
    </p:extLst>
  </p:cSld>
  <p:clrMapOvr>
    <a:masterClrMapping/>
  </p:clrMapOvr>
  <p:hf sldNum="0" hdr="0" dt="0"/>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p:cSld name="Title Subtitle Only">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7936D89C-502D-A6A7-0690-99E37AE8FBCB}"/>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Titre 1">
            <a:extLst>
              <a:ext uri="{FF2B5EF4-FFF2-40B4-BE49-F238E27FC236}">
                <a16:creationId xmlns:a16="http://schemas.microsoft.com/office/drawing/2014/main" id="{D17DEED2-ABAF-DFD0-40E8-5700B8453B82}"/>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atin typeface="Arial" panose="020B0604020202020204" pitchFamily="34" charset="0"/>
                <a:cs typeface="Arial" panose="020B0604020202020204" pitchFamily="34" charset="0"/>
              </a:defRPr>
            </a:lvl1pPr>
          </a:lstStyle>
          <a:p>
            <a:r>
              <a:rPr lang="en-US"/>
              <a:t>Click to edit Master title style</a:t>
            </a:r>
            <a:endParaRPr lang="fr-FR"/>
          </a:p>
        </p:txBody>
      </p:sp>
      <p:sp>
        <p:nvSpPr>
          <p:cNvPr id="12" name="Espace réservé du texte 3">
            <a:extLst>
              <a:ext uri="{FF2B5EF4-FFF2-40B4-BE49-F238E27FC236}">
                <a16:creationId xmlns:a16="http://schemas.microsoft.com/office/drawing/2014/main" id="{B5296122-B2FE-AE31-DF19-F09BE093AA2C}"/>
              </a:ext>
            </a:extLst>
          </p:cNvPr>
          <p:cNvSpPr>
            <a:spLocks noGrp="1"/>
          </p:cNvSpPr>
          <p:nvPr>
            <p:ph type="body" sz="half" idx="10"/>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 name="Footer Placeholder 3">
            <a:extLst>
              <a:ext uri="{FF2B5EF4-FFF2-40B4-BE49-F238E27FC236}">
                <a16:creationId xmlns:a16="http://schemas.microsoft.com/office/drawing/2014/main" id="{BDEFB1C0-FF6D-7C77-14A0-19091675A950}"/>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4" name="Slide Number Placeholder 5">
            <a:extLst>
              <a:ext uri="{FF2B5EF4-FFF2-40B4-BE49-F238E27FC236}">
                <a16:creationId xmlns:a16="http://schemas.microsoft.com/office/drawing/2014/main" id="{DB58A72C-A815-63E0-2078-55B71134C15A}"/>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DD95B936-6497-0B0D-A7CF-96D82771D1F1}"/>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E5B0972B-F2DB-4D80-4E82-F178BEE8AFFA}"/>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7" name="Picture 29">
            <a:extLst>
              <a:ext uri="{FF2B5EF4-FFF2-40B4-BE49-F238E27FC236}">
                <a16:creationId xmlns:a16="http://schemas.microsoft.com/office/drawing/2014/main" id="{8B108DF2-A4E2-AC85-C0E7-6580A4B7DF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1738944345"/>
      </p:ext>
    </p:extLst>
  </p:cSld>
  <p:clrMapOvr>
    <a:masterClrMapping/>
  </p:clrMapOvr>
  <p:hf sldNum="0" hdr="0" dt="0"/>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p:cSld name="Four Tall Tex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8" y="1131567"/>
            <a:ext cx="1980253"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50"/>
            </a:lvl1pPr>
          </a:lstStyle>
          <a:p>
            <a:r>
              <a:rPr lang="en-US"/>
              <a:t>Click icon to add picture</a:t>
            </a:r>
          </a:p>
        </p:txBody>
      </p:sp>
      <p:sp>
        <p:nvSpPr>
          <p:cNvPr id="5" name="Picture Placeholder 3"/>
          <p:cNvSpPr>
            <a:spLocks noGrp="1"/>
          </p:cNvSpPr>
          <p:nvPr>
            <p:ph type="pic" sz="quarter" idx="11"/>
          </p:nvPr>
        </p:nvSpPr>
        <p:spPr>
          <a:xfrm>
            <a:off x="2411725" y="1131567"/>
            <a:ext cx="1980253"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50"/>
            </a:lvl1pPr>
          </a:lstStyle>
          <a:p>
            <a:r>
              <a:rPr lang="en-US"/>
              <a:t>Click icon to add picture</a:t>
            </a:r>
          </a:p>
        </p:txBody>
      </p:sp>
      <p:sp>
        <p:nvSpPr>
          <p:cNvPr id="6" name="Picture Placeholder 3"/>
          <p:cNvSpPr>
            <a:spLocks noGrp="1"/>
          </p:cNvSpPr>
          <p:nvPr>
            <p:ph type="pic" sz="quarter" idx="12"/>
          </p:nvPr>
        </p:nvSpPr>
        <p:spPr>
          <a:xfrm>
            <a:off x="4572001" y="1131567"/>
            <a:ext cx="1986914"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50"/>
            </a:lvl1pPr>
          </a:lstStyle>
          <a:p>
            <a:r>
              <a:rPr lang="en-US"/>
              <a:t>Click icon to add picture</a:t>
            </a:r>
          </a:p>
        </p:txBody>
      </p:sp>
      <p:sp>
        <p:nvSpPr>
          <p:cNvPr id="7" name="Picture Placeholder 3"/>
          <p:cNvSpPr>
            <a:spLocks noGrp="1"/>
          </p:cNvSpPr>
          <p:nvPr>
            <p:ph type="pic" sz="quarter" idx="13"/>
          </p:nvPr>
        </p:nvSpPr>
        <p:spPr>
          <a:xfrm>
            <a:off x="6732277" y="1131567"/>
            <a:ext cx="1986914"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anchor="ctr">
            <a:normAutofit/>
          </a:bodyPr>
          <a:lstStyle>
            <a:lvl1pPr marL="0" indent="0" algn="ctr">
              <a:buNone/>
              <a:defRPr sz="1050"/>
            </a:lvl1pPr>
          </a:lstStyle>
          <a:p>
            <a:r>
              <a:rPr lang="en-US"/>
              <a:t>Click icon to add picture</a:t>
            </a:r>
          </a:p>
        </p:txBody>
      </p:sp>
      <p:cxnSp>
        <p:nvCxnSpPr>
          <p:cNvPr id="3" name="Connecteur droit 2">
            <a:extLst>
              <a:ext uri="{FF2B5EF4-FFF2-40B4-BE49-F238E27FC236}">
                <a16:creationId xmlns:a16="http://schemas.microsoft.com/office/drawing/2014/main" id="{A8BBFBB8-D872-FA68-8E23-B67E81F1C723}"/>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Titre 1">
            <a:extLst>
              <a:ext uri="{FF2B5EF4-FFF2-40B4-BE49-F238E27FC236}">
                <a16:creationId xmlns:a16="http://schemas.microsoft.com/office/drawing/2014/main" id="{7DCD8B35-6193-2E74-0E2E-87E922D739BF}"/>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2" name="Text Placeholder 9">
            <a:extLst>
              <a:ext uri="{FF2B5EF4-FFF2-40B4-BE49-F238E27FC236}">
                <a16:creationId xmlns:a16="http://schemas.microsoft.com/office/drawing/2014/main" id="{329D9A73-F0FF-82C4-3ECC-17D9F9503F59}"/>
              </a:ext>
            </a:extLst>
          </p:cNvPr>
          <p:cNvSpPr>
            <a:spLocks noGrp="1"/>
          </p:cNvSpPr>
          <p:nvPr>
            <p:ph type="body" sz="quarter" idx="14" hasCustomPrompt="1"/>
          </p:nvPr>
        </p:nvSpPr>
        <p:spPr>
          <a:xfrm>
            <a:off x="251449" y="2392681"/>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9">
            <a:extLst>
              <a:ext uri="{FF2B5EF4-FFF2-40B4-BE49-F238E27FC236}">
                <a16:creationId xmlns:a16="http://schemas.microsoft.com/office/drawing/2014/main" id="{B620AD9A-F709-6C11-6D9D-7C81FF27B7EB}"/>
              </a:ext>
            </a:extLst>
          </p:cNvPr>
          <p:cNvSpPr>
            <a:spLocks noGrp="1"/>
          </p:cNvSpPr>
          <p:nvPr>
            <p:ph type="body" sz="quarter" idx="28" hasCustomPrompt="1"/>
          </p:nvPr>
        </p:nvSpPr>
        <p:spPr>
          <a:xfrm>
            <a:off x="2411725" y="2391728"/>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9">
            <a:extLst>
              <a:ext uri="{FF2B5EF4-FFF2-40B4-BE49-F238E27FC236}">
                <a16:creationId xmlns:a16="http://schemas.microsoft.com/office/drawing/2014/main" id="{AA310F71-EBBC-ECDF-CD82-D4240D4382EA}"/>
              </a:ext>
            </a:extLst>
          </p:cNvPr>
          <p:cNvSpPr>
            <a:spLocks noGrp="1"/>
          </p:cNvSpPr>
          <p:nvPr>
            <p:ph type="body" sz="quarter" idx="29" hasCustomPrompt="1"/>
          </p:nvPr>
        </p:nvSpPr>
        <p:spPr>
          <a:xfrm>
            <a:off x="4572255" y="2391728"/>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9">
            <a:extLst>
              <a:ext uri="{FF2B5EF4-FFF2-40B4-BE49-F238E27FC236}">
                <a16:creationId xmlns:a16="http://schemas.microsoft.com/office/drawing/2014/main" id="{7245F8CE-C5E5-2D2E-99A3-1AB5095BE267}"/>
              </a:ext>
            </a:extLst>
          </p:cNvPr>
          <p:cNvSpPr>
            <a:spLocks noGrp="1"/>
          </p:cNvSpPr>
          <p:nvPr>
            <p:ph type="body" sz="quarter" idx="30" hasCustomPrompt="1"/>
          </p:nvPr>
        </p:nvSpPr>
        <p:spPr>
          <a:xfrm>
            <a:off x="6732277" y="2391728"/>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3">
            <a:extLst>
              <a:ext uri="{FF2B5EF4-FFF2-40B4-BE49-F238E27FC236}">
                <a16:creationId xmlns:a16="http://schemas.microsoft.com/office/drawing/2014/main" id="{34A19531-2978-36FC-773E-3AAAF76F7772}"/>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9" name="Slide Number Placeholder 5">
            <a:extLst>
              <a:ext uri="{FF2B5EF4-FFF2-40B4-BE49-F238E27FC236}">
                <a16:creationId xmlns:a16="http://schemas.microsoft.com/office/drawing/2014/main" id="{CF5BD7B3-160B-6B02-BBB8-A38E4D0F76CA}"/>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9D41E72-D5BA-2323-DB4C-6B456B32152C}"/>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1" name="Rectangle 9">
            <a:extLst>
              <a:ext uri="{FF2B5EF4-FFF2-40B4-BE49-F238E27FC236}">
                <a16:creationId xmlns:a16="http://schemas.microsoft.com/office/drawing/2014/main" id="{8BC28C14-0B94-AD7D-61AB-A1B1FA48499B}"/>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3" name="Picture 29">
            <a:extLst>
              <a:ext uri="{FF2B5EF4-FFF2-40B4-BE49-F238E27FC236}">
                <a16:creationId xmlns:a16="http://schemas.microsoft.com/office/drawing/2014/main" id="{3438C178-9318-DE0A-6AC4-2D3EFC787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1576144471"/>
      </p:ext>
    </p:extLst>
  </p:cSld>
  <p:clrMapOvr>
    <a:masterClrMapping/>
  </p:clrMapOvr>
  <p:hf sldNum="0" hdr="0" dt="0"/>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p:cSld name="4 Team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C892F2C6-51FB-4A5E-2700-74DDFF96498B}"/>
              </a:ext>
            </a:extLst>
          </p:cNvPr>
          <p:cNvSpPr>
            <a:spLocks noGrp="1"/>
          </p:cNvSpPr>
          <p:nvPr>
            <p:ph type="pic" sz="quarter" idx="10"/>
          </p:nvPr>
        </p:nvSpPr>
        <p:spPr>
          <a:xfrm>
            <a:off x="251448" y="1131564"/>
            <a:ext cx="1440184" cy="1440186"/>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5" name="Content Placeholder 13">
            <a:extLst>
              <a:ext uri="{FF2B5EF4-FFF2-40B4-BE49-F238E27FC236}">
                <a16:creationId xmlns:a16="http://schemas.microsoft.com/office/drawing/2014/main" id="{B57F6D76-7F10-EAC7-3FC9-9A3E0738ED72}"/>
              </a:ext>
            </a:extLst>
          </p:cNvPr>
          <p:cNvSpPr>
            <a:spLocks noGrp="1"/>
          </p:cNvSpPr>
          <p:nvPr>
            <p:ph sz="quarter" idx="18" hasCustomPrompt="1"/>
          </p:nvPr>
        </p:nvSpPr>
        <p:spPr>
          <a:xfrm>
            <a:off x="1871655" y="1131567"/>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6" name="Picture Placeholder 3">
            <a:extLst>
              <a:ext uri="{FF2B5EF4-FFF2-40B4-BE49-F238E27FC236}">
                <a16:creationId xmlns:a16="http://schemas.microsoft.com/office/drawing/2014/main" id="{3BDB9438-4F38-006C-D666-CA49725C4A2A}"/>
              </a:ext>
            </a:extLst>
          </p:cNvPr>
          <p:cNvSpPr>
            <a:spLocks noGrp="1"/>
          </p:cNvSpPr>
          <p:nvPr>
            <p:ph type="pic" sz="quarter" idx="19"/>
          </p:nvPr>
        </p:nvSpPr>
        <p:spPr>
          <a:xfrm>
            <a:off x="4752023" y="1131566"/>
            <a:ext cx="1440183" cy="144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8" name="Content Placeholder 13">
            <a:extLst>
              <a:ext uri="{FF2B5EF4-FFF2-40B4-BE49-F238E27FC236}">
                <a16:creationId xmlns:a16="http://schemas.microsoft.com/office/drawing/2014/main" id="{91839849-3564-4593-F50D-4038B420EDA3}"/>
              </a:ext>
            </a:extLst>
          </p:cNvPr>
          <p:cNvSpPr>
            <a:spLocks noGrp="1"/>
          </p:cNvSpPr>
          <p:nvPr>
            <p:ph sz="quarter" idx="29" hasCustomPrompt="1"/>
          </p:nvPr>
        </p:nvSpPr>
        <p:spPr>
          <a:xfrm>
            <a:off x="6372231" y="1131567"/>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9" name="Picture Placeholder 3">
            <a:extLst>
              <a:ext uri="{FF2B5EF4-FFF2-40B4-BE49-F238E27FC236}">
                <a16:creationId xmlns:a16="http://schemas.microsoft.com/office/drawing/2014/main" id="{A557A116-4250-BA09-032B-2C013B333635}"/>
              </a:ext>
            </a:extLst>
          </p:cNvPr>
          <p:cNvSpPr>
            <a:spLocks noGrp="1"/>
          </p:cNvSpPr>
          <p:nvPr>
            <p:ph type="pic" sz="quarter" idx="30"/>
          </p:nvPr>
        </p:nvSpPr>
        <p:spPr>
          <a:xfrm>
            <a:off x="251448" y="2915297"/>
            <a:ext cx="1440184" cy="1440186"/>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0" name="Content Placeholder 13">
            <a:extLst>
              <a:ext uri="{FF2B5EF4-FFF2-40B4-BE49-F238E27FC236}">
                <a16:creationId xmlns:a16="http://schemas.microsoft.com/office/drawing/2014/main" id="{6034DF1E-563C-A6BD-6397-6C07E7824744}"/>
              </a:ext>
            </a:extLst>
          </p:cNvPr>
          <p:cNvSpPr>
            <a:spLocks noGrp="1"/>
          </p:cNvSpPr>
          <p:nvPr>
            <p:ph sz="quarter" idx="31" hasCustomPrompt="1"/>
          </p:nvPr>
        </p:nvSpPr>
        <p:spPr>
          <a:xfrm>
            <a:off x="1871655" y="2915300"/>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11" name="Picture Placeholder 3">
            <a:extLst>
              <a:ext uri="{FF2B5EF4-FFF2-40B4-BE49-F238E27FC236}">
                <a16:creationId xmlns:a16="http://schemas.microsoft.com/office/drawing/2014/main" id="{97991593-B0E1-0061-9D73-84898C4C1F55}"/>
              </a:ext>
            </a:extLst>
          </p:cNvPr>
          <p:cNvSpPr>
            <a:spLocks noGrp="1"/>
          </p:cNvSpPr>
          <p:nvPr>
            <p:ph type="pic" sz="quarter" idx="32"/>
          </p:nvPr>
        </p:nvSpPr>
        <p:spPr>
          <a:xfrm>
            <a:off x="4752023" y="2915299"/>
            <a:ext cx="1440183" cy="144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3" name="Content Placeholder 13">
            <a:extLst>
              <a:ext uri="{FF2B5EF4-FFF2-40B4-BE49-F238E27FC236}">
                <a16:creationId xmlns:a16="http://schemas.microsoft.com/office/drawing/2014/main" id="{5E4605DD-A4F4-1439-0A7C-BE64B1CF82A9}"/>
              </a:ext>
            </a:extLst>
          </p:cNvPr>
          <p:cNvSpPr>
            <a:spLocks noGrp="1"/>
          </p:cNvSpPr>
          <p:nvPr>
            <p:ph sz="quarter" idx="33" hasCustomPrompt="1"/>
          </p:nvPr>
        </p:nvSpPr>
        <p:spPr>
          <a:xfrm>
            <a:off x="6372231" y="2915300"/>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cxnSp>
        <p:nvCxnSpPr>
          <p:cNvPr id="15" name="Connecteur droit 14">
            <a:extLst>
              <a:ext uri="{FF2B5EF4-FFF2-40B4-BE49-F238E27FC236}">
                <a16:creationId xmlns:a16="http://schemas.microsoft.com/office/drawing/2014/main" id="{826DE2CF-CAFA-D0CE-F785-DF1CED703FF0}"/>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6" name="Titre 1">
            <a:extLst>
              <a:ext uri="{FF2B5EF4-FFF2-40B4-BE49-F238E27FC236}">
                <a16:creationId xmlns:a16="http://schemas.microsoft.com/office/drawing/2014/main" id="{A0C423FD-852A-7202-539E-653E82897D93}"/>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7" name="Espace réservé du texte 3">
            <a:extLst>
              <a:ext uri="{FF2B5EF4-FFF2-40B4-BE49-F238E27FC236}">
                <a16:creationId xmlns:a16="http://schemas.microsoft.com/office/drawing/2014/main" id="{8C41FC05-2355-C1C7-86A9-A05D54E4AB8E}"/>
              </a:ext>
            </a:extLst>
          </p:cNvPr>
          <p:cNvSpPr>
            <a:spLocks noGrp="1"/>
          </p:cNvSpPr>
          <p:nvPr>
            <p:ph type="body" sz="half" idx="28"/>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 name="Footer Placeholder 3">
            <a:extLst>
              <a:ext uri="{FF2B5EF4-FFF2-40B4-BE49-F238E27FC236}">
                <a16:creationId xmlns:a16="http://schemas.microsoft.com/office/drawing/2014/main" id="{A89AE1B9-095B-041E-999B-271B618B8F2C}"/>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4" name="Slide Number Placeholder 5">
            <a:extLst>
              <a:ext uri="{FF2B5EF4-FFF2-40B4-BE49-F238E27FC236}">
                <a16:creationId xmlns:a16="http://schemas.microsoft.com/office/drawing/2014/main" id="{28929F73-8A16-8044-8685-DE92C1AEB3B2}"/>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7" name="Rectangle 9">
            <a:extLst>
              <a:ext uri="{FF2B5EF4-FFF2-40B4-BE49-F238E27FC236}">
                <a16:creationId xmlns:a16="http://schemas.microsoft.com/office/drawing/2014/main" id="{8282AB09-7787-8CBE-9FF2-1F5ACA2A83EF}"/>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816913D7-5EEE-A838-4074-131BDEDCD16C}"/>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4" name="Picture 29">
            <a:extLst>
              <a:ext uri="{FF2B5EF4-FFF2-40B4-BE49-F238E27FC236}">
                <a16:creationId xmlns:a16="http://schemas.microsoft.com/office/drawing/2014/main" id="{E966E6D0-1552-FE02-0F3F-7A79CF0071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3052917037"/>
      </p:ext>
    </p:extLst>
  </p:cSld>
  <p:clrMapOvr>
    <a:masterClrMapping/>
  </p:clrMapOvr>
  <p:hf sldNum="0" hdr="0" dt="0"/>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preserve="1">
  <p:cSld name="1_4 Team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C892F2C6-51FB-4A5E-2700-74DDFF96498B}"/>
              </a:ext>
            </a:extLst>
          </p:cNvPr>
          <p:cNvSpPr>
            <a:spLocks noGrp="1"/>
          </p:cNvSpPr>
          <p:nvPr>
            <p:ph type="pic" sz="quarter" idx="10"/>
          </p:nvPr>
        </p:nvSpPr>
        <p:spPr>
          <a:xfrm>
            <a:off x="251448" y="1131564"/>
            <a:ext cx="1440184" cy="1440186"/>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5" name="Content Placeholder 13">
            <a:extLst>
              <a:ext uri="{FF2B5EF4-FFF2-40B4-BE49-F238E27FC236}">
                <a16:creationId xmlns:a16="http://schemas.microsoft.com/office/drawing/2014/main" id="{B57F6D76-7F10-EAC7-3FC9-9A3E0738ED72}"/>
              </a:ext>
            </a:extLst>
          </p:cNvPr>
          <p:cNvSpPr>
            <a:spLocks noGrp="1"/>
          </p:cNvSpPr>
          <p:nvPr>
            <p:ph sz="quarter" idx="18" hasCustomPrompt="1"/>
          </p:nvPr>
        </p:nvSpPr>
        <p:spPr>
          <a:xfrm>
            <a:off x="1871655" y="1131567"/>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6" name="Picture Placeholder 3">
            <a:extLst>
              <a:ext uri="{FF2B5EF4-FFF2-40B4-BE49-F238E27FC236}">
                <a16:creationId xmlns:a16="http://schemas.microsoft.com/office/drawing/2014/main" id="{3BDB9438-4F38-006C-D666-CA49725C4A2A}"/>
              </a:ext>
            </a:extLst>
          </p:cNvPr>
          <p:cNvSpPr>
            <a:spLocks noGrp="1"/>
          </p:cNvSpPr>
          <p:nvPr>
            <p:ph type="pic" sz="quarter" idx="19"/>
          </p:nvPr>
        </p:nvSpPr>
        <p:spPr>
          <a:xfrm>
            <a:off x="4752023" y="1131566"/>
            <a:ext cx="1440183" cy="144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8" name="Content Placeholder 13">
            <a:extLst>
              <a:ext uri="{FF2B5EF4-FFF2-40B4-BE49-F238E27FC236}">
                <a16:creationId xmlns:a16="http://schemas.microsoft.com/office/drawing/2014/main" id="{91839849-3564-4593-F50D-4038B420EDA3}"/>
              </a:ext>
            </a:extLst>
          </p:cNvPr>
          <p:cNvSpPr>
            <a:spLocks noGrp="1"/>
          </p:cNvSpPr>
          <p:nvPr>
            <p:ph sz="quarter" idx="29" hasCustomPrompt="1"/>
          </p:nvPr>
        </p:nvSpPr>
        <p:spPr>
          <a:xfrm>
            <a:off x="6372231" y="1131567"/>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9" name="Picture Placeholder 3">
            <a:extLst>
              <a:ext uri="{FF2B5EF4-FFF2-40B4-BE49-F238E27FC236}">
                <a16:creationId xmlns:a16="http://schemas.microsoft.com/office/drawing/2014/main" id="{A557A116-4250-BA09-032B-2C013B333635}"/>
              </a:ext>
            </a:extLst>
          </p:cNvPr>
          <p:cNvSpPr>
            <a:spLocks noGrp="1"/>
          </p:cNvSpPr>
          <p:nvPr>
            <p:ph type="pic" sz="quarter" idx="30"/>
          </p:nvPr>
        </p:nvSpPr>
        <p:spPr>
          <a:xfrm>
            <a:off x="251448" y="2915297"/>
            <a:ext cx="1440184" cy="1440186"/>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0" name="Content Placeholder 13">
            <a:extLst>
              <a:ext uri="{FF2B5EF4-FFF2-40B4-BE49-F238E27FC236}">
                <a16:creationId xmlns:a16="http://schemas.microsoft.com/office/drawing/2014/main" id="{6034DF1E-563C-A6BD-6397-6C07E7824744}"/>
              </a:ext>
            </a:extLst>
          </p:cNvPr>
          <p:cNvSpPr>
            <a:spLocks noGrp="1"/>
          </p:cNvSpPr>
          <p:nvPr>
            <p:ph sz="quarter" idx="31" hasCustomPrompt="1"/>
          </p:nvPr>
        </p:nvSpPr>
        <p:spPr>
          <a:xfrm>
            <a:off x="1871655" y="2915300"/>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11" name="Picture Placeholder 3">
            <a:extLst>
              <a:ext uri="{FF2B5EF4-FFF2-40B4-BE49-F238E27FC236}">
                <a16:creationId xmlns:a16="http://schemas.microsoft.com/office/drawing/2014/main" id="{97991593-B0E1-0061-9D73-84898C4C1F55}"/>
              </a:ext>
            </a:extLst>
          </p:cNvPr>
          <p:cNvSpPr>
            <a:spLocks noGrp="1"/>
          </p:cNvSpPr>
          <p:nvPr>
            <p:ph type="pic" sz="quarter" idx="32"/>
          </p:nvPr>
        </p:nvSpPr>
        <p:spPr>
          <a:xfrm>
            <a:off x="4752023" y="2915299"/>
            <a:ext cx="1440183" cy="144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r>
              <a:rPr lang="en-US"/>
              <a:t>Click icon to add picture</a:t>
            </a:r>
          </a:p>
        </p:txBody>
      </p:sp>
      <p:sp>
        <p:nvSpPr>
          <p:cNvPr id="13" name="Content Placeholder 13">
            <a:extLst>
              <a:ext uri="{FF2B5EF4-FFF2-40B4-BE49-F238E27FC236}">
                <a16:creationId xmlns:a16="http://schemas.microsoft.com/office/drawing/2014/main" id="{5E4605DD-A4F4-1439-0A7C-BE64B1CF82A9}"/>
              </a:ext>
            </a:extLst>
          </p:cNvPr>
          <p:cNvSpPr>
            <a:spLocks noGrp="1"/>
          </p:cNvSpPr>
          <p:nvPr>
            <p:ph sz="quarter" idx="33" hasCustomPrompt="1"/>
          </p:nvPr>
        </p:nvSpPr>
        <p:spPr>
          <a:xfrm>
            <a:off x="6372231" y="2915300"/>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cxnSp>
        <p:nvCxnSpPr>
          <p:cNvPr id="15" name="Connecteur droit 14">
            <a:extLst>
              <a:ext uri="{FF2B5EF4-FFF2-40B4-BE49-F238E27FC236}">
                <a16:creationId xmlns:a16="http://schemas.microsoft.com/office/drawing/2014/main" id="{826DE2CF-CAFA-D0CE-F785-DF1CED703FF0}"/>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B9DAFA14-DDE9-5A73-164F-EC30CC739844}"/>
              </a:ext>
            </a:extLst>
          </p:cNvPr>
          <p:cNvSpPr>
            <a:spLocks noGrp="1"/>
          </p:cNvSpPr>
          <p:nvPr>
            <p:ph type="body" sz="quarter" idx="14"/>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2" name="Footer Placeholder 3">
            <a:extLst>
              <a:ext uri="{FF2B5EF4-FFF2-40B4-BE49-F238E27FC236}">
                <a16:creationId xmlns:a16="http://schemas.microsoft.com/office/drawing/2014/main" id="{7D596F0B-0E1E-E5E1-4AF8-C98D0D34F470}"/>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7" name="Slide Number Placeholder 5">
            <a:extLst>
              <a:ext uri="{FF2B5EF4-FFF2-40B4-BE49-F238E27FC236}">
                <a16:creationId xmlns:a16="http://schemas.microsoft.com/office/drawing/2014/main" id="{8CA3D448-437A-9B1A-6E00-C51C66FA93F2}"/>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2" name="Rectangle 9">
            <a:extLst>
              <a:ext uri="{FF2B5EF4-FFF2-40B4-BE49-F238E27FC236}">
                <a16:creationId xmlns:a16="http://schemas.microsoft.com/office/drawing/2014/main" id="{8E0776F6-8D1A-5123-6C82-01AF070C2F84}"/>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4" name="Rectangle 9">
            <a:extLst>
              <a:ext uri="{FF2B5EF4-FFF2-40B4-BE49-F238E27FC236}">
                <a16:creationId xmlns:a16="http://schemas.microsoft.com/office/drawing/2014/main" id="{6A17EEE1-B82D-74BF-5358-CBD7A757DFA2}"/>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6" name="Picture 29">
            <a:extLst>
              <a:ext uri="{FF2B5EF4-FFF2-40B4-BE49-F238E27FC236}">
                <a16:creationId xmlns:a16="http://schemas.microsoft.com/office/drawing/2014/main" id="{80CB2F4C-2447-4011-EA9C-C481055F32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2611978690"/>
      </p:ext>
    </p:extLst>
  </p:cSld>
  <p:clrMapOvr>
    <a:masterClrMapping/>
  </p:clrMapOvr>
  <p:hf sldNum="0" hdr="0" dt="0"/>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p:cSld name="1_Two Content">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1A9ABC2A-DBB8-C02D-7517-BA53BE55B10B}"/>
              </a:ext>
            </a:extLst>
          </p:cNvPr>
          <p:cNvCxnSpPr/>
          <p:nvPr/>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AD69F2E7-1F76-0727-7AF3-E45BCF75572C}"/>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en-US"/>
              <a:t>Click to edit Master title style</a:t>
            </a:r>
            <a:endParaRPr lang="fr-FR"/>
          </a:p>
        </p:txBody>
      </p:sp>
      <p:sp>
        <p:nvSpPr>
          <p:cNvPr id="11" name="Espace réservé du contenu 2">
            <a:extLst>
              <a:ext uri="{FF2B5EF4-FFF2-40B4-BE49-F238E27FC236}">
                <a16:creationId xmlns:a16="http://schemas.microsoft.com/office/drawing/2014/main" id="{0DFC94C6-F49D-F977-1233-1C7FA6C33D97}"/>
              </a:ext>
            </a:extLst>
          </p:cNvPr>
          <p:cNvSpPr>
            <a:spLocks noGrp="1"/>
          </p:cNvSpPr>
          <p:nvPr>
            <p:ph idx="12"/>
          </p:nvPr>
        </p:nvSpPr>
        <p:spPr>
          <a:xfrm>
            <a:off x="251448" y="1131566"/>
            <a:ext cx="4140529" cy="3051569"/>
          </a:xfrm>
          <a:prstGeom prst="rect">
            <a:avLst/>
          </a:prstGeom>
        </p:spPr>
        <p:txBody>
          <a:bodyPr lIns="0" tIns="0" rIns="0" bIns="0">
            <a:noAutofit/>
          </a:bodyPr>
          <a:lstStyle>
            <a:lvl1pPr marL="0" indent="-179996" defTabSz="359991">
              <a:lnSpc>
                <a:spcPct val="100000"/>
              </a:lnSpc>
              <a:spcBef>
                <a:spcPts val="300"/>
              </a:spcBef>
              <a:spcAft>
                <a:spcPts val="0"/>
              </a:spcAft>
              <a:buFontTx/>
              <a:buNone/>
              <a:defRPr sz="1200" b="1" spc="0"/>
            </a:lvl1pPr>
            <a:lvl2pPr marL="179996" indent="-179996" defTabSz="359991">
              <a:lnSpc>
                <a:spcPct val="100000"/>
              </a:lnSpc>
              <a:spcBef>
                <a:spcPts val="300"/>
              </a:spcBef>
              <a:spcAft>
                <a:spcPts val="0"/>
              </a:spcAft>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Espace réservé du contenu 2">
            <a:extLst>
              <a:ext uri="{FF2B5EF4-FFF2-40B4-BE49-F238E27FC236}">
                <a16:creationId xmlns:a16="http://schemas.microsoft.com/office/drawing/2014/main" id="{DCE8FBBA-8FB4-13A4-B7BF-83C9E3460164}"/>
              </a:ext>
            </a:extLst>
          </p:cNvPr>
          <p:cNvSpPr>
            <a:spLocks noGrp="1"/>
          </p:cNvSpPr>
          <p:nvPr>
            <p:ph idx="13"/>
          </p:nvPr>
        </p:nvSpPr>
        <p:spPr>
          <a:xfrm>
            <a:off x="4752024" y="1131566"/>
            <a:ext cx="4140529" cy="3051569"/>
          </a:xfrm>
          <a:prstGeom prst="rect">
            <a:avLst/>
          </a:prstGeom>
        </p:spPr>
        <p:txBody>
          <a:bodyPr lIns="0" tIns="0" rIns="0" bIns="0">
            <a:noAutofit/>
          </a:bodyPr>
          <a:lstStyle>
            <a:lvl1pPr marL="0" indent="-179996" defTabSz="359991">
              <a:lnSpc>
                <a:spcPct val="100000"/>
              </a:lnSpc>
              <a:spcBef>
                <a:spcPts val="300"/>
              </a:spcBef>
              <a:spcAft>
                <a:spcPts val="0"/>
              </a:spcAft>
              <a:buFontTx/>
              <a:buNone/>
              <a:defRPr sz="1200" b="1" spc="0"/>
            </a:lvl1pPr>
            <a:lvl2pPr marL="179996" indent="-179996" defTabSz="359991">
              <a:lnSpc>
                <a:spcPct val="100000"/>
              </a:lnSpc>
              <a:spcBef>
                <a:spcPts val="300"/>
              </a:spcBef>
              <a:spcAft>
                <a:spcPts val="0"/>
              </a:spcAft>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 name="Footer Placeholder 3">
            <a:extLst>
              <a:ext uri="{FF2B5EF4-FFF2-40B4-BE49-F238E27FC236}">
                <a16:creationId xmlns:a16="http://schemas.microsoft.com/office/drawing/2014/main" id="{EC1F7B1B-E353-90C1-A68D-A02F89FCE291}"/>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a:defRPr/>
            </a:pPr>
            <a:r>
              <a:rPr lang="en-US"/>
              <a:t>AV BRANDS OF LEGRAND</a:t>
            </a:r>
          </a:p>
        </p:txBody>
      </p:sp>
      <p:sp>
        <p:nvSpPr>
          <p:cNvPr id="4" name="Slide Number Placeholder 5">
            <a:extLst>
              <a:ext uri="{FF2B5EF4-FFF2-40B4-BE49-F238E27FC236}">
                <a16:creationId xmlns:a16="http://schemas.microsoft.com/office/drawing/2014/main" id="{C2648DD9-9F6A-B65C-F93E-706E6C17C1B1}"/>
              </a:ext>
            </a:extLst>
          </p:cNvPr>
          <p:cNvSpPr txBox="1">
            <a:spLocks/>
          </p:cNvSpPr>
          <p:nvPr/>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6" name="Rectangle 9">
            <a:extLst>
              <a:ext uri="{FF2B5EF4-FFF2-40B4-BE49-F238E27FC236}">
                <a16:creationId xmlns:a16="http://schemas.microsoft.com/office/drawing/2014/main" id="{28914F94-42C4-A140-6044-7069B654F7E6}"/>
              </a:ext>
            </a:extLst>
          </p:cNvPr>
          <p:cNvSpPr/>
          <p:nvPr/>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7" name="Rectangle 9">
            <a:extLst>
              <a:ext uri="{FF2B5EF4-FFF2-40B4-BE49-F238E27FC236}">
                <a16:creationId xmlns:a16="http://schemas.microsoft.com/office/drawing/2014/main" id="{5473188A-CE30-1F01-4743-7F2702CA7E51}"/>
              </a:ext>
            </a:extLst>
          </p:cNvPr>
          <p:cNvSpPr/>
          <p:nvPr/>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8" name="Picture 29">
            <a:extLst>
              <a:ext uri="{FF2B5EF4-FFF2-40B4-BE49-F238E27FC236}">
                <a16:creationId xmlns:a16="http://schemas.microsoft.com/office/drawing/2014/main" id="{66BC2B88-76E5-DA6B-44E0-41AA767075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1852642783"/>
      </p:ext>
    </p:extLst>
  </p:cSld>
  <p:clrMapOvr>
    <a:masterClrMapping/>
  </p:clrMapOvr>
  <p:hf sldNum="0" hd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Three Tall Text Subtitl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3CBFF6FF-4F08-9900-E54C-5DE56BD9144F}"/>
              </a:ext>
            </a:extLst>
          </p:cNvPr>
          <p:cNvSpPr>
            <a:spLocks noGrp="1"/>
          </p:cNvSpPr>
          <p:nvPr>
            <p:ph type="pic" sz="quarter" idx="10"/>
          </p:nvPr>
        </p:nvSpPr>
        <p:spPr>
          <a:xfrm>
            <a:off x="251449" y="1131566"/>
            <a:ext cx="2700345" cy="1260161"/>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8" name="Picture Placeholder 3">
            <a:extLst>
              <a:ext uri="{FF2B5EF4-FFF2-40B4-BE49-F238E27FC236}">
                <a16:creationId xmlns:a16="http://schemas.microsoft.com/office/drawing/2014/main" id="{6CABDAC9-1426-2895-B1D8-78638E54712D}"/>
              </a:ext>
            </a:extLst>
          </p:cNvPr>
          <p:cNvSpPr>
            <a:spLocks noGrp="1"/>
          </p:cNvSpPr>
          <p:nvPr>
            <p:ph type="pic" sz="quarter" idx="11"/>
          </p:nvPr>
        </p:nvSpPr>
        <p:spPr>
          <a:xfrm>
            <a:off x="3131816" y="1131566"/>
            <a:ext cx="2700345" cy="1260151"/>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9" name="Picture Placeholder 3">
            <a:extLst>
              <a:ext uri="{FF2B5EF4-FFF2-40B4-BE49-F238E27FC236}">
                <a16:creationId xmlns:a16="http://schemas.microsoft.com/office/drawing/2014/main" id="{6A9D113C-1EC4-73D2-A9D8-7D6052BC620D}"/>
              </a:ext>
            </a:extLst>
          </p:cNvPr>
          <p:cNvSpPr>
            <a:spLocks noGrp="1"/>
          </p:cNvSpPr>
          <p:nvPr>
            <p:ph type="pic" sz="quarter" idx="12"/>
          </p:nvPr>
        </p:nvSpPr>
        <p:spPr>
          <a:xfrm>
            <a:off x="6012184" y="1131566"/>
            <a:ext cx="2700345" cy="1260143"/>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endParaRPr lang="en-US"/>
          </a:p>
        </p:txBody>
      </p:sp>
      <p:cxnSp>
        <p:nvCxnSpPr>
          <p:cNvPr id="16" name="Connecteur droit 15">
            <a:extLst>
              <a:ext uri="{FF2B5EF4-FFF2-40B4-BE49-F238E27FC236}">
                <a16:creationId xmlns:a16="http://schemas.microsoft.com/office/drawing/2014/main" id="{DC41E0EA-5E97-3170-FB21-A228CF87E2A7}"/>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itre 1">
            <a:extLst>
              <a:ext uri="{FF2B5EF4-FFF2-40B4-BE49-F238E27FC236}">
                <a16:creationId xmlns:a16="http://schemas.microsoft.com/office/drawing/2014/main" id="{7605FE09-163B-A568-3CDF-65DDB79064D7}"/>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a:t>Modifiez le style du titre</a:t>
            </a:r>
          </a:p>
        </p:txBody>
      </p:sp>
      <p:sp>
        <p:nvSpPr>
          <p:cNvPr id="18" name="Espace réservé du texte 3">
            <a:extLst>
              <a:ext uri="{FF2B5EF4-FFF2-40B4-BE49-F238E27FC236}">
                <a16:creationId xmlns:a16="http://schemas.microsoft.com/office/drawing/2014/main" id="{F32CDC2E-F991-A407-FAF5-EC8DE80CA01F}"/>
              </a:ext>
            </a:extLst>
          </p:cNvPr>
          <p:cNvSpPr>
            <a:spLocks noGrp="1"/>
          </p:cNvSpPr>
          <p:nvPr>
            <p:ph type="body" sz="half" idx="22"/>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23" name="Text Placeholder 9">
            <a:extLst>
              <a:ext uri="{FF2B5EF4-FFF2-40B4-BE49-F238E27FC236}">
                <a16:creationId xmlns:a16="http://schemas.microsoft.com/office/drawing/2014/main" id="{91AB63CD-ECDB-52AB-47A9-967F5A119C1F}"/>
              </a:ext>
            </a:extLst>
          </p:cNvPr>
          <p:cNvSpPr>
            <a:spLocks noGrp="1"/>
          </p:cNvSpPr>
          <p:nvPr>
            <p:ph type="body" sz="quarter" idx="14" hasCustomPrompt="1"/>
          </p:nvPr>
        </p:nvSpPr>
        <p:spPr>
          <a:xfrm>
            <a:off x="251449" y="2572705"/>
            <a:ext cx="2700345"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9">
            <a:extLst>
              <a:ext uri="{FF2B5EF4-FFF2-40B4-BE49-F238E27FC236}">
                <a16:creationId xmlns:a16="http://schemas.microsoft.com/office/drawing/2014/main" id="{EEF8A842-939B-050D-1ED8-EE034AA02ED2}"/>
              </a:ext>
            </a:extLst>
          </p:cNvPr>
          <p:cNvSpPr>
            <a:spLocks noGrp="1"/>
          </p:cNvSpPr>
          <p:nvPr>
            <p:ph type="body" sz="quarter" idx="24" hasCustomPrompt="1"/>
          </p:nvPr>
        </p:nvSpPr>
        <p:spPr>
          <a:xfrm>
            <a:off x="3131816" y="2572705"/>
            <a:ext cx="2700345"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9">
            <a:extLst>
              <a:ext uri="{FF2B5EF4-FFF2-40B4-BE49-F238E27FC236}">
                <a16:creationId xmlns:a16="http://schemas.microsoft.com/office/drawing/2014/main" id="{FAA17712-4735-FBA2-1C77-490BE894F871}"/>
              </a:ext>
            </a:extLst>
          </p:cNvPr>
          <p:cNvSpPr>
            <a:spLocks noGrp="1"/>
          </p:cNvSpPr>
          <p:nvPr>
            <p:ph type="body" sz="quarter" idx="25" hasCustomPrompt="1"/>
          </p:nvPr>
        </p:nvSpPr>
        <p:spPr>
          <a:xfrm>
            <a:off x="6012185" y="2572705"/>
            <a:ext cx="2700345"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3">
            <a:extLst>
              <a:ext uri="{FF2B5EF4-FFF2-40B4-BE49-F238E27FC236}">
                <a16:creationId xmlns:a16="http://schemas.microsoft.com/office/drawing/2014/main" id="{62FF5430-3C26-A036-2124-230DECB4F91F}"/>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4" name="Slide Number Placeholder 5">
            <a:extLst>
              <a:ext uri="{FF2B5EF4-FFF2-40B4-BE49-F238E27FC236}">
                <a16:creationId xmlns:a16="http://schemas.microsoft.com/office/drawing/2014/main" id="{8C6EB918-E3DF-5D08-D67B-7F34763E20BA}"/>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42D89470-B6F5-FAC5-D2A7-1B30EA86FD66}"/>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D3B50BF1-793F-C42F-F24D-010E9699B09E}"/>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0" name="Picture 29">
            <a:extLst>
              <a:ext uri="{FF2B5EF4-FFF2-40B4-BE49-F238E27FC236}">
                <a16:creationId xmlns:a16="http://schemas.microsoft.com/office/drawing/2014/main" id="{26E3A526-CEE0-28C0-2036-67B3235132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187423333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p:cSld name="1_Title Subtitle Only">
    <p:spTree>
      <p:nvGrpSpPr>
        <p:cNvPr id="1" name=""/>
        <p:cNvGrpSpPr/>
        <p:nvPr/>
      </p:nvGrpSpPr>
      <p:grpSpPr>
        <a:xfrm>
          <a:off x="0" y="0"/>
          <a:ext cx="0" cy="0"/>
          <a:chOff x="0" y="0"/>
          <a:chExt cx="0" cy="0"/>
        </a:xfrm>
      </p:grpSpPr>
      <p:cxnSp>
        <p:nvCxnSpPr>
          <p:cNvPr id="4" name="Connettore 1 7">
            <a:extLst>
              <a:ext uri="{FF2B5EF4-FFF2-40B4-BE49-F238E27FC236}">
                <a16:creationId xmlns:a16="http://schemas.microsoft.com/office/drawing/2014/main" id="{D9A4A29E-622F-B742-A5A4-27AFC0AF8E78}"/>
              </a:ext>
            </a:extLst>
          </p:cNvPr>
          <p:cNvCxnSpPr>
            <a:cxnSpLocks/>
          </p:cNvCxnSpPr>
          <p:nvPr/>
        </p:nvCxnSpPr>
        <p:spPr>
          <a:xfrm flipH="1">
            <a:off x="1" y="1054894"/>
            <a:ext cx="1398985" cy="0"/>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31545" y="117194"/>
            <a:ext cx="7526806" cy="773394"/>
          </a:xfrm>
        </p:spPr>
        <p:txBody>
          <a:bodyPr/>
          <a:lstStyle/>
          <a:p>
            <a:r>
              <a:rPr lang="en-US"/>
              <a:t>Click to edit Master title style</a:t>
            </a:r>
          </a:p>
        </p:txBody>
      </p:sp>
      <p:sp>
        <p:nvSpPr>
          <p:cNvPr id="3" name="Text Placeholder 4"/>
          <p:cNvSpPr>
            <a:spLocks noGrp="1"/>
          </p:cNvSpPr>
          <p:nvPr>
            <p:ph type="body" sz="quarter" idx="10"/>
          </p:nvPr>
        </p:nvSpPr>
        <p:spPr>
          <a:xfrm>
            <a:off x="1709739" y="971551"/>
            <a:ext cx="6448612" cy="200025"/>
          </a:xfrm>
        </p:spPr>
        <p:txBody>
          <a:bodyPr anchor="ctr"/>
          <a:lstStyle>
            <a:lvl1pPr marL="0" indent="0" algn="l">
              <a:lnSpc>
                <a:spcPct val="86000"/>
              </a:lnSpc>
              <a:spcBef>
                <a:spcPts val="0"/>
              </a:spcBef>
              <a:buNone/>
              <a:defRPr sz="1350" baseline="0"/>
            </a:lvl1pPr>
          </a:lstStyle>
          <a:p>
            <a:pPr lvl="0"/>
            <a:r>
              <a:rPr lang="en-US"/>
              <a:t>Click to edit Master text styles</a:t>
            </a:r>
          </a:p>
        </p:txBody>
      </p:sp>
      <p:sp>
        <p:nvSpPr>
          <p:cNvPr id="5" name="Footer Placeholder 4">
            <a:extLst>
              <a:ext uri="{FF2B5EF4-FFF2-40B4-BE49-F238E27FC236}">
                <a16:creationId xmlns:a16="http://schemas.microsoft.com/office/drawing/2014/main" id="{1B8D8031-8BD0-3445-A738-B3F79AA1179F}"/>
              </a:ext>
            </a:extLst>
          </p:cNvPr>
          <p:cNvSpPr>
            <a:spLocks noGrp="1"/>
          </p:cNvSpPr>
          <p:nvPr>
            <p:ph type="ftr" sz="quarter" idx="11"/>
          </p:nvPr>
        </p:nvSpPr>
        <p:spPr/>
        <p:txBody>
          <a:bodyPr/>
          <a:lstStyle>
            <a:lvl1pPr>
              <a:defRPr/>
            </a:lvl1pPr>
          </a:lstStyle>
          <a:p>
            <a:pPr>
              <a:defRPr/>
            </a:pPr>
            <a:r>
              <a:rPr lang="en-US"/>
              <a:t>AV BRANDS OF LEGRAND</a:t>
            </a:r>
          </a:p>
        </p:txBody>
      </p:sp>
      <p:sp>
        <p:nvSpPr>
          <p:cNvPr id="6" name="Picture Placeholder 2">
            <a:extLst>
              <a:ext uri="{FF2B5EF4-FFF2-40B4-BE49-F238E27FC236}">
                <a16:creationId xmlns:a16="http://schemas.microsoft.com/office/drawing/2014/main" id="{76255AF9-6117-C023-4508-A9580166197C}"/>
              </a:ext>
            </a:extLst>
          </p:cNvPr>
          <p:cNvSpPr>
            <a:spLocks noGrp="1" noChangeAspect="1"/>
          </p:cNvSpPr>
          <p:nvPr>
            <p:ph type="pic" sz="quarter" idx="66" hasCustomPrompt="1"/>
          </p:nvPr>
        </p:nvSpPr>
        <p:spPr>
          <a:xfrm>
            <a:off x="8158351" y="-5622"/>
            <a:ext cx="994409" cy="994410"/>
          </a:xfrm>
        </p:spPr>
        <p:txBody>
          <a:bodyPr/>
          <a:lstStyle>
            <a:lvl1pPr>
              <a:defRPr sz="1350"/>
            </a:lvl1pPr>
          </a:lstStyle>
          <a:p>
            <a:r>
              <a:rPr lang="en-US"/>
              <a:t>Brand logo in square (optional)</a:t>
            </a:r>
          </a:p>
        </p:txBody>
      </p:sp>
    </p:spTree>
    <p:extLst>
      <p:ext uri="{BB962C8B-B14F-4D97-AF65-F5344CB8AC3E}">
        <p14:creationId xmlns:p14="http://schemas.microsoft.com/office/powerpoint/2010/main" val="1392686071"/>
      </p:ext>
    </p:extLst>
  </p:cSld>
  <p:clrMapOvr>
    <a:masterClrMapping/>
  </p:clrMapOvr>
  <p:hf sldNum="0" hdr="0" dt="0"/>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p:cSld name="1_Title-Layout-Small-Image 1">
    <p:spTree>
      <p:nvGrpSpPr>
        <p:cNvPr id="1" name=""/>
        <p:cNvGrpSpPr/>
        <p:nvPr/>
      </p:nvGrpSpPr>
      <p:grpSpPr>
        <a:xfrm>
          <a:off x="0" y="0"/>
          <a:ext cx="0" cy="0"/>
          <a:chOff x="0" y="0"/>
          <a:chExt cx="0" cy="0"/>
        </a:xfrm>
      </p:grpSpPr>
      <p:sp>
        <p:nvSpPr>
          <p:cNvPr id="15" name="Picture Placeholder 14"/>
          <p:cNvSpPr>
            <a:spLocks noGrp="1"/>
          </p:cNvSpPr>
          <p:nvPr>
            <p:ph type="pic" sz="quarter" idx="17"/>
          </p:nvPr>
        </p:nvSpPr>
        <p:spPr>
          <a:xfrm>
            <a:off x="5943601" y="2"/>
            <a:ext cx="3200402" cy="5143497"/>
          </a:xfrm>
          <a:prstGeom prst="rect">
            <a:avLst/>
          </a:prstGeom>
        </p:spPr>
        <p:txBody>
          <a:bodyPr rtlCol="0" anchor="ctr">
            <a:normAutofit/>
          </a:bodyPr>
          <a:lstStyle>
            <a:lvl1pPr algn="ctr">
              <a:lnSpc>
                <a:spcPct val="100000"/>
              </a:lnSpc>
              <a:defRPr sz="1600" b="0" i="0">
                <a:solidFill>
                  <a:schemeClr val="tx2"/>
                </a:solidFill>
              </a:defRPr>
            </a:lvl1pPr>
          </a:lstStyle>
          <a:p>
            <a:pPr lvl="0"/>
            <a:r>
              <a:rPr lang="en-US" noProof="0"/>
              <a:t>Click icon to add picture</a:t>
            </a:r>
          </a:p>
        </p:txBody>
      </p:sp>
      <p:sp>
        <p:nvSpPr>
          <p:cNvPr id="3" name="Subtitle 2"/>
          <p:cNvSpPr>
            <a:spLocks noGrp="1" noChangeAspect="1"/>
          </p:cNvSpPr>
          <p:nvPr>
            <p:ph type="subTitle" idx="1"/>
          </p:nvPr>
        </p:nvSpPr>
        <p:spPr>
          <a:xfrm>
            <a:off x="1382296" y="3341623"/>
            <a:ext cx="4002023" cy="375296"/>
          </a:xfrm>
          <a:prstGeom prst="rect">
            <a:avLst/>
          </a:prstGeom>
        </p:spPr>
        <p:txBody>
          <a:bodyPr anchor="b">
            <a:noAutofit/>
          </a:bodyPr>
          <a:lstStyle>
            <a:lvl1pPr marL="0" marR="0" indent="0" algn="l" defTabSz="411460" rtl="0" eaLnBrk="1" fontAlgn="auto" latinLnBrk="0" hangingPunct="1">
              <a:lnSpc>
                <a:spcPct val="100000"/>
              </a:lnSpc>
              <a:spcBef>
                <a:spcPct val="20000"/>
              </a:spcBef>
              <a:spcAft>
                <a:spcPts val="0"/>
              </a:spcAft>
              <a:buClr>
                <a:schemeClr val="accent2"/>
              </a:buClr>
              <a:buSzTx/>
              <a:buFont typeface="Arial"/>
              <a:buNone/>
              <a:tabLst/>
              <a:defRPr sz="1800" b="1" i="0" spc="0" baseline="0">
                <a:solidFill>
                  <a:schemeClr val="accent3"/>
                </a:solidFill>
                <a:latin typeface="Arial Regular"/>
              </a:defRPr>
            </a:lvl1pPr>
            <a:lvl2pPr marL="411460" indent="0" algn="ctr">
              <a:buNone/>
              <a:defRPr>
                <a:solidFill>
                  <a:schemeClr val="tx1">
                    <a:tint val="75000"/>
                  </a:schemeClr>
                </a:solidFill>
              </a:defRPr>
            </a:lvl2pPr>
            <a:lvl3pPr marL="822920" indent="0" algn="ctr">
              <a:buNone/>
              <a:defRPr>
                <a:solidFill>
                  <a:schemeClr val="tx1">
                    <a:tint val="75000"/>
                  </a:schemeClr>
                </a:solidFill>
              </a:defRPr>
            </a:lvl3pPr>
            <a:lvl4pPr marL="1234379" indent="0" algn="ctr">
              <a:buNone/>
              <a:defRPr>
                <a:solidFill>
                  <a:schemeClr val="tx1">
                    <a:tint val="75000"/>
                  </a:schemeClr>
                </a:solidFill>
              </a:defRPr>
            </a:lvl4pPr>
            <a:lvl5pPr marL="1645838" indent="0" algn="ctr">
              <a:buNone/>
              <a:defRPr>
                <a:solidFill>
                  <a:schemeClr val="tx1">
                    <a:tint val="75000"/>
                  </a:schemeClr>
                </a:solidFill>
              </a:defRPr>
            </a:lvl5pPr>
            <a:lvl6pPr marL="2057297" indent="0" algn="ctr">
              <a:buNone/>
              <a:defRPr>
                <a:solidFill>
                  <a:schemeClr val="tx1">
                    <a:tint val="75000"/>
                  </a:schemeClr>
                </a:solidFill>
              </a:defRPr>
            </a:lvl6pPr>
            <a:lvl7pPr marL="2468757" indent="0" algn="ctr">
              <a:buNone/>
              <a:defRPr>
                <a:solidFill>
                  <a:schemeClr val="tx1">
                    <a:tint val="75000"/>
                  </a:schemeClr>
                </a:solidFill>
              </a:defRPr>
            </a:lvl7pPr>
            <a:lvl8pPr marL="2880216" indent="0" algn="ctr">
              <a:buNone/>
              <a:defRPr>
                <a:solidFill>
                  <a:schemeClr val="tx1">
                    <a:tint val="75000"/>
                  </a:schemeClr>
                </a:solidFill>
              </a:defRPr>
            </a:lvl8pPr>
            <a:lvl9pPr marL="3291676" indent="0" algn="ctr">
              <a:buNone/>
              <a:defRPr>
                <a:solidFill>
                  <a:schemeClr val="tx1">
                    <a:tint val="75000"/>
                  </a:schemeClr>
                </a:solidFill>
              </a:defRPr>
            </a:lvl9pPr>
          </a:lstStyle>
          <a:p>
            <a:r>
              <a:rPr lang="en-US"/>
              <a:t>Click to edit Master subtitle style</a:t>
            </a:r>
          </a:p>
        </p:txBody>
      </p:sp>
      <p:sp>
        <p:nvSpPr>
          <p:cNvPr id="23" name="Text Placeholder 22"/>
          <p:cNvSpPr>
            <a:spLocks noGrp="1" noChangeAspect="1"/>
          </p:cNvSpPr>
          <p:nvPr>
            <p:ph type="body" sz="quarter" idx="12"/>
          </p:nvPr>
        </p:nvSpPr>
        <p:spPr>
          <a:xfrm>
            <a:off x="1382297" y="3883360"/>
            <a:ext cx="4002022" cy="229367"/>
          </a:xfrm>
          <a:prstGeom prst="rect">
            <a:avLst/>
          </a:prstGeom>
        </p:spPr>
        <p:txBody>
          <a:bodyPr>
            <a:noAutofit/>
          </a:bodyPr>
          <a:lstStyle>
            <a:lvl1pPr>
              <a:lnSpc>
                <a:spcPct val="100000"/>
              </a:lnSpc>
              <a:spcBef>
                <a:spcPts val="0"/>
              </a:spcBef>
              <a:defRPr sz="1400" b="0" i="0" spc="0" baseline="0">
                <a:solidFill>
                  <a:schemeClr val="tx2">
                    <a:lumMod val="50000"/>
                  </a:schemeClr>
                </a:solidFill>
                <a:latin typeface="Arial Regular"/>
              </a:defRPr>
            </a:lvl1pPr>
          </a:lstStyle>
          <a:p>
            <a:pPr lvl="0"/>
            <a:r>
              <a:rPr lang="en-US"/>
              <a:t>Click to edit Master text styles</a:t>
            </a:r>
          </a:p>
        </p:txBody>
      </p:sp>
      <p:sp>
        <p:nvSpPr>
          <p:cNvPr id="22" name="Title 21"/>
          <p:cNvSpPr>
            <a:spLocks noGrp="1"/>
          </p:cNvSpPr>
          <p:nvPr>
            <p:ph type="title"/>
          </p:nvPr>
        </p:nvSpPr>
        <p:spPr>
          <a:xfrm>
            <a:off x="1382297" y="499873"/>
            <a:ext cx="4002023" cy="2788272"/>
          </a:xfrm>
        </p:spPr>
        <p:txBody>
          <a:bodyPr/>
          <a:lstStyle>
            <a:lvl1pPr>
              <a:lnSpc>
                <a:spcPts val="4000"/>
              </a:lnSpc>
              <a:defRPr sz="4000" b="0" i="0" spc="0">
                <a:solidFill>
                  <a:schemeClr val="bg2"/>
                </a:solidFill>
                <a:latin typeface="Arial Regular"/>
              </a:defRPr>
            </a:lvl1pPr>
          </a:lstStyle>
          <a:p>
            <a:r>
              <a:rPr lang="en-US"/>
              <a:t>Click to edit Master title style</a:t>
            </a:r>
          </a:p>
        </p:txBody>
      </p:sp>
      <p:sp>
        <p:nvSpPr>
          <p:cNvPr id="11" name="Rettangolo 3">
            <a:extLst>
              <a:ext uri="{FF2B5EF4-FFF2-40B4-BE49-F238E27FC236}">
                <a16:creationId xmlns:a16="http://schemas.microsoft.com/office/drawing/2014/main" id="{688E61F1-B28B-AB48-BC79-B22F134815FF}"/>
              </a:ext>
            </a:extLst>
          </p:cNvPr>
          <p:cNvSpPr/>
          <p:nvPr userDrawn="1"/>
        </p:nvSpPr>
        <p:spPr>
          <a:xfrm>
            <a:off x="106396" y="4503761"/>
            <a:ext cx="1025906" cy="5702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48" eaLnBrk="1" fontAlgn="auto" hangingPunct="1">
              <a:spcBef>
                <a:spcPts val="0"/>
              </a:spcBef>
              <a:spcAft>
                <a:spcPts val="0"/>
              </a:spcAft>
              <a:defRPr/>
            </a:pPr>
            <a:endParaRPr lang="en-US" sz="1620">
              <a:solidFill>
                <a:srgbClr val="FFFFFF"/>
              </a:solidFill>
              <a:latin typeface="Arial Regular"/>
              <a:ea typeface="ＭＳ Ｐゴシック" charset="-128"/>
              <a:cs typeface="ＭＳ Ｐゴシック" charset="-128"/>
            </a:endParaRPr>
          </a:p>
        </p:txBody>
      </p:sp>
      <p:pic>
        <p:nvPicPr>
          <p:cNvPr id="2" name="Picture 1">
            <a:extLst>
              <a:ext uri="{FF2B5EF4-FFF2-40B4-BE49-F238E27FC236}">
                <a16:creationId xmlns:a16="http://schemas.microsoft.com/office/drawing/2014/main" id="{0D7A9008-1DBD-6D4C-23F7-48AECF250029}"/>
              </a:ext>
            </a:extLst>
          </p:cNvPr>
          <p:cNvPicPr>
            <a:picLocks noChangeAspect="1"/>
          </p:cNvPicPr>
          <p:nvPr userDrawn="1"/>
        </p:nvPicPr>
        <p:blipFill rotWithShape="1">
          <a:blip r:embed="rId2"/>
          <a:srcRect t="20315" b="25910"/>
          <a:stretch/>
        </p:blipFill>
        <p:spPr>
          <a:xfrm>
            <a:off x="160954" y="34992"/>
            <a:ext cx="1171211" cy="629816"/>
          </a:xfrm>
          <a:prstGeom prst="rect">
            <a:avLst/>
          </a:prstGeom>
        </p:spPr>
      </p:pic>
    </p:spTree>
    <p:extLst>
      <p:ext uri="{BB962C8B-B14F-4D97-AF65-F5344CB8AC3E}">
        <p14:creationId xmlns:p14="http://schemas.microsoft.com/office/powerpoint/2010/main" val="372221163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3821835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3508796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49478781"/>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6537043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7181151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2279884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9626939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188113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_Three Tall Text Subtitl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3CBFF6FF-4F08-9900-E54C-5DE56BD9144F}"/>
              </a:ext>
            </a:extLst>
          </p:cNvPr>
          <p:cNvSpPr>
            <a:spLocks noGrp="1"/>
          </p:cNvSpPr>
          <p:nvPr>
            <p:ph type="pic" sz="quarter" idx="10"/>
          </p:nvPr>
        </p:nvSpPr>
        <p:spPr>
          <a:xfrm>
            <a:off x="251449" y="1131566"/>
            <a:ext cx="2700345" cy="1260161"/>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8" name="Picture Placeholder 3">
            <a:extLst>
              <a:ext uri="{FF2B5EF4-FFF2-40B4-BE49-F238E27FC236}">
                <a16:creationId xmlns:a16="http://schemas.microsoft.com/office/drawing/2014/main" id="{6CABDAC9-1426-2895-B1D8-78638E54712D}"/>
              </a:ext>
            </a:extLst>
          </p:cNvPr>
          <p:cNvSpPr>
            <a:spLocks noGrp="1"/>
          </p:cNvSpPr>
          <p:nvPr>
            <p:ph type="pic" sz="quarter" idx="11"/>
          </p:nvPr>
        </p:nvSpPr>
        <p:spPr>
          <a:xfrm>
            <a:off x="3131816" y="1131566"/>
            <a:ext cx="2700345" cy="1260151"/>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9" name="Picture Placeholder 3">
            <a:extLst>
              <a:ext uri="{FF2B5EF4-FFF2-40B4-BE49-F238E27FC236}">
                <a16:creationId xmlns:a16="http://schemas.microsoft.com/office/drawing/2014/main" id="{6A9D113C-1EC4-73D2-A9D8-7D6052BC620D}"/>
              </a:ext>
            </a:extLst>
          </p:cNvPr>
          <p:cNvSpPr>
            <a:spLocks noGrp="1"/>
          </p:cNvSpPr>
          <p:nvPr>
            <p:ph type="pic" sz="quarter" idx="12"/>
          </p:nvPr>
        </p:nvSpPr>
        <p:spPr>
          <a:xfrm>
            <a:off x="6012184" y="1131566"/>
            <a:ext cx="2700345" cy="1260143"/>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15" name="Espace réservé du pied de page 6">
            <a:extLst>
              <a:ext uri="{FF2B5EF4-FFF2-40B4-BE49-F238E27FC236}">
                <a16:creationId xmlns:a16="http://schemas.microsoft.com/office/drawing/2014/main" id="{67E39E76-488A-EE76-581A-A7664EFC9A2C}"/>
              </a:ext>
            </a:extLst>
          </p:cNvPr>
          <p:cNvSpPr>
            <a:spLocks noGrp="1"/>
          </p:cNvSpPr>
          <p:nvPr>
            <p:ph type="ftr" sz="quarter" idx="21"/>
          </p:nvPr>
        </p:nvSpPr>
        <p:spPr>
          <a:xfrm>
            <a:off x="244143" y="4728180"/>
            <a:ext cx="3701846" cy="167378"/>
          </a:xfrm>
          <a:prstGeom prst="rect">
            <a:avLst/>
          </a:prstGeom>
        </p:spPr>
        <p:txBody>
          <a:bodyPr/>
          <a:lstStyle>
            <a:lvl1pPr>
              <a:defRPr sz="700">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cxnSp>
        <p:nvCxnSpPr>
          <p:cNvPr id="16" name="Connecteur droit 15">
            <a:extLst>
              <a:ext uri="{FF2B5EF4-FFF2-40B4-BE49-F238E27FC236}">
                <a16:creationId xmlns:a16="http://schemas.microsoft.com/office/drawing/2014/main" id="{DC41E0EA-5E97-3170-FB21-A228CF87E2A7}"/>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9">
            <a:extLst>
              <a:ext uri="{FF2B5EF4-FFF2-40B4-BE49-F238E27FC236}">
                <a16:creationId xmlns:a16="http://schemas.microsoft.com/office/drawing/2014/main" id="{91AB63CD-ECDB-52AB-47A9-967F5A119C1F}"/>
              </a:ext>
            </a:extLst>
          </p:cNvPr>
          <p:cNvSpPr>
            <a:spLocks noGrp="1"/>
          </p:cNvSpPr>
          <p:nvPr>
            <p:ph type="body" sz="quarter" idx="14" hasCustomPrompt="1"/>
          </p:nvPr>
        </p:nvSpPr>
        <p:spPr>
          <a:xfrm>
            <a:off x="251449" y="2572705"/>
            <a:ext cx="2700345"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9">
            <a:extLst>
              <a:ext uri="{FF2B5EF4-FFF2-40B4-BE49-F238E27FC236}">
                <a16:creationId xmlns:a16="http://schemas.microsoft.com/office/drawing/2014/main" id="{EEF8A842-939B-050D-1ED8-EE034AA02ED2}"/>
              </a:ext>
            </a:extLst>
          </p:cNvPr>
          <p:cNvSpPr>
            <a:spLocks noGrp="1"/>
          </p:cNvSpPr>
          <p:nvPr>
            <p:ph type="body" sz="quarter" idx="24" hasCustomPrompt="1"/>
          </p:nvPr>
        </p:nvSpPr>
        <p:spPr>
          <a:xfrm>
            <a:off x="3131816" y="2572705"/>
            <a:ext cx="2700345"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9">
            <a:extLst>
              <a:ext uri="{FF2B5EF4-FFF2-40B4-BE49-F238E27FC236}">
                <a16:creationId xmlns:a16="http://schemas.microsoft.com/office/drawing/2014/main" id="{FAA17712-4735-FBA2-1C77-490BE894F871}"/>
              </a:ext>
            </a:extLst>
          </p:cNvPr>
          <p:cNvSpPr>
            <a:spLocks noGrp="1"/>
          </p:cNvSpPr>
          <p:nvPr>
            <p:ph type="body" sz="quarter" idx="25" hasCustomPrompt="1"/>
          </p:nvPr>
        </p:nvSpPr>
        <p:spPr>
          <a:xfrm>
            <a:off x="6012185" y="2572705"/>
            <a:ext cx="2700345"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8">
            <a:extLst>
              <a:ext uri="{FF2B5EF4-FFF2-40B4-BE49-F238E27FC236}">
                <a16:creationId xmlns:a16="http://schemas.microsoft.com/office/drawing/2014/main" id="{4C69D0DA-5FF2-B56A-60E3-F81D80BB4209}"/>
              </a:ext>
            </a:extLst>
          </p:cNvPr>
          <p:cNvSpPr>
            <a:spLocks noGrp="1"/>
          </p:cNvSpPr>
          <p:nvPr>
            <p:ph type="body" sz="quarter" idx="26"/>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4" name="Slide Number Placeholder 5">
            <a:extLst>
              <a:ext uri="{FF2B5EF4-FFF2-40B4-BE49-F238E27FC236}">
                <a16:creationId xmlns:a16="http://schemas.microsoft.com/office/drawing/2014/main" id="{F76F6E8E-24CC-098E-8A25-BA2FB4954F25}"/>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B32611C8-E0B5-E079-B97C-18A7567212D6}"/>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A4FAA195-C660-46F2-67D6-26C6F71AF1E2}"/>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0" name="Picture 29">
            <a:extLst>
              <a:ext uri="{FF2B5EF4-FFF2-40B4-BE49-F238E27FC236}">
                <a16:creationId xmlns:a16="http://schemas.microsoft.com/office/drawing/2014/main" id="{39CD3FED-B825-0880-3A81-9C38A3B4D8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55656740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1075822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3793073"/>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931492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Three Bar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C5F2EE6-8875-CE61-0518-C1FE36E80D85}"/>
              </a:ext>
            </a:extLst>
          </p:cNvPr>
          <p:cNvSpPr>
            <a:spLocks noGrp="1"/>
          </p:cNvSpPr>
          <p:nvPr>
            <p:ph type="pic" sz="quarter" idx="10"/>
          </p:nvPr>
        </p:nvSpPr>
        <p:spPr>
          <a:xfrm>
            <a:off x="251449"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24" name="Picture Placeholder 3">
            <a:extLst>
              <a:ext uri="{FF2B5EF4-FFF2-40B4-BE49-F238E27FC236}">
                <a16:creationId xmlns:a16="http://schemas.microsoft.com/office/drawing/2014/main" id="{5324FFEA-6DE5-5EB2-004F-7DFE377E78EA}"/>
              </a:ext>
            </a:extLst>
          </p:cNvPr>
          <p:cNvSpPr>
            <a:spLocks noGrp="1"/>
          </p:cNvSpPr>
          <p:nvPr>
            <p:ph type="pic" sz="quarter" idx="29"/>
          </p:nvPr>
        </p:nvSpPr>
        <p:spPr>
          <a:xfrm>
            <a:off x="3131816"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25" name="Picture Placeholder 3">
            <a:extLst>
              <a:ext uri="{FF2B5EF4-FFF2-40B4-BE49-F238E27FC236}">
                <a16:creationId xmlns:a16="http://schemas.microsoft.com/office/drawing/2014/main" id="{0E7CAD4B-BBAC-E9F8-01C5-07C84B051854}"/>
              </a:ext>
            </a:extLst>
          </p:cNvPr>
          <p:cNvSpPr>
            <a:spLocks noGrp="1"/>
          </p:cNvSpPr>
          <p:nvPr>
            <p:ph type="pic" sz="quarter" idx="30"/>
          </p:nvPr>
        </p:nvSpPr>
        <p:spPr>
          <a:xfrm>
            <a:off x="6012185"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cxnSp>
        <p:nvCxnSpPr>
          <p:cNvPr id="12" name="Connecteur droit 11">
            <a:extLst>
              <a:ext uri="{FF2B5EF4-FFF2-40B4-BE49-F238E27FC236}">
                <a16:creationId xmlns:a16="http://schemas.microsoft.com/office/drawing/2014/main" id="{4D920929-6F88-8286-AA93-ED7CE7D73A09}"/>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Titre 1">
            <a:extLst>
              <a:ext uri="{FF2B5EF4-FFF2-40B4-BE49-F238E27FC236}">
                <a16:creationId xmlns:a16="http://schemas.microsoft.com/office/drawing/2014/main" id="{44FF8B6A-D38E-F143-5B22-E47AAE106161}"/>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a:t>Modifiez le style du titre</a:t>
            </a:r>
          </a:p>
        </p:txBody>
      </p:sp>
      <p:sp>
        <p:nvSpPr>
          <p:cNvPr id="15" name="Espace réservé du texte 3">
            <a:extLst>
              <a:ext uri="{FF2B5EF4-FFF2-40B4-BE49-F238E27FC236}">
                <a16:creationId xmlns:a16="http://schemas.microsoft.com/office/drawing/2014/main" id="{E041CEAB-8070-EEB3-4545-A8A4A48F0F25}"/>
              </a:ext>
            </a:extLst>
          </p:cNvPr>
          <p:cNvSpPr>
            <a:spLocks noGrp="1"/>
          </p:cNvSpPr>
          <p:nvPr>
            <p:ph type="body" sz="half" idx="27"/>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26" name="Text Placeholder 7">
            <a:extLst>
              <a:ext uri="{FF2B5EF4-FFF2-40B4-BE49-F238E27FC236}">
                <a16:creationId xmlns:a16="http://schemas.microsoft.com/office/drawing/2014/main" id="{51C4CFAC-04E6-896E-9F2A-40A2FBB41CEF}"/>
              </a:ext>
            </a:extLst>
          </p:cNvPr>
          <p:cNvSpPr>
            <a:spLocks noGrp="1"/>
          </p:cNvSpPr>
          <p:nvPr>
            <p:ph type="body" sz="quarter" idx="19" hasCustomPrompt="1"/>
          </p:nvPr>
        </p:nvSpPr>
        <p:spPr>
          <a:xfrm>
            <a:off x="251449" y="3291843"/>
            <a:ext cx="2700345"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7" name="Text Placeholder 7">
            <a:extLst>
              <a:ext uri="{FF2B5EF4-FFF2-40B4-BE49-F238E27FC236}">
                <a16:creationId xmlns:a16="http://schemas.microsoft.com/office/drawing/2014/main" id="{5D717EB1-3AA4-4A9D-B43B-06089D8B1DFA}"/>
              </a:ext>
            </a:extLst>
          </p:cNvPr>
          <p:cNvSpPr>
            <a:spLocks noGrp="1"/>
          </p:cNvSpPr>
          <p:nvPr>
            <p:ph type="body" sz="quarter" idx="31" hasCustomPrompt="1"/>
          </p:nvPr>
        </p:nvSpPr>
        <p:spPr>
          <a:xfrm>
            <a:off x="3131816" y="3291843"/>
            <a:ext cx="2700345" cy="900115"/>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8" name="Text Placeholder 7">
            <a:extLst>
              <a:ext uri="{FF2B5EF4-FFF2-40B4-BE49-F238E27FC236}">
                <a16:creationId xmlns:a16="http://schemas.microsoft.com/office/drawing/2014/main" id="{BD428DD9-7A35-4C79-373F-E87B11762655}"/>
              </a:ext>
            </a:extLst>
          </p:cNvPr>
          <p:cNvSpPr>
            <a:spLocks noGrp="1"/>
          </p:cNvSpPr>
          <p:nvPr>
            <p:ph type="body" sz="quarter" idx="32" hasCustomPrompt="1"/>
          </p:nvPr>
        </p:nvSpPr>
        <p:spPr>
          <a:xfrm>
            <a:off x="6012185" y="3291843"/>
            <a:ext cx="2700345"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 name="Footer Placeholder 3">
            <a:extLst>
              <a:ext uri="{FF2B5EF4-FFF2-40B4-BE49-F238E27FC236}">
                <a16:creationId xmlns:a16="http://schemas.microsoft.com/office/drawing/2014/main" id="{5501C650-B3A8-7644-22A8-D3107255AB86}"/>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4" name="Slide Number Placeholder 5">
            <a:extLst>
              <a:ext uri="{FF2B5EF4-FFF2-40B4-BE49-F238E27FC236}">
                <a16:creationId xmlns:a16="http://schemas.microsoft.com/office/drawing/2014/main" id="{F61C4128-7E99-E0F6-ADA9-FE063B0C1A5E}"/>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E2503BD9-92B5-DDB2-61FF-0ACB61763B0F}"/>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C2DCC30E-9DFB-4584-689B-FC9D2F18D6AF}"/>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7" name="Picture 29">
            <a:extLst>
              <a:ext uri="{FF2B5EF4-FFF2-40B4-BE49-F238E27FC236}">
                <a16:creationId xmlns:a16="http://schemas.microsoft.com/office/drawing/2014/main" id="{C6618B34-579C-D6CB-FFB7-1EA7CDC1BE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35705413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6_Three Bar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C5F2EE6-8875-CE61-0518-C1FE36E80D85}"/>
              </a:ext>
            </a:extLst>
          </p:cNvPr>
          <p:cNvSpPr>
            <a:spLocks noGrp="1"/>
          </p:cNvSpPr>
          <p:nvPr>
            <p:ph type="pic" sz="quarter" idx="10"/>
          </p:nvPr>
        </p:nvSpPr>
        <p:spPr>
          <a:xfrm>
            <a:off x="251449"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24" name="Picture Placeholder 3">
            <a:extLst>
              <a:ext uri="{FF2B5EF4-FFF2-40B4-BE49-F238E27FC236}">
                <a16:creationId xmlns:a16="http://schemas.microsoft.com/office/drawing/2014/main" id="{5324FFEA-6DE5-5EB2-004F-7DFE377E78EA}"/>
              </a:ext>
            </a:extLst>
          </p:cNvPr>
          <p:cNvSpPr>
            <a:spLocks noGrp="1"/>
          </p:cNvSpPr>
          <p:nvPr>
            <p:ph type="pic" sz="quarter" idx="29"/>
          </p:nvPr>
        </p:nvSpPr>
        <p:spPr>
          <a:xfrm>
            <a:off x="3131816"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25" name="Picture Placeholder 3">
            <a:extLst>
              <a:ext uri="{FF2B5EF4-FFF2-40B4-BE49-F238E27FC236}">
                <a16:creationId xmlns:a16="http://schemas.microsoft.com/office/drawing/2014/main" id="{0E7CAD4B-BBAC-E9F8-01C5-07C84B051854}"/>
              </a:ext>
            </a:extLst>
          </p:cNvPr>
          <p:cNvSpPr>
            <a:spLocks noGrp="1"/>
          </p:cNvSpPr>
          <p:nvPr>
            <p:ph type="pic" sz="quarter" idx="30"/>
          </p:nvPr>
        </p:nvSpPr>
        <p:spPr>
          <a:xfrm>
            <a:off x="6012185"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cxnSp>
        <p:nvCxnSpPr>
          <p:cNvPr id="12" name="Connecteur droit 11">
            <a:extLst>
              <a:ext uri="{FF2B5EF4-FFF2-40B4-BE49-F238E27FC236}">
                <a16:creationId xmlns:a16="http://schemas.microsoft.com/office/drawing/2014/main" id="{4D920929-6F88-8286-AA93-ED7CE7D73A09}"/>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6" name="Text Placeholder 7">
            <a:extLst>
              <a:ext uri="{FF2B5EF4-FFF2-40B4-BE49-F238E27FC236}">
                <a16:creationId xmlns:a16="http://schemas.microsoft.com/office/drawing/2014/main" id="{51C4CFAC-04E6-896E-9F2A-40A2FBB41CEF}"/>
              </a:ext>
            </a:extLst>
          </p:cNvPr>
          <p:cNvSpPr>
            <a:spLocks noGrp="1"/>
          </p:cNvSpPr>
          <p:nvPr>
            <p:ph type="body" sz="quarter" idx="19" hasCustomPrompt="1"/>
          </p:nvPr>
        </p:nvSpPr>
        <p:spPr>
          <a:xfrm>
            <a:off x="251449" y="3291843"/>
            <a:ext cx="2700345"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7" name="Text Placeholder 7">
            <a:extLst>
              <a:ext uri="{FF2B5EF4-FFF2-40B4-BE49-F238E27FC236}">
                <a16:creationId xmlns:a16="http://schemas.microsoft.com/office/drawing/2014/main" id="{5D717EB1-3AA4-4A9D-B43B-06089D8B1DFA}"/>
              </a:ext>
            </a:extLst>
          </p:cNvPr>
          <p:cNvSpPr>
            <a:spLocks noGrp="1"/>
          </p:cNvSpPr>
          <p:nvPr>
            <p:ph type="body" sz="quarter" idx="31" hasCustomPrompt="1"/>
          </p:nvPr>
        </p:nvSpPr>
        <p:spPr>
          <a:xfrm>
            <a:off x="3131816" y="3291843"/>
            <a:ext cx="2700345" cy="900115"/>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8" name="Text Placeholder 7">
            <a:extLst>
              <a:ext uri="{FF2B5EF4-FFF2-40B4-BE49-F238E27FC236}">
                <a16:creationId xmlns:a16="http://schemas.microsoft.com/office/drawing/2014/main" id="{BD428DD9-7A35-4C79-373F-E87B11762655}"/>
              </a:ext>
            </a:extLst>
          </p:cNvPr>
          <p:cNvSpPr>
            <a:spLocks noGrp="1"/>
          </p:cNvSpPr>
          <p:nvPr>
            <p:ph type="body" sz="quarter" idx="32" hasCustomPrompt="1"/>
          </p:nvPr>
        </p:nvSpPr>
        <p:spPr>
          <a:xfrm>
            <a:off x="6012185" y="3291843"/>
            <a:ext cx="2700345"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 name="Text Placeholder 8">
            <a:extLst>
              <a:ext uri="{FF2B5EF4-FFF2-40B4-BE49-F238E27FC236}">
                <a16:creationId xmlns:a16="http://schemas.microsoft.com/office/drawing/2014/main" id="{745B942D-1104-66F7-24E3-27A1367E3454}"/>
              </a:ext>
            </a:extLst>
          </p:cNvPr>
          <p:cNvSpPr>
            <a:spLocks noGrp="1"/>
          </p:cNvSpPr>
          <p:nvPr>
            <p:ph type="body" sz="quarter" idx="14"/>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4" name="Footer Placeholder 3">
            <a:extLst>
              <a:ext uri="{FF2B5EF4-FFF2-40B4-BE49-F238E27FC236}">
                <a16:creationId xmlns:a16="http://schemas.microsoft.com/office/drawing/2014/main" id="{8677DBA3-8597-CC33-4B38-5F62188AB987}"/>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5" name="Slide Number Placeholder 5">
            <a:extLst>
              <a:ext uri="{FF2B5EF4-FFF2-40B4-BE49-F238E27FC236}">
                <a16:creationId xmlns:a16="http://schemas.microsoft.com/office/drawing/2014/main" id="{7DC38A51-CCC0-11EB-5821-300C3CC11D62}"/>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6" name="Rectangle 9">
            <a:extLst>
              <a:ext uri="{FF2B5EF4-FFF2-40B4-BE49-F238E27FC236}">
                <a16:creationId xmlns:a16="http://schemas.microsoft.com/office/drawing/2014/main" id="{DDAC041B-CAB1-3BA3-C8EC-A3DDEBDDE4EB}"/>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7" name="Rectangle 9">
            <a:extLst>
              <a:ext uri="{FF2B5EF4-FFF2-40B4-BE49-F238E27FC236}">
                <a16:creationId xmlns:a16="http://schemas.microsoft.com/office/drawing/2014/main" id="{24421232-E397-DE56-ED20-7BDB450B38B5}"/>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8" name="Picture 29">
            <a:extLst>
              <a:ext uri="{FF2B5EF4-FFF2-40B4-BE49-F238E27FC236}">
                <a16:creationId xmlns:a16="http://schemas.microsoft.com/office/drawing/2014/main" id="{DC325312-ECB8-838A-A493-CF0B4DDBDE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35756206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Three Bar Text">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F91D900F-6F1E-716A-D18C-6BEC36D692A7}"/>
              </a:ext>
            </a:extLst>
          </p:cNvPr>
          <p:cNvSpPr>
            <a:spLocks noGrp="1"/>
          </p:cNvSpPr>
          <p:nvPr>
            <p:ph type="pic" sz="quarter" idx="10"/>
          </p:nvPr>
        </p:nvSpPr>
        <p:spPr>
          <a:xfrm>
            <a:off x="251449" y="951543"/>
            <a:ext cx="2700345" cy="234029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8" name="Picture Placeholder 3">
            <a:extLst>
              <a:ext uri="{FF2B5EF4-FFF2-40B4-BE49-F238E27FC236}">
                <a16:creationId xmlns:a16="http://schemas.microsoft.com/office/drawing/2014/main" id="{7272D767-E0B4-D041-AAC5-2C0AD137C6B1}"/>
              </a:ext>
            </a:extLst>
          </p:cNvPr>
          <p:cNvSpPr>
            <a:spLocks noGrp="1"/>
          </p:cNvSpPr>
          <p:nvPr>
            <p:ph type="pic" sz="quarter" idx="29"/>
          </p:nvPr>
        </p:nvSpPr>
        <p:spPr>
          <a:xfrm>
            <a:off x="3131816" y="951543"/>
            <a:ext cx="2700345"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11" name="Picture Placeholder 3">
            <a:extLst>
              <a:ext uri="{FF2B5EF4-FFF2-40B4-BE49-F238E27FC236}">
                <a16:creationId xmlns:a16="http://schemas.microsoft.com/office/drawing/2014/main" id="{715E192B-F893-C5F7-1D1B-7493E2D97517}"/>
              </a:ext>
            </a:extLst>
          </p:cNvPr>
          <p:cNvSpPr>
            <a:spLocks noGrp="1"/>
          </p:cNvSpPr>
          <p:nvPr>
            <p:ph type="pic" sz="quarter" idx="30"/>
          </p:nvPr>
        </p:nvSpPr>
        <p:spPr>
          <a:xfrm>
            <a:off x="6012185" y="951544"/>
            <a:ext cx="2700345"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18" name="Text Placeholder 7">
            <a:extLst>
              <a:ext uri="{FF2B5EF4-FFF2-40B4-BE49-F238E27FC236}">
                <a16:creationId xmlns:a16="http://schemas.microsoft.com/office/drawing/2014/main" id="{52B17215-A188-98C5-E7AB-C2B12771D93C}"/>
              </a:ext>
            </a:extLst>
          </p:cNvPr>
          <p:cNvSpPr>
            <a:spLocks noGrp="1"/>
          </p:cNvSpPr>
          <p:nvPr>
            <p:ph type="body" sz="quarter" idx="31" hasCustomPrompt="1"/>
          </p:nvPr>
        </p:nvSpPr>
        <p:spPr>
          <a:xfrm>
            <a:off x="251449" y="2391728"/>
            <a:ext cx="2700345"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9" name="Text Placeholder 7">
            <a:extLst>
              <a:ext uri="{FF2B5EF4-FFF2-40B4-BE49-F238E27FC236}">
                <a16:creationId xmlns:a16="http://schemas.microsoft.com/office/drawing/2014/main" id="{53CF4F8F-8080-3F55-E1D1-DB4A868E4373}"/>
              </a:ext>
            </a:extLst>
          </p:cNvPr>
          <p:cNvSpPr>
            <a:spLocks noGrp="1"/>
          </p:cNvSpPr>
          <p:nvPr>
            <p:ph type="body" sz="quarter" idx="32" hasCustomPrompt="1"/>
          </p:nvPr>
        </p:nvSpPr>
        <p:spPr>
          <a:xfrm>
            <a:off x="3131816" y="2391728"/>
            <a:ext cx="2700345" cy="900115"/>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0" name="Text Placeholder 7">
            <a:extLst>
              <a:ext uri="{FF2B5EF4-FFF2-40B4-BE49-F238E27FC236}">
                <a16:creationId xmlns:a16="http://schemas.microsoft.com/office/drawing/2014/main" id="{1767FD6C-2915-67C1-9299-0AE6C96BDEEA}"/>
              </a:ext>
            </a:extLst>
          </p:cNvPr>
          <p:cNvSpPr>
            <a:spLocks noGrp="1"/>
          </p:cNvSpPr>
          <p:nvPr>
            <p:ph type="body" sz="quarter" idx="33" hasCustomPrompt="1"/>
          </p:nvPr>
        </p:nvSpPr>
        <p:spPr>
          <a:xfrm>
            <a:off x="6012185" y="2391728"/>
            <a:ext cx="2700345"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1" name="Text Placeholder 9">
            <a:extLst>
              <a:ext uri="{FF2B5EF4-FFF2-40B4-BE49-F238E27FC236}">
                <a16:creationId xmlns:a16="http://schemas.microsoft.com/office/drawing/2014/main" id="{CAC6984E-0916-E5F4-8512-EB7958972738}"/>
              </a:ext>
            </a:extLst>
          </p:cNvPr>
          <p:cNvSpPr>
            <a:spLocks noGrp="1"/>
          </p:cNvSpPr>
          <p:nvPr>
            <p:ph type="body" sz="quarter" idx="14" hasCustomPrompt="1"/>
          </p:nvPr>
        </p:nvSpPr>
        <p:spPr>
          <a:xfrm>
            <a:off x="251447" y="3471869"/>
            <a:ext cx="2700345"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Font typeface="Wingdings" pitchFamily="2" charset="2"/>
              <a:buChar char="§"/>
              <a:defRPr sz="900" spc="0"/>
            </a:lvl2pPr>
            <a:lvl3pPr marL="0" indent="-107997">
              <a:spcBef>
                <a:spcPts val="200"/>
              </a:spcBef>
              <a:buFont typeface="Wingdings" pitchFamily="2" charset="2"/>
              <a:buChar char="§"/>
              <a:defRPr sz="900" spc="0"/>
            </a:lvl3pPr>
            <a:lvl4pPr marL="0" indent="-107997">
              <a:spcBef>
                <a:spcPts val="200"/>
              </a:spcBef>
              <a:buFont typeface="Wingdings" pitchFamily="2" charset="2"/>
              <a:buChar char="§"/>
              <a:defRPr sz="900" spc="0"/>
            </a:lvl4pPr>
            <a:lvl5pPr marL="0"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9">
            <a:extLst>
              <a:ext uri="{FF2B5EF4-FFF2-40B4-BE49-F238E27FC236}">
                <a16:creationId xmlns:a16="http://schemas.microsoft.com/office/drawing/2014/main" id="{5E4605A1-D787-AE46-4C54-EB38D36A5F04}"/>
              </a:ext>
            </a:extLst>
          </p:cNvPr>
          <p:cNvSpPr>
            <a:spLocks noGrp="1"/>
          </p:cNvSpPr>
          <p:nvPr>
            <p:ph type="body" sz="quarter" idx="36" hasCustomPrompt="1"/>
          </p:nvPr>
        </p:nvSpPr>
        <p:spPr>
          <a:xfrm>
            <a:off x="3131818" y="3471869"/>
            <a:ext cx="2700344"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Font typeface="Wingdings" pitchFamily="2" charset="2"/>
              <a:buChar char="§"/>
              <a:defRPr sz="900" spc="0"/>
            </a:lvl2pPr>
            <a:lvl3pPr marL="0" indent="-107997">
              <a:spcBef>
                <a:spcPts val="200"/>
              </a:spcBef>
              <a:buFont typeface="Wingdings" pitchFamily="2" charset="2"/>
              <a:buChar char="§"/>
              <a:defRPr sz="900" spc="0"/>
            </a:lvl3pPr>
            <a:lvl4pPr marL="0" indent="-107997">
              <a:spcBef>
                <a:spcPts val="200"/>
              </a:spcBef>
              <a:buFont typeface="Wingdings" pitchFamily="2" charset="2"/>
              <a:buChar char="§"/>
              <a:defRPr sz="900" spc="0"/>
            </a:lvl4pPr>
            <a:lvl5pPr marL="0"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9">
            <a:extLst>
              <a:ext uri="{FF2B5EF4-FFF2-40B4-BE49-F238E27FC236}">
                <a16:creationId xmlns:a16="http://schemas.microsoft.com/office/drawing/2014/main" id="{13132790-D558-D8D8-2FB2-40687B5DC3B0}"/>
              </a:ext>
            </a:extLst>
          </p:cNvPr>
          <p:cNvSpPr>
            <a:spLocks noGrp="1"/>
          </p:cNvSpPr>
          <p:nvPr>
            <p:ph type="body" sz="quarter" idx="37" hasCustomPrompt="1"/>
          </p:nvPr>
        </p:nvSpPr>
        <p:spPr>
          <a:xfrm>
            <a:off x="6012186" y="3471869"/>
            <a:ext cx="2700344" cy="900111"/>
          </a:xfrm>
          <a:prstGeom prst="rect">
            <a:avLst/>
          </a:prstGeom>
        </p:spPr>
        <p:txBody>
          <a:bodyPr lIns="0" tIns="0" rIns="0" bIns="0">
            <a:noAutofit/>
          </a:bodyPr>
          <a:lstStyle>
            <a:lvl1pPr marL="0" indent="-107997">
              <a:spcBef>
                <a:spcPts val="200"/>
              </a:spcBef>
              <a:buNone/>
              <a:defRPr sz="1050" spc="0"/>
            </a:lvl1pPr>
            <a:lvl2pPr marL="0" indent="-107997">
              <a:spcBef>
                <a:spcPts val="200"/>
              </a:spcBef>
              <a:buFont typeface="Wingdings" pitchFamily="2" charset="2"/>
              <a:buChar char="§"/>
              <a:defRPr sz="900" spc="0"/>
            </a:lvl2pPr>
            <a:lvl3pPr marL="0" indent="-107997">
              <a:spcBef>
                <a:spcPts val="200"/>
              </a:spcBef>
              <a:buFont typeface="Wingdings" pitchFamily="2" charset="2"/>
              <a:buChar char="§"/>
              <a:defRPr sz="900" spc="0"/>
            </a:lvl3pPr>
            <a:lvl4pPr marL="0" indent="-107997">
              <a:spcBef>
                <a:spcPts val="200"/>
              </a:spcBef>
              <a:buFont typeface="Wingdings" pitchFamily="2" charset="2"/>
              <a:buChar char="§"/>
              <a:defRPr sz="900" spc="0"/>
            </a:lvl4pPr>
            <a:lvl5pPr marL="0"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4" name="Connecteur droit 23">
            <a:extLst>
              <a:ext uri="{FF2B5EF4-FFF2-40B4-BE49-F238E27FC236}">
                <a16:creationId xmlns:a16="http://schemas.microsoft.com/office/drawing/2014/main" id="{7716AF8E-FFFD-AC49-1822-D04814544DE0}"/>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5" name="Titre 1">
            <a:extLst>
              <a:ext uri="{FF2B5EF4-FFF2-40B4-BE49-F238E27FC236}">
                <a16:creationId xmlns:a16="http://schemas.microsoft.com/office/drawing/2014/main" id="{D8B3F088-57ED-A8E7-D9A2-391B404DE9F7}"/>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fr-FR"/>
              <a:t>Modifiez le style du titre</a:t>
            </a:r>
          </a:p>
        </p:txBody>
      </p:sp>
      <p:sp>
        <p:nvSpPr>
          <p:cNvPr id="3" name="Footer Placeholder 3">
            <a:extLst>
              <a:ext uri="{FF2B5EF4-FFF2-40B4-BE49-F238E27FC236}">
                <a16:creationId xmlns:a16="http://schemas.microsoft.com/office/drawing/2014/main" id="{04BEA066-27B6-BF7D-0156-817DD1D4A638}"/>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4" name="Slide Number Placeholder 5">
            <a:extLst>
              <a:ext uri="{FF2B5EF4-FFF2-40B4-BE49-F238E27FC236}">
                <a16:creationId xmlns:a16="http://schemas.microsoft.com/office/drawing/2014/main" id="{2C9F2D3D-D10E-ABB1-2A76-D3844786E002}"/>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BDDFD535-A30D-F06C-52CB-819943A64081}"/>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50CD2C91-4427-9FE3-5821-F738F9453C16}"/>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9" name="Picture 29">
            <a:extLst>
              <a:ext uri="{FF2B5EF4-FFF2-40B4-BE49-F238E27FC236}">
                <a16:creationId xmlns:a16="http://schemas.microsoft.com/office/drawing/2014/main" id="{08B415EB-D234-6FC1-A707-E013EE68AA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8839437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Four Tall Text Subtitle">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4066C1CA-87D4-4DDE-E226-8FC261A04C39}"/>
              </a:ext>
            </a:extLst>
          </p:cNvPr>
          <p:cNvSpPr>
            <a:spLocks noGrp="1"/>
          </p:cNvSpPr>
          <p:nvPr>
            <p:ph type="pic" sz="quarter" idx="10"/>
          </p:nvPr>
        </p:nvSpPr>
        <p:spPr>
          <a:xfrm>
            <a:off x="251448" y="1131567"/>
            <a:ext cx="1980253"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50"/>
            </a:lvl1pPr>
          </a:lstStyle>
          <a:p>
            <a:endParaRPr lang="en-US"/>
          </a:p>
        </p:txBody>
      </p:sp>
      <p:sp>
        <p:nvSpPr>
          <p:cNvPr id="27" name="Picture Placeholder 3">
            <a:extLst>
              <a:ext uri="{FF2B5EF4-FFF2-40B4-BE49-F238E27FC236}">
                <a16:creationId xmlns:a16="http://schemas.microsoft.com/office/drawing/2014/main" id="{2BE2D185-4226-1502-DFA7-687B3D84D654}"/>
              </a:ext>
            </a:extLst>
          </p:cNvPr>
          <p:cNvSpPr>
            <a:spLocks noGrp="1"/>
          </p:cNvSpPr>
          <p:nvPr>
            <p:ph type="pic" sz="quarter" idx="11"/>
          </p:nvPr>
        </p:nvSpPr>
        <p:spPr>
          <a:xfrm>
            <a:off x="2411725" y="1131567"/>
            <a:ext cx="1980253"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50"/>
            </a:lvl1pPr>
          </a:lstStyle>
          <a:p>
            <a:endParaRPr lang="en-US"/>
          </a:p>
        </p:txBody>
      </p:sp>
      <p:sp>
        <p:nvSpPr>
          <p:cNvPr id="28" name="Picture Placeholder 3">
            <a:extLst>
              <a:ext uri="{FF2B5EF4-FFF2-40B4-BE49-F238E27FC236}">
                <a16:creationId xmlns:a16="http://schemas.microsoft.com/office/drawing/2014/main" id="{1206F619-B5AD-EE8F-B330-FE0C21BA9B13}"/>
              </a:ext>
            </a:extLst>
          </p:cNvPr>
          <p:cNvSpPr>
            <a:spLocks noGrp="1"/>
          </p:cNvSpPr>
          <p:nvPr>
            <p:ph type="pic" sz="quarter" idx="12"/>
          </p:nvPr>
        </p:nvSpPr>
        <p:spPr>
          <a:xfrm>
            <a:off x="4572001" y="1131567"/>
            <a:ext cx="1986914"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50"/>
            </a:lvl1pPr>
          </a:lstStyle>
          <a:p>
            <a:endParaRPr lang="en-US"/>
          </a:p>
        </p:txBody>
      </p:sp>
      <p:sp>
        <p:nvSpPr>
          <p:cNvPr id="29" name="Picture Placeholder 3">
            <a:extLst>
              <a:ext uri="{FF2B5EF4-FFF2-40B4-BE49-F238E27FC236}">
                <a16:creationId xmlns:a16="http://schemas.microsoft.com/office/drawing/2014/main" id="{93D6EF10-AC20-8F0B-E3E4-685806E52BB0}"/>
              </a:ext>
            </a:extLst>
          </p:cNvPr>
          <p:cNvSpPr>
            <a:spLocks noGrp="1"/>
          </p:cNvSpPr>
          <p:nvPr>
            <p:ph type="pic" sz="quarter" idx="13"/>
          </p:nvPr>
        </p:nvSpPr>
        <p:spPr>
          <a:xfrm>
            <a:off x="6732277" y="1131567"/>
            <a:ext cx="1986914"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anchor="ctr">
            <a:normAutofit/>
          </a:bodyPr>
          <a:lstStyle>
            <a:lvl1pPr marL="0" indent="0" algn="ctr">
              <a:buNone/>
              <a:defRPr sz="1050"/>
            </a:lvl1pPr>
          </a:lstStyle>
          <a:p>
            <a:endParaRPr lang="en-US"/>
          </a:p>
        </p:txBody>
      </p:sp>
      <p:cxnSp>
        <p:nvCxnSpPr>
          <p:cNvPr id="30" name="Connecteur droit 29">
            <a:extLst>
              <a:ext uri="{FF2B5EF4-FFF2-40B4-BE49-F238E27FC236}">
                <a16:creationId xmlns:a16="http://schemas.microsoft.com/office/drawing/2014/main" id="{D7F8EEF6-0B67-A7BC-945A-E862CF817411}"/>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1" name="Titre 1">
            <a:extLst>
              <a:ext uri="{FF2B5EF4-FFF2-40B4-BE49-F238E27FC236}">
                <a16:creationId xmlns:a16="http://schemas.microsoft.com/office/drawing/2014/main" id="{7980CF30-F9FE-C9C0-96B5-A9163A739BFB}"/>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a:t>Modifiez le style du titre</a:t>
            </a:r>
          </a:p>
        </p:txBody>
      </p:sp>
      <p:sp>
        <p:nvSpPr>
          <p:cNvPr id="32" name="Espace réservé du texte 3">
            <a:extLst>
              <a:ext uri="{FF2B5EF4-FFF2-40B4-BE49-F238E27FC236}">
                <a16:creationId xmlns:a16="http://schemas.microsoft.com/office/drawing/2014/main" id="{F0985EF1-9557-8951-A298-D97AACAD961A}"/>
              </a:ext>
            </a:extLst>
          </p:cNvPr>
          <p:cNvSpPr>
            <a:spLocks noGrp="1"/>
          </p:cNvSpPr>
          <p:nvPr>
            <p:ph type="body" sz="half" idx="22"/>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39" name="Text Placeholder 9">
            <a:extLst>
              <a:ext uri="{FF2B5EF4-FFF2-40B4-BE49-F238E27FC236}">
                <a16:creationId xmlns:a16="http://schemas.microsoft.com/office/drawing/2014/main" id="{BB1C990F-C07C-4C5F-8AA9-9B9E06B4004E}"/>
              </a:ext>
            </a:extLst>
          </p:cNvPr>
          <p:cNvSpPr>
            <a:spLocks noGrp="1"/>
          </p:cNvSpPr>
          <p:nvPr>
            <p:ph type="body" sz="quarter" idx="14" hasCustomPrompt="1"/>
          </p:nvPr>
        </p:nvSpPr>
        <p:spPr>
          <a:xfrm>
            <a:off x="251449" y="2392681"/>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9">
            <a:extLst>
              <a:ext uri="{FF2B5EF4-FFF2-40B4-BE49-F238E27FC236}">
                <a16:creationId xmlns:a16="http://schemas.microsoft.com/office/drawing/2014/main" id="{B40D9E6B-5FED-82DD-AFBB-FFBFE3227D25}"/>
              </a:ext>
            </a:extLst>
          </p:cNvPr>
          <p:cNvSpPr>
            <a:spLocks noGrp="1"/>
          </p:cNvSpPr>
          <p:nvPr>
            <p:ph type="body" sz="quarter" idx="28" hasCustomPrompt="1"/>
          </p:nvPr>
        </p:nvSpPr>
        <p:spPr>
          <a:xfrm>
            <a:off x="2411725" y="2391728"/>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9">
            <a:extLst>
              <a:ext uri="{FF2B5EF4-FFF2-40B4-BE49-F238E27FC236}">
                <a16:creationId xmlns:a16="http://schemas.microsoft.com/office/drawing/2014/main" id="{636B6B5C-0471-1B6F-5F98-30FBC3C4A152}"/>
              </a:ext>
            </a:extLst>
          </p:cNvPr>
          <p:cNvSpPr>
            <a:spLocks noGrp="1"/>
          </p:cNvSpPr>
          <p:nvPr>
            <p:ph type="body" sz="quarter" idx="29" hasCustomPrompt="1"/>
          </p:nvPr>
        </p:nvSpPr>
        <p:spPr>
          <a:xfrm>
            <a:off x="4572255" y="2391728"/>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 Placeholder 9">
            <a:extLst>
              <a:ext uri="{FF2B5EF4-FFF2-40B4-BE49-F238E27FC236}">
                <a16:creationId xmlns:a16="http://schemas.microsoft.com/office/drawing/2014/main" id="{05C2CBFE-1D69-A197-8AAE-272076510124}"/>
              </a:ext>
            </a:extLst>
          </p:cNvPr>
          <p:cNvSpPr>
            <a:spLocks noGrp="1"/>
          </p:cNvSpPr>
          <p:nvPr>
            <p:ph type="body" sz="quarter" idx="30" hasCustomPrompt="1"/>
          </p:nvPr>
        </p:nvSpPr>
        <p:spPr>
          <a:xfrm>
            <a:off x="6732277" y="2391728"/>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3">
            <a:extLst>
              <a:ext uri="{FF2B5EF4-FFF2-40B4-BE49-F238E27FC236}">
                <a16:creationId xmlns:a16="http://schemas.microsoft.com/office/drawing/2014/main" id="{DC516D16-2AD1-A56D-468B-A00602DE72CB}"/>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4" name="Slide Number Placeholder 5">
            <a:extLst>
              <a:ext uri="{FF2B5EF4-FFF2-40B4-BE49-F238E27FC236}">
                <a16:creationId xmlns:a16="http://schemas.microsoft.com/office/drawing/2014/main" id="{D6C9D02C-8E72-59CA-4B64-A882E15D8340}"/>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329310FE-F3ED-D80E-CAB0-EDEE9A739A67}"/>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22DFDF93-B66A-052E-E9AB-448394117691}"/>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7" name="Picture 29">
            <a:extLst>
              <a:ext uri="{FF2B5EF4-FFF2-40B4-BE49-F238E27FC236}">
                <a16:creationId xmlns:a16="http://schemas.microsoft.com/office/drawing/2014/main" id="{DC6E3492-B608-00A2-0A6B-61073CB5CC2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9913359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Four Tall Text Subtitle">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4066C1CA-87D4-4DDE-E226-8FC261A04C39}"/>
              </a:ext>
            </a:extLst>
          </p:cNvPr>
          <p:cNvSpPr>
            <a:spLocks noGrp="1"/>
          </p:cNvSpPr>
          <p:nvPr>
            <p:ph type="pic" sz="quarter" idx="10"/>
          </p:nvPr>
        </p:nvSpPr>
        <p:spPr>
          <a:xfrm>
            <a:off x="251448" y="1131567"/>
            <a:ext cx="1980253"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50"/>
            </a:lvl1pPr>
          </a:lstStyle>
          <a:p>
            <a:endParaRPr lang="en-US"/>
          </a:p>
        </p:txBody>
      </p:sp>
      <p:sp>
        <p:nvSpPr>
          <p:cNvPr id="27" name="Picture Placeholder 3">
            <a:extLst>
              <a:ext uri="{FF2B5EF4-FFF2-40B4-BE49-F238E27FC236}">
                <a16:creationId xmlns:a16="http://schemas.microsoft.com/office/drawing/2014/main" id="{2BE2D185-4226-1502-DFA7-687B3D84D654}"/>
              </a:ext>
            </a:extLst>
          </p:cNvPr>
          <p:cNvSpPr>
            <a:spLocks noGrp="1"/>
          </p:cNvSpPr>
          <p:nvPr>
            <p:ph type="pic" sz="quarter" idx="11"/>
          </p:nvPr>
        </p:nvSpPr>
        <p:spPr>
          <a:xfrm>
            <a:off x="2411725" y="1131567"/>
            <a:ext cx="1980253"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50"/>
            </a:lvl1pPr>
          </a:lstStyle>
          <a:p>
            <a:endParaRPr lang="en-US"/>
          </a:p>
        </p:txBody>
      </p:sp>
      <p:sp>
        <p:nvSpPr>
          <p:cNvPr id="28" name="Picture Placeholder 3">
            <a:extLst>
              <a:ext uri="{FF2B5EF4-FFF2-40B4-BE49-F238E27FC236}">
                <a16:creationId xmlns:a16="http://schemas.microsoft.com/office/drawing/2014/main" id="{1206F619-B5AD-EE8F-B330-FE0C21BA9B13}"/>
              </a:ext>
            </a:extLst>
          </p:cNvPr>
          <p:cNvSpPr>
            <a:spLocks noGrp="1"/>
          </p:cNvSpPr>
          <p:nvPr>
            <p:ph type="pic" sz="quarter" idx="12"/>
          </p:nvPr>
        </p:nvSpPr>
        <p:spPr>
          <a:xfrm>
            <a:off x="4572001" y="1131567"/>
            <a:ext cx="1986914"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50"/>
            </a:lvl1pPr>
          </a:lstStyle>
          <a:p>
            <a:endParaRPr lang="en-US"/>
          </a:p>
        </p:txBody>
      </p:sp>
      <p:sp>
        <p:nvSpPr>
          <p:cNvPr id="29" name="Picture Placeholder 3">
            <a:extLst>
              <a:ext uri="{FF2B5EF4-FFF2-40B4-BE49-F238E27FC236}">
                <a16:creationId xmlns:a16="http://schemas.microsoft.com/office/drawing/2014/main" id="{93D6EF10-AC20-8F0B-E3E4-685806E52BB0}"/>
              </a:ext>
            </a:extLst>
          </p:cNvPr>
          <p:cNvSpPr>
            <a:spLocks noGrp="1"/>
          </p:cNvSpPr>
          <p:nvPr>
            <p:ph type="pic" sz="quarter" idx="13"/>
          </p:nvPr>
        </p:nvSpPr>
        <p:spPr>
          <a:xfrm>
            <a:off x="6732277" y="1131567"/>
            <a:ext cx="1986914"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anchor="ctr">
            <a:normAutofit/>
          </a:bodyPr>
          <a:lstStyle>
            <a:lvl1pPr marL="0" indent="0" algn="ctr">
              <a:buNone/>
              <a:defRPr sz="1050"/>
            </a:lvl1pPr>
          </a:lstStyle>
          <a:p>
            <a:endParaRPr lang="en-US"/>
          </a:p>
        </p:txBody>
      </p:sp>
      <p:cxnSp>
        <p:nvCxnSpPr>
          <p:cNvPr id="30" name="Connecteur droit 29">
            <a:extLst>
              <a:ext uri="{FF2B5EF4-FFF2-40B4-BE49-F238E27FC236}">
                <a16:creationId xmlns:a16="http://schemas.microsoft.com/office/drawing/2014/main" id="{D7F8EEF6-0B67-A7BC-945A-E862CF817411}"/>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9" name="Text Placeholder 9">
            <a:extLst>
              <a:ext uri="{FF2B5EF4-FFF2-40B4-BE49-F238E27FC236}">
                <a16:creationId xmlns:a16="http://schemas.microsoft.com/office/drawing/2014/main" id="{BB1C990F-C07C-4C5F-8AA9-9B9E06B4004E}"/>
              </a:ext>
            </a:extLst>
          </p:cNvPr>
          <p:cNvSpPr>
            <a:spLocks noGrp="1"/>
          </p:cNvSpPr>
          <p:nvPr>
            <p:ph type="body" sz="quarter" idx="14" hasCustomPrompt="1"/>
          </p:nvPr>
        </p:nvSpPr>
        <p:spPr>
          <a:xfrm>
            <a:off x="251449" y="2392681"/>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9">
            <a:extLst>
              <a:ext uri="{FF2B5EF4-FFF2-40B4-BE49-F238E27FC236}">
                <a16:creationId xmlns:a16="http://schemas.microsoft.com/office/drawing/2014/main" id="{B40D9E6B-5FED-82DD-AFBB-FFBFE3227D25}"/>
              </a:ext>
            </a:extLst>
          </p:cNvPr>
          <p:cNvSpPr>
            <a:spLocks noGrp="1"/>
          </p:cNvSpPr>
          <p:nvPr>
            <p:ph type="body" sz="quarter" idx="28" hasCustomPrompt="1"/>
          </p:nvPr>
        </p:nvSpPr>
        <p:spPr>
          <a:xfrm>
            <a:off x="2411725" y="2391728"/>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9">
            <a:extLst>
              <a:ext uri="{FF2B5EF4-FFF2-40B4-BE49-F238E27FC236}">
                <a16:creationId xmlns:a16="http://schemas.microsoft.com/office/drawing/2014/main" id="{636B6B5C-0471-1B6F-5F98-30FBC3C4A152}"/>
              </a:ext>
            </a:extLst>
          </p:cNvPr>
          <p:cNvSpPr>
            <a:spLocks noGrp="1"/>
          </p:cNvSpPr>
          <p:nvPr>
            <p:ph type="body" sz="quarter" idx="29" hasCustomPrompt="1"/>
          </p:nvPr>
        </p:nvSpPr>
        <p:spPr>
          <a:xfrm>
            <a:off x="4572255" y="2391728"/>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 Placeholder 9">
            <a:extLst>
              <a:ext uri="{FF2B5EF4-FFF2-40B4-BE49-F238E27FC236}">
                <a16:creationId xmlns:a16="http://schemas.microsoft.com/office/drawing/2014/main" id="{05C2CBFE-1D69-A197-8AAE-272076510124}"/>
              </a:ext>
            </a:extLst>
          </p:cNvPr>
          <p:cNvSpPr>
            <a:spLocks noGrp="1"/>
          </p:cNvSpPr>
          <p:nvPr>
            <p:ph type="body" sz="quarter" idx="30" hasCustomPrompt="1"/>
          </p:nvPr>
        </p:nvSpPr>
        <p:spPr>
          <a:xfrm>
            <a:off x="6732277" y="2391728"/>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8">
            <a:extLst>
              <a:ext uri="{FF2B5EF4-FFF2-40B4-BE49-F238E27FC236}">
                <a16:creationId xmlns:a16="http://schemas.microsoft.com/office/drawing/2014/main" id="{F4E8F298-37CA-CFB8-1E75-2F5A7C5F6CF6}"/>
              </a:ext>
            </a:extLst>
          </p:cNvPr>
          <p:cNvSpPr>
            <a:spLocks noGrp="1"/>
          </p:cNvSpPr>
          <p:nvPr>
            <p:ph type="body" sz="quarter" idx="31"/>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4" name="Footer Placeholder 3">
            <a:extLst>
              <a:ext uri="{FF2B5EF4-FFF2-40B4-BE49-F238E27FC236}">
                <a16:creationId xmlns:a16="http://schemas.microsoft.com/office/drawing/2014/main" id="{8F102B26-1E47-A929-0DC6-BC566184FA41}"/>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5" name="Slide Number Placeholder 5">
            <a:extLst>
              <a:ext uri="{FF2B5EF4-FFF2-40B4-BE49-F238E27FC236}">
                <a16:creationId xmlns:a16="http://schemas.microsoft.com/office/drawing/2014/main" id="{2E5684CF-5D61-E0EC-61B4-CDDAC5C8DDDA}"/>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6" name="Rectangle 9">
            <a:extLst>
              <a:ext uri="{FF2B5EF4-FFF2-40B4-BE49-F238E27FC236}">
                <a16:creationId xmlns:a16="http://schemas.microsoft.com/office/drawing/2014/main" id="{B9F2B683-A5A2-03C1-44C2-A7CC64B6964C}"/>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7" name="Rectangle 9">
            <a:extLst>
              <a:ext uri="{FF2B5EF4-FFF2-40B4-BE49-F238E27FC236}">
                <a16:creationId xmlns:a16="http://schemas.microsoft.com/office/drawing/2014/main" id="{9AE5FD7B-22BF-5D50-87D4-7A31E79C8857}"/>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8" name="Picture 29">
            <a:extLst>
              <a:ext uri="{FF2B5EF4-FFF2-40B4-BE49-F238E27FC236}">
                <a16:creationId xmlns:a16="http://schemas.microsoft.com/office/drawing/2014/main" id="{9BDCE213-E16D-916F-34E7-9058061331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23911670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1_Four Image Text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951543"/>
            <a:ext cx="1980253"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2411725" y="951543"/>
            <a:ext cx="1980253"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4572000" y="951543"/>
            <a:ext cx="1980000"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50"/>
            </a:lvl1pPr>
          </a:lstStyle>
          <a:p>
            <a:pPr lvl="0"/>
            <a:endParaRPr lang="en-US"/>
          </a:p>
        </p:txBody>
      </p:sp>
      <p:sp>
        <p:nvSpPr>
          <p:cNvPr id="7" name="Picture Placeholder 3"/>
          <p:cNvSpPr>
            <a:spLocks noGrp="1"/>
          </p:cNvSpPr>
          <p:nvPr>
            <p:ph type="pic" sz="quarter" idx="13"/>
          </p:nvPr>
        </p:nvSpPr>
        <p:spPr>
          <a:xfrm>
            <a:off x="6732276" y="951572"/>
            <a:ext cx="1980000" cy="2520733"/>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10" name="Text Placeholder 9"/>
          <p:cNvSpPr>
            <a:spLocks noGrp="1"/>
          </p:cNvSpPr>
          <p:nvPr>
            <p:ph type="body" sz="quarter" idx="14" hasCustomPrompt="1"/>
          </p:nvPr>
        </p:nvSpPr>
        <p:spPr>
          <a:xfrm>
            <a:off x="251449" y="3652843"/>
            <a:ext cx="1979999"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Connecteur droit 7">
            <a:extLst>
              <a:ext uri="{FF2B5EF4-FFF2-40B4-BE49-F238E27FC236}">
                <a16:creationId xmlns:a16="http://schemas.microsoft.com/office/drawing/2014/main" id="{D6EA484F-30AD-59E3-6E7A-8D63AD865180}"/>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50F2D139-0E5F-48B3-F592-80810A2F5023}"/>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a:t>Modifiez le style du titre</a:t>
            </a:r>
          </a:p>
        </p:txBody>
      </p:sp>
      <p:sp>
        <p:nvSpPr>
          <p:cNvPr id="14" name="Espace réservé du texte 3">
            <a:extLst>
              <a:ext uri="{FF2B5EF4-FFF2-40B4-BE49-F238E27FC236}">
                <a16:creationId xmlns:a16="http://schemas.microsoft.com/office/drawing/2014/main" id="{88E65C0F-22CA-BB5B-490B-8321F52402FF}"/>
              </a:ext>
            </a:extLst>
          </p:cNvPr>
          <p:cNvSpPr>
            <a:spLocks noGrp="1"/>
          </p:cNvSpPr>
          <p:nvPr>
            <p:ph type="body" sz="half" idx="18"/>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21" name="Text Placeholder 9">
            <a:extLst>
              <a:ext uri="{FF2B5EF4-FFF2-40B4-BE49-F238E27FC236}">
                <a16:creationId xmlns:a16="http://schemas.microsoft.com/office/drawing/2014/main" id="{C3A3277F-0B20-E506-C5D6-03E042DF222E}"/>
              </a:ext>
            </a:extLst>
          </p:cNvPr>
          <p:cNvSpPr>
            <a:spLocks noGrp="1"/>
          </p:cNvSpPr>
          <p:nvPr>
            <p:ph type="body" sz="quarter" idx="21" hasCustomPrompt="1"/>
          </p:nvPr>
        </p:nvSpPr>
        <p:spPr>
          <a:xfrm>
            <a:off x="2411725" y="3652843"/>
            <a:ext cx="1979999"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9">
            <a:extLst>
              <a:ext uri="{FF2B5EF4-FFF2-40B4-BE49-F238E27FC236}">
                <a16:creationId xmlns:a16="http://schemas.microsoft.com/office/drawing/2014/main" id="{1E67AFC4-74FE-2D92-964A-CB562ABD231D}"/>
              </a:ext>
            </a:extLst>
          </p:cNvPr>
          <p:cNvSpPr>
            <a:spLocks noGrp="1"/>
          </p:cNvSpPr>
          <p:nvPr>
            <p:ph type="body" sz="quarter" idx="22" hasCustomPrompt="1"/>
          </p:nvPr>
        </p:nvSpPr>
        <p:spPr>
          <a:xfrm>
            <a:off x="4572001" y="3652843"/>
            <a:ext cx="1979999"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9">
            <a:extLst>
              <a:ext uri="{FF2B5EF4-FFF2-40B4-BE49-F238E27FC236}">
                <a16:creationId xmlns:a16="http://schemas.microsoft.com/office/drawing/2014/main" id="{18050BC4-03DB-09CE-4601-A2A26FD5D375}"/>
              </a:ext>
            </a:extLst>
          </p:cNvPr>
          <p:cNvSpPr>
            <a:spLocks noGrp="1"/>
          </p:cNvSpPr>
          <p:nvPr>
            <p:ph type="body" sz="quarter" idx="23" hasCustomPrompt="1"/>
          </p:nvPr>
        </p:nvSpPr>
        <p:spPr>
          <a:xfrm>
            <a:off x="6732277" y="3652843"/>
            <a:ext cx="1979999"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3">
            <a:extLst>
              <a:ext uri="{FF2B5EF4-FFF2-40B4-BE49-F238E27FC236}">
                <a16:creationId xmlns:a16="http://schemas.microsoft.com/office/drawing/2014/main" id="{57B64FBF-0CD5-9DC6-9706-ADD49571BABA}"/>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9" name="Slide Number Placeholder 5">
            <a:extLst>
              <a:ext uri="{FF2B5EF4-FFF2-40B4-BE49-F238E27FC236}">
                <a16:creationId xmlns:a16="http://schemas.microsoft.com/office/drawing/2014/main" id="{C3B45CAD-8D43-6090-932E-AC33F02AD1C8}"/>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1" name="Rectangle 9">
            <a:extLst>
              <a:ext uri="{FF2B5EF4-FFF2-40B4-BE49-F238E27FC236}">
                <a16:creationId xmlns:a16="http://schemas.microsoft.com/office/drawing/2014/main" id="{9B406C83-328D-5AE6-8D9B-58F23FEB263A}"/>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5F0848DE-82C0-BCB5-F76C-31636F9A991D}"/>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3" name="Picture 29">
            <a:extLst>
              <a:ext uri="{FF2B5EF4-FFF2-40B4-BE49-F238E27FC236}">
                <a16:creationId xmlns:a16="http://schemas.microsoft.com/office/drawing/2014/main" id="{7DFF925D-F8ED-9907-27C3-AB602EA910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2591846525"/>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_Four Image Text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951543"/>
            <a:ext cx="1980253"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2411725" y="951543"/>
            <a:ext cx="1980253"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4572000" y="951543"/>
            <a:ext cx="1980000"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50"/>
            </a:lvl1pPr>
          </a:lstStyle>
          <a:p>
            <a:pPr lvl="0"/>
            <a:endParaRPr lang="en-US"/>
          </a:p>
        </p:txBody>
      </p:sp>
      <p:sp>
        <p:nvSpPr>
          <p:cNvPr id="7" name="Picture Placeholder 3"/>
          <p:cNvSpPr>
            <a:spLocks noGrp="1"/>
          </p:cNvSpPr>
          <p:nvPr>
            <p:ph type="pic" sz="quarter" idx="13"/>
          </p:nvPr>
        </p:nvSpPr>
        <p:spPr>
          <a:xfrm>
            <a:off x="6732276" y="951572"/>
            <a:ext cx="1980000" cy="2520733"/>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10" name="Text Placeholder 9"/>
          <p:cNvSpPr>
            <a:spLocks noGrp="1"/>
          </p:cNvSpPr>
          <p:nvPr>
            <p:ph type="body" sz="quarter" idx="14" hasCustomPrompt="1"/>
          </p:nvPr>
        </p:nvSpPr>
        <p:spPr>
          <a:xfrm>
            <a:off x="251449" y="3652843"/>
            <a:ext cx="1979999"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Connecteur droit 7">
            <a:extLst>
              <a:ext uri="{FF2B5EF4-FFF2-40B4-BE49-F238E27FC236}">
                <a16:creationId xmlns:a16="http://schemas.microsoft.com/office/drawing/2014/main" id="{D6EA484F-30AD-59E3-6E7A-8D63AD865180}"/>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9">
            <a:extLst>
              <a:ext uri="{FF2B5EF4-FFF2-40B4-BE49-F238E27FC236}">
                <a16:creationId xmlns:a16="http://schemas.microsoft.com/office/drawing/2014/main" id="{C3A3277F-0B20-E506-C5D6-03E042DF222E}"/>
              </a:ext>
            </a:extLst>
          </p:cNvPr>
          <p:cNvSpPr>
            <a:spLocks noGrp="1"/>
          </p:cNvSpPr>
          <p:nvPr>
            <p:ph type="body" sz="quarter" idx="21" hasCustomPrompt="1"/>
          </p:nvPr>
        </p:nvSpPr>
        <p:spPr>
          <a:xfrm>
            <a:off x="2411725" y="3652843"/>
            <a:ext cx="1979999"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9">
            <a:extLst>
              <a:ext uri="{FF2B5EF4-FFF2-40B4-BE49-F238E27FC236}">
                <a16:creationId xmlns:a16="http://schemas.microsoft.com/office/drawing/2014/main" id="{1E67AFC4-74FE-2D92-964A-CB562ABD231D}"/>
              </a:ext>
            </a:extLst>
          </p:cNvPr>
          <p:cNvSpPr>
            <a:spLocks noGrp="1"/>
          </p:cNvSpPr>
          <p:nvPr>
            <p:ph type="body" sz="quarter" idx="22" hasCustomPrompt="1"/>
          </p:nvPr>
        </p:nvSpPr>
        <p:spPr>
          <a:xfrm>
            <a:off x="4572001" y="3652843"/>
            <a:ext cx="1979999"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9">
            <a:extLst>
              <a:ext uri="{FF2B5EF4-FFF2-40B4-BE49-F238E27FC236}">
                <a16:creationId xmlns:a16="http://schemas.microsoft.com/office/drawing/2014/main" id="{18050BC4-03DB-09CE-4601-A2A26FD5D375}"/>
              </a:ext>
            </a:extLst>
          </p:cNvPr>
          <p:cNvSpPr>
            <a:spLocks noGrp="1"/>
          </p:cNvSpPr>
          <p:nvPr>
            <p:ph type="body" sz="quarter" idx="23" hasCustomPrompt="1"/>
          </p:nvPr>
        </p:nvSpPr>
        <p:spPr>
          <a:xfrm>
            <a:off x="6732277" y="3652843"/>
            <a:ext cx="1979999" cy="719138"/>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5DA9FA2C-F51D-1332-9B38-CE354BF65931}"/>
              </a:ext>
            </a:extLst>
          </p:cNvPr>
          <p:cNvSpPr>
            <a:spLocks noGrp="1"/>
          </p:cNvSpPr>
          <p:nvPr>
            <p:ph type="body" sz="quarter" idx="24"/>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2" name="Footer Placeholder 3">
            <a:extLst>
              <a:ext uri="{FF2B5EF4-FFF2-40B4-BE49-F238E27FC236}">
                <a16:creationId xmlns:a16="http://schemas.microsoft.com/office/drawing/2014/main" id="{79DEB102-489C-A083-CE8B-2FD5080C50F7}"/>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3" name="Slide Number Placeholder 5">
            <a:extLst>
              <a:ext uri="{FF2B5EF4-FFF2-40B4-BE49-F238E27FC236}">
                <a16:creationId xmlns:a16="http://schemas.microsoft.com/office/drawing/2014/main" id="{2A834A2E-38D2-A399-C3D4-F604FB6A7D95}"/>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1" name="Rectangle 9">
            <a:extLst>
              <a:ext uri="{FF2B5EF4-FFF2-40B4-BE49-F238E27FC236}">
                <a16:creationId xmlns:a16="http://schemas.microsoft.com/office/drawing/2014/main" id="{A17CFC91-2D39-96A0-515A-5ACDA400DA90}"/>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3620EC58-40B2-76AB-5802-DA7ED9B2D7C4}"/>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3" name="Picture 29">
            <a:extLst>
              <a:ext uri="{FF2B5EF4-FFF2-40B4-BE49-F238E27FC236}">
                <a16:creationId xmlns:a16="http://schemas.microsoft.com/office/drawing/2014/main" id="{F45EE760-C1A3-C42E-6A5E-438088A833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1624913877"/>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6_cover">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68516EFC-F24C-2AE9-C93D-13D62AB21043}"/>
              </a:ext>
            </a:extLst>
          </p:cNvPr>
          <p:cNvSpPr>
            <a:spLocks noGrp="1"/>
          </p:cNvSpPr>
          <p:nvPr>
            <p:ph type="subTitle" idx="1"/>
          </p:nvPr>
        </p:nvSpPr>
        <p:spPr>
          <a:xfrm>
            <a:off x="251447" y="4552003"/>
            <a:ext cx="2700345" cy="127288"/>
          </a:xfrm>
          <a:prstGeom prst="rect">
            <a:avLst/>
          </a:prstGeom>
        </p:spPr>
        <p:txBody>
          <a:bodyPr lIns="0" tIns="0" rIns="0" bIns="0" anchor="b">
            <a:noAutofit/>
          </a:bodyPr>
          <a:lstStyle>
            <a:lvl1pPr marL="0" indent="0" algn="l">
              <a:buNone/>
              <a:defRPr sz="80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dirty="0"/>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3851908" y="951543"/>
            <a:ext cx="3420437" cy="2700345"/>
          </a:xfrm>
          <a:prstGeom prst="rect">
            <a:avLst/>
          </a:prstGeom>
          <a:solidFill>
            <a:srgbClr val="4298D3">
              <a:alpha val="75000"/>
            </a:srgbClr>
          </a:solidFill>
        </p:spPr>
        <p:txBody>
          <a:bodyPr vert="horz" lIns="360000" tIns="360000" rIns="360000" bIns="360000" rtlCol="0" anchor="t" anchorCtr="0">
            <a:noAutofit/>
          </a:bodyPr>
          <a:lstStyle>
            <a:lvl1pPr algn="l">
              <a:defRPr sz="3300" b="0" cap="all" baseline="0">
                <a:solidFill>
                  <a:schemeClr val="bg1"/>
                </a:solidFill>
              </a:defRPr>
            </a:lvl1pPr>
          </a:lstStyle>
          <a:p>
            <a:r>
              <a:rPr lang="en-US"/>
              <a:t>Click to edit Master title style</a:t>
            </a:r>
            <a:endParaRPr lang="fr-FR" dirty="0"/>
          </a:p>
        </p:txBody>
      </p:sp>
      <p:sp>
        <p:nvSpPr>
          <p:cNvPr id="6" name="Espace réservé du texte 3">
            <a:extLst>
              <a:ext uri="{FF2B5EF4-FFF2-40B4-BE49-F238E27FC236}">
                <a16:creationId xmlns:a16="http://schemas.microsoft.com/office/drawing/2014/main" id="{6F57F5BE-AC8E-09B2-8BFC-30ADAD1FC791}"/>
              </a:ext>
            </a:extLst>
          </p:cNvPr>
          <p:cNvSpPr>
            <a:spLocks noGrp="1"/>
          </p:cNvSpPr>
          <p:nvPr>
            <p:ph type="body" sz="half" idx="10"/>
          </p:nvPr>
        </p:nvSpPr>
        <p:spPr>
          <a:xfrm>
            <a:off x="7272345" y="951543"/>
            <a:ext cx="1620207" cy="1260161"/>
          </a:xfrm>
          <a:prstGeom prst="rect">
            <a:avLst/>
          </a:prstGeom>
          <a:solidFill>
            <a:schemeClr val="tx2">
              <a:lumMod val="20000"/>
              <a:lumOff val="80000"/>
            </a:schemeClr>
          </a:solidFill>
        </p:spPr>
        <p:txBody>
          <a:bodyPr wrap="square" lIns="180000" tIns="180000" rIns="360000" bIns="360000" anchor="t" anchorCtr="0">
            <a:noAutofit/>
          </a:bodyPr>
          <a:lstStyle>
            <a:lvl1pPr marL="0" indent="0">
              <a:buNone/>
              <a:defRPr sz="15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Forme libre 8">
            <a:extLst>
              <a:ext uri="{FF2B5EF4-FFF2-40B4-BE49-F238E27FC236}">
                <a16:creationId xmlns:a16="http://schemas.microsoft.com/office/drawing/2014/main" id="{51FB0637-BFF6-7D08-F7A6-3873B9A35798}"/>
              </a:ext>
            </a:extLst>
          </p:cNvPr>
          <p:cNvSpPr/>
          <p:nvPr/>
        </p:nvSpPr>
        <p:spPr>
          <a:xfrm>
            <a:off x="0" y="1"/>
            <a:ext cx="9144000" cy="5143499"/>
          </a:xfrm>
          <a:custGeom>
            <a:avLst/>
            <a:gdLst>
              <a:gd name="connsiteX0" fmla="*/ 8892552 w 9144000"/>
              <a:gd name="connsiteY0" fmla="*/ 0 h 5143499"/>
              <a:gd name="connsiteX1" fmla="*/ 9144000 w 9144000"/>
              <a:gd name="connsiteY1" fmla="*/ 0 h 5143499"/>
              <a:gd name="connsiteX2" fmla="*/ 9144000 w 9144000"/>
              <a:gd name="connsiteY2" fmla="*/ 1 h 5143499"/>
              <a:gd name="connsiteX3" fmla="*/ 9144000 w 9144000"/>
              <a:gd name="connsiteY3" fmla="*/ 231451 h 5143499"/>
              <a:gd name="connsiteX4" fmla="*/ 9144000 w 9144000"/>
              <a:gd name="connsiteY4" fmla="*/ 4912049 h 5143499"/>
              <a:gd name="connsiteX5" fmla="*/ 9144000 w 9144000"/>
              <a:gd name="connsiteY5" fmla="*/ 5143499 h 5143499"/>
              <a:gd name="connsiteX6" fmla="*/ 8892552 w 9144000"/>
              <a:gd name="connsiteY6" fmla="*/ 5143499 h 5143499"/>
              <a:gd name="connsiteX7" fmla="*/ 0 w 9144000"/>
              <a:gd name="connsiteY7" fmla="*/ 5143499 h 5143499"/>
              <a:gd name="connsiteX8" fmla="*/ 0 w 9144000"/>
              <a:gd name="connsiteY8" fmla="*/ 4912049 h 5143499"/>
              <a:gd name="connsiteX9" fmla="*/ 8892552 w 9144000"/>
              <a:gd name="connsiteY9" fmla="*/ 4912049 h 5143499"/>
              <a:gd name="connsiteX10" fmla="*/ 8892552 w 9144000"/>
              <a:gd name="connsiteY10" fmla="*/ 231451 h 5143499"/>
              <a:gd name="connsiteX11" fmla="*/ 0 w 9144000"/>
              <a:gd name="connsiteY11" fmla="*/ 231451 h 5143499"/>
              <a:gd name="connsiteX12" fmla="*/ 0 w 9144000"/>
              <a:gd name="connsiteY12" fmla="*/ 1 h 5143499"/>
              <a:gd name="connsiteX13" fmla="*/ 8892552 w 9144000"/>
              <a:gd name="connsiteY13" fmla="*/ 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5143499">
                <a:moveTo>
                  <a:pt x="8892552" y="0"/>
                </a:moveTo>
                <a:lnTo>
                  <a:pt x="9144000" y="0"/>
                </a:lnTo>
                <a:lnTo>
                  <a:pt x="9144000" y="1"/>
                </a:lnTo>
                <a:lnTo>
                  <a:pt x="9144000" y="231451"/>
                </a:lnTo>
                <a:lnTo>
                  <a:pt x="9144000" y="4912049"/>
                </a:lnTo>
                <a:lnTo>
                  <a:pt x="9144000" y="5143499"/>
                </a:lnTo>
                <a:lnTo>
                  <a:pt x="8892552" y="5143499"/>
                </a:lnTo>
                <a:lnTo>
                  <a:pt x="0" y="5143499"/>
                </a:lnTo>
                <a:lnTo>
                  <a:pt x="0" y="4912049"/>
                </a:lnTo>
                <a:lnTo>
                  <a:pt x="8892552" y="4912049"/>
                </a:lnTo>
                <a:lnTo>
                  <a:pt x="8892552" y="231451"/>
                </a:lnTo>
                <a:lnTo>
                  <a:pt x="0" y="231451"/>
                </a:lnTo>
                <a:lnTo>
                  <a:pt x="0" y="1"/>
                </a:lnTo>
                <a:lnTo>
                  <a:pt x="8892552"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4" name="Forme libre 8">
            <a:extLst>
              <a:ext uri="{FF2B5EF4-FFF2-40B4-BE49-F238E27FC236}">
                <a16:creationId xmlns:a16="http://schemas.microsoft.com/office/drawing/2014/main" id="{94A5D005-1D85-7AC0-ED95-317137FD7A6C}"/>
              </a:ext>
            </a:extLst>
          </p:cNvPr>
          <p:cNvSpPr/>
          <p:nvPr userDrawn="1"/>
        </p:nvSpPr>
        <p:spPr>
          <a:xfrm>
            <a:off x="0" y="1"/>
            <a:ext cx="9144000" cy="5143499"/>
          </a:xfrm>
          <a:custGeom>
            <a:avLst/>
            <a:gdLst>
              <a:gd name="connsiteX0" fmla="*/ 8892552 w 9144000"/>
              <a:gd name="connsiteY0" fmla="*/ 0 h 5143499"/>
              <a:gd name="connsiteX1" fmla="*/ 9144000 w 9144000"/>
              <a:gd name="connsiteY1" fmla="*/ 0 h 5143499"/>
              <a:gd name="connsiteX2" fmla="*/ 9144000 w 9144000"/>
              <a:gd name="connsiteY2" fmla="*/ 1 h 5143499"/>
              <a:gd name="connsiteX3" fmla="*/ 9144000 w 9144000"/>
              <a:gd name="connsiteY3" fmla="*/ 231451 h 5143499"/>
              <a:gd name="connsiteX4" fmla="*/ 9144000 w 9144000"/>
              <a:gd name="connsiteY4" fmla="*/ 4912049 h 5143499"/>
              <a:gd name="connsiteX5" fmla="*/ 9144000 w 9144000"/>
              <a:gd name="connsiteY5" fmla="*/ 5143499 h 5143499"/>
              <a:gd name="connsiteX6" fmla="*/ 8892552 w 9144000"/>
              <a:gd name="connsiteY6" fmla="*/ 5143499 h 5143499"/>
              <a:gd name="connsiteX7" fmla="*/ 0 w 9144000"/>
              <a:gd name="connsiteY7" fmla="*/ 5143499 h 5143499"/>
              <a:gd name="connsiteX8" fmla="*/ 0 w 9144000"/>
              <a:gd name="connsiteY8" fmla="*/ 4912049 h 5143499"/>
              <a:gd name="connsiteX9" fmla="*/ 8892552 w 9144000"/>
              <a:gd name="connsiteY9" fmla="*/ 4912049 h 5143499"/>
              <a:gd name="connsiteX10" fmla="*/ 8892552 w 9144000"/>
              <a:gd name="connsiteY10" fmla="*/ 231451 h 5143499"/>
              <a:gd name="connsiteX11" fmla="*/ 0 w 9144000"/>
              <a:gd name="connsiteY11" fmla="*/ 231451 h 5143499"/>
              <a:gd name="connsiteX12" fmla="*/ 0 w 9144000"/>
              <a:gd name="connsiteY12" fmla="*/ 1 h 5143499"/>
              <a:gd name="connsiteX13" fmla="*/ 8892552 w 9144000"/>
              <a:gd name="connsiteY13" fmla="*/ 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5143499">
                <a:moveTo>
                  <a:pt x="8892552" y="0"/>
                </a:moveTo>
                <a:lnTo>
                  <a:pt x="9144000" y="0"/>
                </a:lnTo>
                <a:lnTo>
                  <a:pt x="9144000" y="1"/>
                </a:lnTo>
                <a:lnTo>
                  <a:pt x="9144000" y="231451"/>
                </a:lnTo>
                <a:lnTo>
                  <a:pt x="9144000" y="4912049"/>
                </a:lnTo>
                <a:lnTo>
                  <a:pt x="9144000" y="5143499"/>
                </a:lnTo>
                <a:lnTo>
                  <a:pt x="8892552" y="5143499"/>
                </a:lnTo>
                <a:lnTo>
                  <a:pt x="0" y="5143499"/>
                </a:lnTo>
                <a:lnTo>
                  <a:pt x="0" y="4912049"/>
                </a:lnTo>
                <a:lnTo>
                  <a:pt x="8892552" y="4912049"/>
                </a:lnTo>
                <a:lnTo>
                  <a:pt x="8892552" y="231451"/>
                </a:lnTo>
                <a:lnTo>
                  <a:pt x="0" y="231451"/>
                </a:lnTo>
                <a:lnTo>
                  <a:pt x="0" y="1"/>
                </a:lnTo>
                <a:lnTo>
                  <a:pt x="8892552"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pic>
        <p:nvPicPr>
          <p:cNvPr id="5" name="Image 4">
            <a:extLst>
              <a:ext uri="{FF2B5EF4-FFF2-40B4-BE49-F238E27FC236}">
                <a16:creationId xmlns:a16="http://schemas.microsoft.com/office/drawing/2014/main" id="{0E28F78A-BB53-7597-F8B2-C6C5C88FCEF3}"/>
              </a:ext>
            </a:extLst>
          </p:cNvPr>
          <p:cNvPicPr>
            <a:picLocks noChangeAspect="1"/>
          </p:cNvPicPr>
          <p:nvPr userDrawn="1"/>
        </p:nvPicPr>
        <p:blipFill>
          <a:blip r:embed="rId2"/>
          <a:stretch>
            <a:fillRect/>
          </a:stretch>
        </p:blipFill>
        <p:spPr>
          <a:xfrm>
            <a:off x="7233188" y="4557031"/>
            <a:ext cx="706894" cy="175434"/>
          </a:xfrm>
          <a:prstGeom prst="rect">
            <a:avLst/>
          </a:prstGeom>
        </p:spPr>
      </p:pic>
      <p:sp>
        <p:nvSpPr>
          <p:cNvPr id="10" name="Slide Number Placeholder 5">
            <a:extLst>
              <a:ext uri="{FF2B5EF4-FFF2-40B4-BE49-F238E27FC236}">
                <a16:creationId xmlns:a16="http://schemas.microsoft.com/office/drawing/2014/main" id="{FBCB0702-7B17-723B-60DE-4E57FD22A968}"/>
              </a:ext>
            </a:extLst>
          </p:cNvPr>
          <p:cNvSpPr txBox="1">
            <a:spLocks/>
          </p:cNvSpPr>
          <p:nvPr userDrawn="1"/>
        </p:nvSpPr>
        <p:spPr>
          <a:xfrm>
            <a:off x="8218829" y="4581223"/>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bg1"/>
                </a:solidFill>
                <a:latin typeface="Arial" panose="020B0604020202020204" pitchFamily="34" charset="0"/>
                <a:cs typeface="Arial" panose="020B0604020202020204" pitchFamily="34" charset="0"/>
              </a:rPr>
              <a:pPr algn="ctr"/>
              <a:t>‹#›</a:t>
            </a:fld>
            <a:endParaRPr lang="en-US" sz="700" b="1" dirty="0">
              <a:solidFill>
                <a:schemeClr val="bg1"/>
              </a:solidFill>
              <a:latin typeface="Arial" panose="020B0604020202020204" pitchFamily="34" charset="0"/>
              <a:cs typeface="Arial" panose="020B0604020202020204" pitchFamily="34" charset="0"/>
            </a:endParaRPr>
          </a:p>
        </p:txBody>
      </p:sp>
      <p:sp>
        <p:nvSpPr>
          <p:cNvPr id="11" name="Rectangle 9">
            <a:extLst>
              <a:ext uri="{FF2B5EF4-FFF2-40B4-BE49-F238E27FC236}">
                <a16:creationId xmlns:a16="http://schemas.microsoft.com/office/drawing/2014/main" id="{12E72230-5EAF-C6F7-1957-FC9078D6ED50}"/>
              </a:ext>
            </a:extLst>
          </p:cNvPr>
          <p:cNvSpPr/>
          <p:nvPr userDrawn="1"/>
        </p:nvSpPr>
        <p:spPr>
          <a:xfrm rot="2700000">
            <a:off x="8177868" y="4603629"/>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19C2553A-6329-6E7E-FD28-4F7E367DC9A8}"/>
              </a:ext>
            </a:extLst>
          </p:cNvPr>
          <p:cNvSpPr/>
          <p:nvPr userDrawn="1"/>
        </p:nvSpPr>
        <p:spPr>
          <a:xfrm rot="13500000">
            <a:off x="8571787" y="4603629"/>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Tree>
    <p:extLst>
      <p:ext uri="{BB962C8B-B14F-4D97-AF65-F5344CB8AC3E}">
        <p14:creationId xmlns:p14="http://schemas.microsoft.com/office/powerpoint/2010/main" val="29570912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Four Grid Text Subtitle">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C192E8C6-AC20-6A14-738A-E3D4153CC61C}"/>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Titre 1">
            <a:extLst>
              <a:ext uri="{FF2B5EF4-FFF2-40B4-BE49-F238E27FC236}">
                <a16:creationId xmlns:a16="http://schemas.microsoft.com/office/drawing/2014/main" id="{88D2F058-5BC5-1583-59EE-47ED10014793}"/>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a:t>Modifiez le style du titre</a:t>
            </a:r>
          </a:p>
        </p:txBody>
      </p:sp>
      <p:sp>
        <p:nvSpPr>
          <p:cNvPr id="12" name="Espace réservé du texte 3">
            <a:extLst>
              <a:ext uri="{FF2B5EF4-FFF2-40B4-BE49-F238E27FC236}">
                <a16:creationId xmlns:a16="http://schemas.microsoft.com/office/drawing/2014/main" id="{48C5A1B9-375B-0B62-07DD-236C6A5A0215}"/>
              </a:ext>
            </a:extLst>
          </p:cNvPr>
          <p:cNvSpPr>
            <a:spLocks noGrp="1"/>
          </p:cNvSpPr>
          <p:nvPr>
            <p:ph type="body" sz="half" idx="27"/>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16" name="Picture Placeholder 3">
            <a:extLst>
              <a:ext uri="{FF2B5EF4-FFF2-40B4-BE49-F238E27FC236}">
                <a16:creationId xmlns:a16="http://schemas.microsoft.com/office/drawing/2014/main" id="{39D5F7C5-2DB4-ABE4-7B9B-1F18596A5824}"/>
              </a:ext>
            </a:extLst>
          </p:cNvPr>
          <p:cNvSpPr>
            <a:spLocks noGrp="1"/>
          </p:cNvSpPr>
          <p:nvPr>
            <p:ph type="pic" sz="quarter" idx="11"/>
          </p:nvPr>
        </p:nvSpPr>
        <p:spPr>
          <a:xfrm>
            <a:off x="244142" y="951543"/>
            <a:ext cx="415514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7" name="Picture Placeholder 3">
            <a:extLst>
              <a:ext uri="{FF2B5EF4-FFF2-40B4-BE49-F238E27FC236}">
                <a16:creationId xmlns:a16="http://schemas.microsoft.com/office/drawing/2014/main" id="{059A46B2-21F8-4498-9710-3362F2AB166C}"/>
              </a:ext>
            </a:extLst>
          </p:cNvPr>
          <p:cNvSpPr>
            <a:spLocks noGrp="1"/>
          </p:cNvSpPr>
          <p:nvPr>
            <p:ph type="pic" sz="quarter" idx="31"/>
          </p:nvPr>
        </p:nvSpPr>
        <p:spPr>
          <a:xfrm>
            <a:off x="244142" y="2211704"/>
            <a:ext cx="415514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8" name="Picture Placeholder 3">
            <a:extLst>
              <a:ext uri="{FF2B5EF4-FFF2-40B4-BE49-F238E27FC236}">
                <a16:creationId xmlns:a16="http://schemas.microsoft.com/office/drawing/2014/main" id="{D92DF2AE-917A-4740-C23D-92B9549FE365}"/>
              </a:ext>
            </a:extLst>
          </p:cNvPr>
          <p:cNvSpPr>
            <a:spLocks noGrp="1"/>
          </p:cNvSpPr>
          <p:nvPr>
            <p:ph type="pic" sz="quarter" idx="33"/>
          </p:nvPr>
        </p:nvSpPr>
        <p:spPr>
          <a:xfrm>
            <a:off x="4572001" y="2211704"/>
            <a:ext cx="4155143"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9" name="Text Placeholder 9">
            <a:extLst>
              <a:ext uri="{FF2B5EF4-FFF2-40B4-BE49-F238E27FC236}">
                <a16:creationId xmlns:a16="http://schemas.microsoft.com/office/drawing/2014/main" id="{AB5E943C-4A4C-4A75-9660-CA01746BBA6B}"/>
              </a:ext>
            </a:extLst>
          </p:cNvPr>
          <p:cNvSpPr>
            <a:spLocks noGrp="1"/>
          </p:cNvSpPr>
          <p:nvPr>
            <p:ph type="body" sz="quarter" idx="14" hasCustomPrompt="1"/>
          </p:nvPr>
        </p:nvSpPr>
        <p:spPr>
          <a:xfrm>
            <a:off x="251449" y="3471866"/>
            <a:ext cx="4155141"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3">
            <a:extLst>
              <a:ext uri="{FF2B5EF4-FFF2-40B4-BE49-F238E27FC236}">
                <a16:creationId xmlns:a16="http://schemas.microsoft.com/office/drawing/2014/main" id="{BEC443AF-695D-944E-98B5-8FB12C4582A4}"/>
              </a:ext>
            </a:extLst>
          </p:cNvPr>
          <p:cNvSpPr>
            <a:spLocks noGrp="1"/>
          </p:cNvSpPr>
          <p:nvPr>
            <p:ph type="pic" sz="quarter" idx="36"/>
          </p:nvPr>
        </p:nvSpPr>
        <p:spPr>
          <a:xfrm>
            <a:off x="4572001" y="951543"/>
            <a:ext cx="415514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2" name="Text Placeholder 9">
            <a:extLst>
              <a:ext uri="{FF2B5EF4-FFF2-40B4-BE49-F238E27FC236}">
                <a16:creationId xmlns:a16="http://schemas.microsoft.com/office/drawing/2014/main" id="{DAE24088-4774-8527-DB4C-BAE912255EC5}"/>
              </a:ext>
            </a:extLst>
          </p:cNvPr>
          <p:cNvSpPr>
            <a:spLocks noGrp="1"/>
          </p:cNvSpPr>
          <p:nvPr>
            <p:ph type="body" sz="quarter" idx="39" hasCustomPrompt="1"/>
          </p:nvPr>
        </p:nvSpPr>
        <p:spPr>
          <a:xfrm>
            <a:off x="4572001" y="3471866"/>
            <a:ext cx="4155141"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3">
            <a:extLst>
              <a:ext uri="{FF2B5EF4-FFF2-40B4-BE49-F238E27FC236}">
                <a16:creationId xmlns:a16="http://schemas.microsoft.com/office/drawing/2014/main" id="{4BFDEA15-4E1D-D655-C9A7-CC05A2D552CC}"/>
              </a:ext>
            </a:extLst>
          </p:cNvPr>
          <p:cNvSpPr txBox="1">
            <a:spLocks/>
          </p:cNvSpPr>
          <p:nvPr userDrawn="1"/>
        </p:nvSpPr>
        <p:spPr>
          <a:xfrm>
            <a:off x="244143" y="4746911"/>
            <a:ext cx="3646214" cy="107722"/>
          </a:xfrm>
          <a:prstGeom prst="rect">
            <a:avLst/>
          </a:prstGeom>
        </p:spPr>
        <p:txBody>
          <a:bodyPr vert="horz" wrap="square" lIns="0" tIns="0" rIns="0" bIns="0" rtlCol="0" anchor="b" anchorCtr="0">
            <a:spAutoFit/>
          </a:bodyPr>
          <a:lstStyle>
            <a:defPPr>
              <a:defRPr lang="en-US"/>
            </a:defPPr>
            <a:lvl1pPr marL="0" algn="l" defTabSz="914378"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sz="700" cap="all"/>
              <a:t>PROPRIETARY &amp; CONFIDENTIAL // PRODUCT LINE, DIVISION OR BUSINESS UNIT</a:t>
            </a:r>
          </a:p>
        </p:txBody>
      </p:sp>
      <p:sp>
        <p:nvSpPr>
          <p:cNvPr id="3" name="Slide Number Placeholder 5">
            <a:extLst>
              <a:ext uri="{FF2B5EF4-FFF2-40B4-BE49-F238E27FC236}">
                <a16:creationId xmlns:a16="http://schemas.microsoft.com/office/drawing/2014/main" id="{E5FAB796-F2A1-FCC0-43E3-C98BECAE8CCE}"/>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4" name="Rectangle 9">
            <a:extLst>
              <a:ext uri="{FF2B5EF4-FFF2-40B4-BE49-F238E27FC236}">
                <a16:creationId xmlns:a16="http://schemas.microsoft.com/office/drawing/2014/main" id="{6E909171-771F-3DB9-8F6D-E3ABD1D70F28}"/>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5" name="Rectangle 9">
            <a:extLst>
              <a:ext uri="{FF2B5EF4-FFF2-40B4-BE49-F238E27FC236}">
                <a16:creationId xmlns:a16="http://schemas.microsoft.com/office/drawing/2014/main" id="{C0E107BA-8506-99DA-3CA1-F4C4E2B0C89E}"/>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7" name="Picture 29">
            <a:extLst>
              <a:ext uri="{FF2B5EF4-FFF2-40B4-BE49-F238E27FC236}">
                <a16:creationId xmlns:a16="http://schemas.microsoft.com/office/drawing/2014/main" id="{C658518B-685E-D37D-3063-FFCD268C7C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10187039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2_Four Grid Text Subtitle">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C192E8C6-AC20-6A14-738A-E3D4153CC61C}"/>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6" name="Picture Placeholder 3">
            <a:extLst>
              <a:ext uri="{FF2B5EF4-FFF2-40B4-BE49-F238E27FC236}">
                <a16:creationId xmlns:a16="http://schemas.microsoft.com/office/drawing/2014/main" id="{39D5F7C5-2DB4-ABE4-7B9B-1F18596A5824}"/>
              </a:ext>
            </a:extLst>
          </p:cNvPr>
          <p:cNvSpPr>
            <a:spLocks noGrp="1"/>
          </p:cNvSpPr>
          <p:nvPr>
            <p:ph type="pic" sz="quarter" idx="11"/>
          </p:nvPr>
        </p:nvSpPr>
        <p:spPr>
          <a:xfrm>
            <a:off x="244142" y="951543"/>
            <a:ext cx="415514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7" name="Picture Placeholder 3">
            <a:extLst>
              <a:ext uri="{FF2B5EF4-FFF2-40B4-BE49-F238E27FC236}">
                <a16:creationId xmlns:a16="http://schemas.microsoft.com/office/drawing/2014/main" id="{059A46B2-21F8-4498-9710-3362F2AB166C}"/>
              </a:ext>
            </a:extLst>
          </p:cNvPr>
          <p:cNvSpPr>
            <a:spLocks noGrp="1"/>
          </p:cNvSpPr>
          <p:nvPr>
            <p:ph type="pic" sz="quarter" idx="31"/>
          </p:nvPr>
        </p:nvSpPr>
        <p:spPr>
          <a:xfrm>
            <a:off x="244142" y="2211704"/>
            <a:ext cx="415514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8" name="Picture Placeholder 3">
            <a:extLst>
              <a:ext uri="{FF2B5EF4-FFF2-40B4-BE49-F238E27FC236}">
                <a16:creationId xmlns:a16="http://schemas.microsoft.com/office/drawing/2014/main" id="{D92DF2AE-917A-4740-C23D-92B9549FE365}"/>
              </a:ext>
            </a:extLst>
          </p:cNvPr>
          <p:cNvSpPr>
            <a:spLocks noGrp="1"/>
          </p:cNvSpPr>
          <p:nvPr>
            <p:ph type="pic" sz="quarter" idx="33"/>
          </p:nvPr>
        </p:nvSpPr>
        <p:spPr>
          <a:xfrm>
            <a:off x="4572001" y="2211704"/>
            <a:ext cx="4155143"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9" name="Text Placeholder 9">
            <a:extLst>
              <a:ext uri="{FF2B5EF4-FFF2-40B4-BE49-F238E27FC236}">
                <a16:creationId xmlns:a16="http://schemas.microsoft.com/office/drawing/2014/main" id="{AB5E943C-4A4C-4A75-9660-CA01746BBA6B}"/>
              </a:ext>
            </a:extLst>
          </p:cNvPr>
          <p:cNvSpPr>
            <a:spLocks noGrp="1"/>
          </p:cNvSpPr>
          <p:nvPr>
            <p:ph type="body" sz="quarter" idx="14" hasCustomPrompt="1"/>
          </p:nvPr>
        </p:nvSpPr>
        <p:spPr>
          <a:xfrm>
            <a:off x="251449" y="3471866"/>
            <a:ext cx="4155141"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3">
            <a:extLst>
              <a:ext uri="{FF2B5EF4-FFF2-40B4-BE49-F238E27FC236}">
                <a16:creationId xmlns:a16="http://schemas.microsoft.com/office/drawing/2014/main" id="{BEC443AF-695D-944E-98B5-8FB12C4582A4}"/>
              </a:ext>
            </a:extLst>
          </p:cNvPr>
          <p:cNvSpPr>
            <a:spLocks noGrp="1"/>
          </p:cNvSpPr>
          <p:nvPr>
            <p:ph type="pic" sz="quarter" idx="36"/>
          </p:nvPr>
        </p:nvSpPr>
        <p:spPr>
          <a:xfrm>
            <a:off x="4572001" y="951543"/>
            <a:ext cx="415514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2" name="Text Placeholder 9">
            <a:extLst>
              <a:ext uri="{FF2B5EF4-FFF2-40B4-BE49-F238E27FC236}">
                <a16:creationId xmlns:a16="http://schemas.microsoft.com/office/drawing/2014/main" id="{DAE24088-4774-8527-DB4C-BAE912255EC5}"/>
              </a:ext>
            </a:extLst>
          </p:cNvPr>
          <p:cNvSpPr>
            <a:spLocks noGrp="1"/>
          </p:cNvSpPr>
          <p:nvPr>
            <p:ph type="body" sz="quarter" idx="39" hasCustomPrompt="1"/>
          </p:nvPr>
        </p:nvSpPr>
        <p:spPr>
          <a:xfrm>
            <a:off x="4572001" y="3471866"/>
            <a:ext cx="4155141"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8">
            <a:extLst>
              <a:ext uri="{FF2B5EF4-FFF2-40B4-BE49-F238E27FC236}">
                <a16:creationId xmlns:a16="http://schemas.microsoft.com/office/drawing/2014/main" id="{ADD929EC-E490-B8F3-AD49-02C20DA0C4DE}"/>
              </a:ext>
            </a:extLst>
          </p:cNvPr>
          <p:cNvSpPr>
            <a:spLocks noGrp="1"/>
          </p:cNvSpPr>
          <p:nvPr>
            <p:ph type="body" sz="quarter" idx="40"/>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2" name="Footer Placeholder 3">
            <a:extLst>
              <a:ext uri="{FF2B5EF4-FFF2-40B4-BE49-F238E27FC236}">
                <a16:creationId xmlns:a16="http://schemas.microsoft.com/office/drawing/2014/main" id="{6EABB175-15B1-4439-AF75-DD49C005D16B}"/>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4" name="Slide Number Placeholder 5">
            <a:extLst>
              <a:ext uri="{FF2B5EF4-FFF2-40B4-BE49-F238E27FC236}">
                <a16:creationId xmlns:a16="http://schemas.microsoft.com/office/drawing/2014/main" id="{B53F6D89-2B01-7BCA-B5EC-0937B8BD0176}"/>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6E302C73-474D-6D5E-4524-73C6D990E187}"/>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7" name="Rectangle 9">
            <a:extLst>
              <a:ext uri="{FF2B5EF4-FFF2-40B4-BE49-F238E27FC236}">
                <a16:creationId xmlns:a16="http://schemas.microsoft.com/office/drawing/2014/main" id="{7946039E-CFE8-3D9C-9186-D77FA5A0DB95}"/>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8" name="Picture 29">
            <a:extLst>
              <a:ext uri="{FF2B5EF4-FFF2-40B4-BE49-F238E27FC236}">
                <a16:creationId xmlns:a16="http://schemas.microsoft.com/office/drawing/2014/main" id="{53BBA302-8646-8B39-B317-36C7A8FEA5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30491775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Four Bar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951545"/>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14" name="Picture Placeholder 3">
            <a:extLst>
              <a:ext uri="{FF2B5EF4-FFF2-40B4-BE49-F238E27FC236}">
                <a16:creationId xmlns:a16="http://schemas.microsoft.com/office/drawing/2014/main" id="{0A19D315-BCDF-07BE-73EB-B8660671B56A}"/>
              </a:ext>
            </a:extLst>
          </p:cNvPr>
          <p:cNvSpPr>
            <a:spLocks noGrp="1"/>
          </p:cNvSpPr>
          <p:nvPr>
            <p:ph type="pic" sz="quarter" idx="29"/>
          </p:nvPr>
        </p:nvSpPr>
        <p:spPr>
          <a:xfrm>
            <a:off x="2411725" y="951545"/>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15" name="Picture Placeholder 3">
            <a:extLst>
              <a:ext uri="{FF2B5EF4-FFF2-40B4-BE49-F238E27FC236}">
                <a16:creationId xmlns:a16="http://schemas.microsoft.com/office/drawing/2014/main" id="{4F997B26-1B64-8978-0594-E1A43A6495B9}"/>
              </a:ext>
            </a:extLst>
          </p:cNvPr>
          <p:cNvSpPr>
            <a:spLocks noGrp="1"/>
          </p:cNvSpPr>
          <p:nvPr>
            <p:ph type="pic" sz="quarter" idx="30"/>
          </p:nvPr>
        </p:nvSpPr>
        <p:spPr>
          <a:xfrm>
            <a:off x="4572001" y="951545"/>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18" name="Picture Placeholder 3">
            <a:extLst>
              <a:ext uri="{FF2B5EF4-FFF2-40B4-BE49-F238E27FC236}">
                <a16:creationId xmlns:a16="http://schemas.microsoft.com/office/drawing/2014/main" id="{A0A71F0D-5C62-740C-4508-E051D15B8C42}"/>
              </a:ext>
            </a:extLst>
          </p:cNvPr>
          <p:cNvSpPr>
            <a:spLocks noGrp="1"/>
          </p:cNvSpPr>
          <p:nvPr>
            <p:ph type="pic" sz="quarter" idx="31"/>
          </p:nvPr>
        </p:nvSpPr>
        <p:spPr>
          <a:xfrm>
            <a:off x="6732277" y="951545"/>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8" name="Text Placeholder 7"/>
          <p:cNvSpPr>
            <a:spLocks noGrp="1"/>
          </p:cNvSpPr>
          <p:nvPr>
            <p:ph type="body" sz="quarter" idx="19" hasCustomPrompt="1"/>
          </p:nvPr>
        </p:nvSpPr>
        <p:spPr>
          <a:xfrm>
            <a:off x="251448" y="3291843"/>
            <a:ext cx="1980252"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3" name="Text Placeholder 7"/>
          <p:cNvSpPr>
            <a:spLocks noGrp="1"/>
          </p:cNvSpPr>
          <p:nvPr>
            <p:ph type="body" sz="quarter" idx="20" hasCustomPrompt="1"/>
          </p:nvPr>
        </p:nvSpPr>
        <p:spPr>
          <a:xfrm>
            <a:off x="2411725" y="3291843"/>
            <a:ext cx="1980253" cy="900115"/>
          </a:xfrm>
          <a:prstGeom prst="rect">
            <a:avLst/>
          </a:prstGeom>
          <a:solidFill>
            <a:schemeClr val="accent3">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6" name="Text Placeholder 7"/>
          <p:cNvSpPr>
            <a:spLocks noGrp="1"/>
          </p:cNvSpPr>
          <p:nvPr>
            <p:ph type="body" sz="quarter" idx="21" hasCustomPrompt="1"/>
          </p:nvPr>
        </p:nvSpPr>
        <p:spPr>
          <a:xfrm>
            <a:off x="4572001" y="3291843"/>
            <a:ext cx="1980253" cy="900115"/>
          </a:xfrm>
          <a:prstGeom prst="rect">
            <a:avLst/>
          </a:prstGeom>
          <a:solidFill>
            <a:schemeClr val="accent5">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7" name="Text Placeholder 7"/>
          <p:cNvSpPr>
            <a:spLocks noGrp="1"/>
          </p:cNvSpPr>
          <p:nvPr>
            <p:ph type="body" sz="quarter" idx="22" hasCustomPrompt="1"/>
          </p:nvPr>
        </p:nvSpPr>
        <p:spPr>
          <a:xfrm>
            <a:off x="6732277" y="3291843"/>
            <a:ext cx="1980253"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cxnSp>
        <p:nvCxnSpPr>
          <p:cNvPr id="3" name="Connecteur droit 2">
            <a:extLst>
              <a:ext uri="{FF2B5EF4-FFF2-40B4-BE49-F238E27FC236}">
                <a16:creationId xmlns:a16="http://schemas.microsoft.com/office/drawing/2014/main" id="{8F0CF33D-24B6-3722-DF51-D6C6E8429DA8}"/>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Titre 1">
            <a:extLst>
              <a:ext uri="{FF2B5EF4-FFF2-40B4-BE49-F238E27FC236}">
                <a16:creationId xmlns:a16="http://schemas.microsoft.com/office/drawing/2014/main" id="{24D3F70D-112E-6DCA-E294-E2EA0336F1F7}"/>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a:t>Modifiez le style du titre</a:t>
            </a:r>
          </a:p>
        </p:txBody>
      </p:sp>
      <p:sp>
        <p:nvSpPr>
          <p:cNvPr id="10" name="Espace réservé du texte 3">
            <a:extLst>
              <a:ext uri="{FF2B5EF4-FFF2-40B4-BE49-F238E27FC236}">
                <a16:creationId xmlns:a16="http://schemas.microsoft.com/office/drawing/2014/main" id="{BA99427D-2F45-114C-6ED6-0E64B44A45E7}"/>
              </a:ext>
            </a:extLst>
          </p:cNvPr>
          <p:cNvSpPr>
            <a:spLocks noGrp="1"/>
          </p:cNvSpPr>
          <p:nvPr>
            <p:ph type="body" sz="half" idx="27"/>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2" name="Footer Placeholder 3">
            <a:extLst>
              <a:ext uri="{FF2B5EF4-FFF2-40B4-BE49-F238E27FC236}">
                <a16:creationId xmlns:a16="http://schemas.microsoft.com/office/drawing/2014/main" id="{C569BE2F-F2AE-A0A1-543E-2A94FDECC94A}"/>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5" name="Slide Number Placeholder 5">
            <a:extLst>
              <a:ext uri="{FF2B5EF4-FFF2-40B4-BE49-F238E27FC236}">
                <a16:creationId xmlns:a16="http://schemas.microsoft.com/office/drawing/2014/main" id="{81B9A996-FF27-1C74-8A1F-97CE1CF00D5C}"/>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6" name="Rectangle 9">
            <a:extLst>
              <a:ext uri="{FF2B5EF4-FFF2-40B4-BE49-F238E27FC236}">
                <a16:creationId xmlns:a16="http://schemas.microsoft.com/office/drawing/2014/main" id="{4CEDBED0-6A96-2610-CD30-46D2258FF2DF}"/>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7" name="Rectangle 9">
            <a:extLst>
              <a:ext uri="{FF2B5EF4-FFF2-40B4-BE49-F238E27FC236}">
                <a16:creationId xmlns:a16="http://schemas.microsoft.com/office/drawing/2014/main" id="{D5C5FF57-9804-8C56-D50F-7BF9162189E5}"/>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1" name="Picture 29">
            <a:extLst>
              <a:ext uri="{FF2B5EF4-FFF2-40B4-BE49-F238E27FC236}">
                <a16:creationId xmlns:a16="http://schemas.microsoft.com/office/drawing/2014/main" id="{1BAF270D-F66D-2A42-C01B-9ED65DC405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7119030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_Four Bar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951545"/>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14" name="Picture Placeholder 3">
            <a:extLst>
              <a:ext uri="{FF2B5EF4-FFF2-40B4-BE49-F238E27FC236}">
                <a16:creationId xmlns:a16="http://schemas.microsoft.com/office/drawing/2014/main" id="{0A19D315-BCDF-07BE-73EB-B8660671B56A}"/>
              </a:ext>
            </a:extLst>
          </p:cNvPr>
          <p:cNvSpPr>
            <a:spLocks noGrp="1"/>
          </p:cNvSpPr>
          <p:nvPr>
            <p:ph type="pic" sz="quarter" idx="29"/>
          </p:nvPr>
        </p:nvSpPr>
        <p:spPr>
          <a:xfrm>
            <a:off x="2411725" y="951545"/>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15" name="Picture Placeholder 3">
            <a:extLst>
              <a:ext uri="{FF2B5EF4-FFF2-40B4-BE49-F238E27FC236}">
                <a16:creationId xmlns:a16="http://schemas.microsoft.com/office/drawing/2014/main" id="{4F997B26-1B64-8978-0594-E1A43A6495B9}"/>
              </a:ext>
            </a:extLst>
          </p:cNvPr>
          <p:cNvSpPr>
            <a:spLocks noGrp="1"/>
          </p:cNvSpPr>
          <p:nvPr>
            <p:ph type="pic" sz="quarter" idx="30"/>
          </p:nvPr>
        </p:nvSpPr>
        <p:spPr>
          <a:xfrm>
            <a:off x="4572001" y="951545"/>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18" name="Picture Placeholder 3">
            <a:extLst>
              <a:ext uri="{FF2B5EF4-FFF2-40B4-BE49-F238E27FC236}">
                <a16:creationId xmlns:a16="http://schemas.microsoft.com/office/drawing/2014/main" id="{A0A71F0D-5C62-740C-4508-E051D15B8C42}"/>
              </a:ext>
            </a:extLst>
          </p:cNvPr>
          <p:cNvSpPr>
            <a:spLocks noGrp="1"/>
          </p:cNvSpPr>
          <p:nvPr>
            <p:ph type="pic" sz="quarter" idx="31"/>
          </p:nvPr>
        </p:nvSpPr>
        <p:spPr>
          <a:xfrm>
            <a:off x="6732277" y="951545"/>
            <a:ext cx="1980253"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8" name="Text Placeholder 7"/>
          <p:cNvSpPr>
            <a:spLocks noGrp="1"/>
          </p:cNvSpPr>
          <p:nvPr>
            <p:ph type="body" sz="quarter" idx="19" hasCustomPrompt="1"/>
          </p:nvPr>
        </p:nvSpPr>
        <p:spPr>
          <a:xfrm>
            <a:off x="251448" y="3291843"/>
            <a:ext cx="1980252"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3" name="Text Placeholder 7"/>
          <p:cNvSpPr>
            <a:spLocks noGrp="1"/>
          </p:cNvSpPr>
          <p:nvPr>
            <p:ph type="body" sz="quarter" idx="20" hasCustomPrompt="1"/>
          </p:nvPr>
        </p:nvSpPr>
        <p:spPr>
          <a:xfrm>
            <a:off x="2411725" y="3291843"/>
            <a:ext cx="1980253" cy="900115"/>
          </a:xfrm>
          <a:prstGeom prst="rect">
            <a:avLst/>
          </a:prstGeom>
          <a:solidFill>
            <a:schemeClr val="accent3">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6" name="Text Placeholder 7"/>
          <p:cNvSpPr>
            <a:spLocks noGrp="1"/>
          </p:cNvSpPr>
          <p:nvPr>
            <p:ph type="body" sz="quarter" idx="21" hasCustomPrompt="1"/>
          </p:nvPr>
        </p:nvSpPr>
        <p:spPr>
          <a:xfrm>
            <a:off x="4572001" y="3291843"/>
            <a:ext cx="1980253" cy="900115"/>
          </a:xfrm>
          <a:prstGeom prst="rect">
            <a:avLst/>
          </a:prstGeom>
          <a:solidFill>
            <a:schemeClr val="accent5">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7" name="Text Placeholder 7"/>
          <p:cNvSpPr>
            <a:spLocks noGrp="1"/>
          </p:cNvSpPr>
          <p:nvPr>
            <p:ph type="body" sz="quarter" idx="22" hasCustomPrompt="1"/>
          </p:nvPr>
        </p:nvSpPr>
        <p:spPr>
          <a:xfrm>
            <a:off x="6732277" y="3291843"/>
            <a:ext cx="1980253"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cxnSp>
        <p:nvCxnSpPr>
          <p:cNvPr id="3" name="Connecteur droit 2">
            <a:extLst>
              <a:ext uri="{FF2B5EF4-FFF2-40B4-BE49-F238E27FC236}">
                <a16:creationId xmlns:a16="http://schemas.microsoft.com/office/drawing/2014/main" id="{8F0CF33D-24B6-3722-DF51-D6C6E8429DA8}"/>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40D8738B-E247-1989-EB64-304410857963}"/>
              </a:ext>
            </a:extLst>
          </p:cNvPr>
          <p:cNvSpPr>
            <a:spLocks noGrp="1"/>
          </p:cNvSpPr>
          <p:nvPr>
            <p:ph type="body" sz="quarter" idx="14"/>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2" name="Footer Placeholder 3">
            <a:extLst>
              <a:ext uri="{FF2B5EF4-FFF2-40B4-BE49-F238E27FC236}">
                <a16:creationId xmlns:a16="http://schemas.microsoft.com/office/drawing/2014/main" id="{095E7F53-3E16-B317-2944-8E273F7D272F}"/>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6" name="Slide Number Placeholder 5">
            <a:extLst>
              <a:ext uri="{FF2B5EF4-FFF2-40B4-BE49-F238E27FC236}">
                <a16:creationId xmlns:a16="http://schemas.microsoft.com/office/drawing/2014/main" id="{671C55DB-FBAC-C768-2CBE-8706FC5CD29D}"/>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7" name="Rectangle 9">
            <a:extLst>
              <a:ext uri="{FF2B5EF4-FFF2-40B4-BE49-F238E27FC236}">
                <a16:creationId xmlns:a16="http://schemas.microsoft.com/office/drawing/2014/main" id="{18F1DFD2-F279-6C2C-E0F9-7F13455785B8}"/>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9" name="Rectangle 9">
            <a:extLst>
              <a:ext uri="{FF2B5EF4-FFF2-40B4-BE49-F238E27FC236}">
                <a16:creationId xmlns:a16="http://schemas.microsoft.com/office/drawing/2014/main" id="{3E5EAF53-7606-D9C7-ED36-ACF91FC9587D}"/>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0" name="Picture 29">
            <a:extLst>
              <a:ext uri="{FF2B5EF4-FFF2-40B4-BE49-F238E27FC236}">
                <a16:creationId xmlns:a16="http://schemas.microsoft.com/office/drawing/2014/main" id="{72A88255-2890-DA39-D4B1-456B61D001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566533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4 Bar Text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951543"/>
            <a:ext cx="1980253" cy="2340294"/>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cxnSp>
        <p:nvCxnSpPr>
          <p:cNvPr id="3" name="Connecteur droit 2">
            <a:extLst>
              <a:ext uri="{FF2B5EF4-FFF2-40B4-BE49-F238E27FC236}">
                <a16:creationId xmlns:a16="http://schemas.microsoft.com/office/drawing/2014/main" id="{2116A3EE-E184-3781-1C6B-F3151CFDE97B}"/>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Titre 1">
            <a:extLst>
              <a:ext uri="{FF2B5EF4-FFF2-40B4-BE49-F238E27FC236}">
                <a16:creationId xmlns:a16="http://schemas.microsoft.com/office/drawing/2014/main" id="{8B8C4161-A190-AA8D-C713-111B693FBCF7}"/>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a:t>Modifiez le style du titre</a:t>
            </a:r>
          </a:p>
        </p:txBody>
      </p:sp>
      <p:sp>
        <p:nvSpPr>
          <p:cNvPr id="10" name="Espace réservé du texte 3">
            <a:extLst>
              <a:ext uri="{FF2B5EF4-FFF2-40B4-BE49-F238E27FC236}">
                <a16:creationId xmlns:a16="http://schemas.microsoft.com/office/drawing/2014/main" id="{6AC317DF-5919-2DEB-0D68-45F897F59685}"/>
              </a:ext>
            </a:extLst>
          </p:cNvPr>
          <p:cNvSpPr>
            <a:spLocks noGrp="1"/>
          </p:cNvSpPr>
          <p:nvPr>
            <p:ph type="body" sz="half" idx="28"/>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12" name="Text Placeholder 7">
            <a:extLst>
              <a:ext uri="{FF2B5EF4-FFF2-40B4-BE49-F238E27FC236}">
                <a16:creationId xmlns:a16="http://schemas.microsoft.com/office/drawing/2014/main" id="{EBB3A167-A205-A807-4639-43EDEF8DC4AA}"/>
              </a:ext>
            </a:extLst>
          </p:cNvPr>
          <p:cNvSpPr>
            <a:spLocks noGrp="1"/>
          </p:cNvSpPr>
          <p:nvPr>
            <p:ph type="body" sz="quarter" idx="19" hasCustomPrompt="1"/>
          </p:nvPr>
        </p:nvSpPr>
        <p:spPr>
          <a:xfrm>
            <a:off x="251449" y="2391733"/>
            <a:ext cx="1980253" cy="900110"/>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4" name="Picture Placeholder 3">
            <a:extLst>
              <a:ext uri="{FF2B5EF4-FFF2-40B4-BE49-F238E27FC236}">
                <a16:creationId xmlns:a16="http://schemas.microsoft.com/office/drawing/2014/main" id="{8A875C84-883E-CA41-F199-F9B0BF5353FA}"/>
              </a:ext>
            </a:extLst>
          </p:cNvPr>
          <p:cNvSpPr>
            <a:spLocks noGrp="1"/>
          </p:cNvSpPr>
          <p:nvPr>
            <p:ph type="pic" sz="quarter" idx="30"/>
          </p:nvPr>
        </p:nvSpPr>
        <p:spPr>
          <a:xfrm>
            <a:off x="2411725" y="951543"/>
            <a:ext cx="1980253" cy="234029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22" name="Picture Placeholder 3">
            <a:extLst>
              <a:ext uri="{FF2B5EF4-FFF2-40B4-BE49-F238E27FC236}">
                <a16:creationId xmlns:a16="http://schemas.microsoft.com/office/drawing/2014/main" id="{FE8C0532-45A2-D454-C28F-BB021FD89816}"/>
              </a:ext>
            </a:extLst>
          </p:cNvPr>
          <p:cNvSpPr>
            <a:spLocks noGrp="1"/>
          </p:cNvSpPr>
          <p:nvPr>
            <p:ph type="pic" sz="quarter" idx="31"/>
          </p:nvPr>
        </p:nvSpPr>
        <p:spPr>
          <a:xfrm>
            <a:off x="4572001" y="951543"/>
            <a:ext cx="1980253"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23" name="Picture Placeholder 3">
            <a:extLst>
              <a:ext uri="{FF2B5EF4-FFF2-40B4-BE49-F238E27FC236}">
                <a16:creationId xmlns:a16="http://schemas.microsoft.com/office/drawing/2014/main" id="{640A7D87-24A6-A792-6ABD-FB61F2BDD65A}"/>
              </a:ext>
            </a:extLst>
          </p:cNvPr>
          <p:cNvSpPr>
            <a:spLocks noGrp="1"/>
          </p:cNvSpPr>
          <p:nvPr>
            <p:ph type="pic" sz="quarter" idx="32"/>
          </p:nvPr>
        </p:nvSpPr>
        <p:spPr>
          <a:xfrm>
            <a:off x="6732277" y="951543"/>
            <a:ext cx="1980253"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24" name="Text Placeholder 7">
            <a:extLst>
              <a:ext uri="{FF2B5EF4-FFF2-40B4-BE49-F238E27FC236}">
                <a16:creationId xmlns:a16="http://schemas.microsoft.com/office/drawing/2014/main" id="{BDFC53B3-6C1A-E5D5-43DB-0ACE10B33F1E}"/>
              </a:ext>
            </a:extLst>
          </p:cNvPr>
          <p:cNvSpPr>
            <a:spLocks noGrp="1"/>
          </p:cNvSpPr>
          <p:nvPr>
            <p:ph type="body" sz="quarter" idx="33" hasCustomPrompt="1"/>
          </p:nvPr>
        </p:nvSpPr>
        <p:spPr>
          <a:xfrm>
            <a:off x="2411725" y="2391733"/>
            <a:ext cx="1980253" cy="900110"/>
          </a:xfrm>
          <a:prstGeom prst="rect">
            <a:avLst/>
          </a:prstGeom>
          <a:solidFill>
            <a:schemeClr val="accent3">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5" name="Text Placeholder 7">
            <a:extLst>
              <a:ext uri="{FF2B5EF4-FFF2-40B4-BE49-F238E27FC236}">
                <a16:creationId xmlns:a16="http://schemas.microsoft.com/office/drawing/2014/main" id="{E4574760-CE14-5573-E714-0095B27AB02A}"/>
              </a:ext>
            </a:extLst>
          </p:cNvPr>
          <p:cNvSpPr>
            <a:spLocks noGrp="1"/>
          </p:cNvSpPr>
          <p:nvPr>
            <p:ph type="body" sz="quarter" idx="34" hasCustomPrompt="1"/>
          </p:nvPr>
        </p:nvSpPr>
        <p:spPr>
          <a:xfrm>
            <a:off x="4572001" y="2391733"/>
            <a:ext cx="1980253" cy="900110"/>
          </a:xfrm>
          <a:prstGeom prst="rect">
            <a:avLst/>
          </a:prstGeom>
          <a:solidFill>
            <a:schemeClr val="accent5">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6" name="Text Placeholder 7">
            <a:extLst>
              <a:ext uri="{FF2B5EF4-FFF2-40B4-BE49-F238E27FC236}">
                <a16:creationId xmlns:a16="http://schemas.microsoft.com/office/drawing/2014/main" id="{4621EBF3-0D48-721F-BAB7-971B9A1D14C8}"/>
              </a:ext>
            </a:extLst>
          </p:cNvPr>
          <p:cNvSpPr>
            <a:spLocks noGrp="1"/>
          </p:cNvSpPr>
          <p:nvPr>
            <p:ph type="body" sz="quarter" idx="35" hasCustomPrompt="1"/>
          </p:nvPr>
        </p:nvSpPr>
        <p:spPr>
          <a:xfrm>
            <a:off x="6732277" y="2391733"/>
            <a:ext cx="1980253" cy="900110"/>
          </a:xfrm>
          <a:prstGeom prst="rect">
            <a:avLst/>
          </a:prstGeom>
          <a:solidFill>
            <a:schemeClr val="accent6">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7" name="Text Placeholder 9">
            <a:extLst>
              <a:ext uri="{FF2B5EF4-FFF2-40B4-BE49-F238E27FC236}">
                <a16:creationId xmlns:a16="http://schemas.microsoft.com/office/drawing/2014/main" id="{CD4F15DD-ED08-59FA-9210-B71C8CA40FE9}"/>
              </a:ext>
            </a:extLst>
          </p:cNvPr>
          <p:cNvSpPr>
            <a:spLocks noGrp="1"/>
          </p:cNvSpPr>
          <p:nvPr>
            <p:ph type="body" sz="quarter" idx="14" hasCustomPrompt="1"/>
          </p:nvPr>
        </p:nvSpPr>
        <p:spPr>
          <a:xfrm>
            <a:off x="251449"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9">
            <a:extLst>
              <a:ext uri="{FF2B5EF4-FFF2-40B4-BE49-F238E27FC236}">
                <a16:creationId xmlns:a16="http://schemas.microsoft.com/office/drawing/2014/main" id="{3A2F20F0-1E64-01A9-474C-883F1891FEAB}"/>
              </a:ext>
            </a:extLst>
          </p:cNvPr>
          <p:cNvSpPr>
            <a:spLocks noGrp="1"/>
          </p:cNvSpPr>
          <p:nvPr>
            <p:ph type="body" sz="quarter" idx="40" hasCustomPrompt="1"/>
          </p:nvPr>
        </p:nvSpPr>
        <p:spPr>
          <a:xfrm>
            <a:off x="2411724"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9">
            <a:extLst>
              <a:ext uri="{FF2B5EF4-FFF2-40B4-BE49-F238E27FC236}">
                <a16:creationId xmlns:a16="http://schemas.microsoft.com/office/drawing/2014/main" id="{820DCD0B-53C7-2804-3C6C-7E5A28BF97EB}"/>
              </a:ext>
            </a:extLst>
          </p:cNvPr>
          <p:cNvSpPr>
            <a:spLocks noGrp="1"/>
          </p:cNvSpPr>
          <p:nvPr>
            <p:ph type="body" sz="quarter" idx="41" hasCustomPrompt="1"/>
          </p:nvPr>
        </p:nvSpPr>
        <p:spPr>
          <a:xfrm>
            <a:off x="4572001"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9">
            <a:extLst>
              <a:ext uri="{FF2B5EF4-FFF2-40B4-BE49-F238E27FC236}">
                <a16:creationId xmlns:a16="http://schemas.microsoft.com/office/drawing/2014/main" id="{A0E366BA-EE04-D83E-917F-B670D3CFC6E7}"/>
              </a:ext>
            </a:extLst>
          </p:cNvPr>
          <p:cNvSpPr>
            <a:spLocks noGrp="1"/>
          </p:cNvSpPr>
          <p:nvPr>
            <p:ph type="body" sz="quarter" idx="42" hasCustomPrompt="1"/>
          </p:nvPr>
        </p:nvSpPr>
        <p:spPr>
          <a:xfrm>
            <a:off x="6732277"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3">
            <a:extLst>
              <a:ext uri="{FF2B5EF4-FFF2-40B4-BE49-F238E27FC236}">
                <a16:creationId xmlns:a16="http://schemas.microsoft.com/office/drawing/2014/main" id="{5347B26F-76AB-D6E3-F047-97B15D768E3D}"/>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8" name="Slide Number Placeholder 5">
            <a:extLst>
              <a:ext uri="{FF2B5EF4-FFF2-40B4-BE49-F238E27FC236}">
                <a16:creationId xmlns:a16="http://schemas.microsoft.com/office/drawing/2014/main" id="{8728D9CA-002B-CFAB-1988-0F1129E1040C}"/>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1" name="Rectangle 9">
            <a:extLst>
              <a:ext uri="{FF2B5EF4-FFF2-40B4-BE49-F238E27FC236}">
                <a16:creationId xmlns:a16="http://schemas.microsoft.com/office/drawing/2014/main" id="{E2A88182-87E8-CE3A-1BE5-F48D166508A8}"/>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3" name="Rectangle 9">
            <a:extLst>
              <a:ext uri="{FF2B5EF4-FFF2-40B4-BE49-F238E27FC236}">
                <a16:creationId xmlns:a16="http://schemas.microsoft.com/office/drawing/2014/main" id="{C02EF913-5243-F0FE-83F4-BCB10FB88074}"/>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5" name="Picture 29">
            <a:extLst>
              <a:ext uri="{FF2B5EF4-FFF2-40B4-BE49-F238E27FC236}">
                <a16:creationId xmlns:a16="http://schemas.microsoft.com/office/drawing/2014/main" id="{C6927F20-CDBB-3AA3-200D-E4B6B619EF0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15930882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2_4 Bar Text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951543"/>
            <a:ext cx="1980253" cy="2340294"/>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cxnSp>
        <p:nvCxnSpPr>
          <p:cNvPr id="3" name="Connecteur droit 2">
            <a:extLst>
              <a:ext uri="{FF2B5EF4-FFF2-40B4-BE49-F238E27FC236}">
                <a16:creationId xmlns:a16="http://schemas.microsoft.com/office/drawing/2014/main" id="{2116A3EE-E184-3781-1C6B-F3151CFDE97B}"/>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7">
            <a:extLst>
              <a:ext uri="{FF2B5EF4-FFF2-40B4-BE49-F238E27FC236}">
                <a16:creationId xmlns:a16="http://schemas.microsoft.com/office/drawing/2014/main" id="{EBB3A167-A205-A807-4639-43EDEF8DC4AA}"/>
              </a:ext>
            </a:extLst>
          </p:cNvPr>
          <p:cNvSpPr>
            <a:spLocks noGrp="1"/>
          </p:cNvSpPr>
          <p:nvPr>
            <p:ph type="body" sz="quarter" idx="19" hasCustomPrompt="1"/>
          </p:nvPr>
        </p:nvSpPr>
        <p:spPr>
          <a:xfrm>
            <a:off x="251449" y="2391733"/>
            <a:ext cx="1980253" cy="900110"/>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14" name="Picture Placeholder 3">
            <a:extLst>
              <a:ext uri="{FF2B5EF4-FFF2-40B4-BE49-F238E27FC236}">
                <a16:creationId xmlns:a16="http://schemas.microsoft.com/office/drawing/2014/main" id="{8A875C84-883E-CA41-F199-F9B0BF5353FA}"/>
              </a:ext>
            </a:extLst>
          </p:cNvPr>
          <p:cNvSpPr>
            <a:spLocks noGrp="1"/>
          </p:cNvSpPr>
          <p:nvPr>
            <p:ph type="pic" sz="quarter" idx="30"/>
          </p:nvPr>
        </p:nvSpPr>
        <p:spPr>
          <a:xfrm>
            <a:off x="2411725" y="951543"/>
            <a:ext cx="1980253" cy="234029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22" name="Picture Placeholder 3">
            <a:extLst>
              <a:ext uri="{FF2B5EF4-FFF2-40B4-BE49-F238E27FC236}">
                <a16:creationId xmlns:a16="http://schemas.microsoft.com/office/drawing/2014/main" id="{FE8C0532-45A2-D454-C28F-BB021FD89816}"/>
              </a:ext>
            </a:extLst>
          </p:cNvPr>
          <p:cNvSpPr>
            <a:spLocks noGrp="1"/>
          </p:cNvSpPr>
          <p:nvPr>
            <p:ph type="pic" sz="quarter" idx="31"/>
          </p:nvPr>
        </p:nvSpPr>
        <p:spPr>
          <a:xfrm>
            <a:off x="4572001" y="951543"/>
            <a:ext cx="1980253"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23" name="Picture Placeholder 3">
            <a:extLst>
              <a:ext uri="{FF2B5EF4-FFF2-40B4-BE49-F238E27FC236}">
                <a16:creationId xmlns:a16="http://schemas.microsoft.com/office/drawing/2014/main" id="{640A7D87-24A6-A792-6ABD-FB61F2BDD65A}"/>
              </a:ext>
            </a:extLst>
          </p:cNvPr>
          <p:cNvSpPr>
            <a:spLocks noGrp="1"/>
          </p:cNvSpPr>
          <p:nvPr>
            <p:ph type="pic" sz="quarter" idx="32"/>
          </p:nvPr>
        </p:nvSpPr>
        <p:spPr>
          <a:xfrm>
            <a:off x="6732277" y="951543"/>
            <a:ext cx="1980253"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24" name="Text Placeholder 7">
            <a:extLst>
              <a:ext uri="{FF2B5EF4-FFF2-40B4-BE49-F238E27FC236}">
                <a16:creationId xmlns:a16="http://schemas.microsoft.com/office/drawing/2014/main" id="{BDFC53B3-6C1A-E5D5-43DB-0ACE10B33F1E}"/>
              </a:ext>
            </a:extLst>
          </p:cNvPr>
          <p:cNvSpPr>
            <a:spLocks noGrp="1"/>
          </p:cNvSpPr>
          <p:nvPr>
            <p:ph type="body" sz="quarter" idx="33" hasCustomPrompt="1"/>
          </p:nvPr>
        </p:nvSpPr>
        <p:spPr>
          <a:xfrm>
            <a:off x="2411725" y="2391733"/>
            <a:ext cx="1980253" cy="900110"/>
          </a:xfrm>
          <a:prstGeom prst="rect">
            <a:avLst/>
          </a:prstGeom>
          <a:solidFill>
            <a:schemeClr val="accent3">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5" name="Text Placeholder 7">
            <a:extLst>
              <a:ext uri="{FF2B5EF4-FFF2-40B4-BE49-F238E27FC236}">
                <a16:creationId xmlns:a16="http://schemas.microsoft.com/office/drawing/2014/main" id="{E4574760-CE14-5573-E714-0095B27AB02A}"/>
              </a:ext>
            </a:extLst>
          </p:cNvPr>
          <p:cNvSpPr>
            <a:spLocks noGrp="1"/>
          </p:cNvSpPr>
          <p:nvPr>
            <p:ph type="body" sz="quarter" idx="34" hasCustomPrompt="1"/>
          </p:nvPr>
        </p:nvSpPr>
        <p:spPr>
          <a:xfrm>
            <a:off x="4572001" y="2391733"/>
            <a:ext cx="1980253" cy="900110"/>
          </a:xfrm>
          <a:prstGeom prst="rect">
            <a:avLst/>
          </a:prstGeom>
          <a:solidFill>
            <a:schemeClr val="accent5">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6" name="Text Placeholder 7">
            <a:extLst>
              <a:ext uri="{FF2B5EF4-FFF2-40B4-BE49-F238E27FC236}">
                <a16:creationId xmlns:a16="http://schemas.microsoft.com/office/drawing/2014/main" id="{4621EBF3-0D48-721F-BAB7-971B9A1D14C8}"/>
              </a:ext>
            </a:extLst>
          </p:cNvPr>
          <p:cNvSpPr>
            <a:spLocks noGrp="1"/>
          </p:cNvSpPr>
          <p:nvPr>
            <p:ph type="body" sz="quarter" idx="35" hasCustomPrompt="1"/>
          </p:nvPr>
        </p:nvSpPr>
        <p:spPr>
          <a:xfrm>
            <a:off x="6732277" y="2391733"/>
            <a:ext cx="1980253" cy="900110"/>
          </a:xfrm>
          <a:prstGeom prst="rect">
            <a:avLst/>
          </a:prstGeom>
          <a:solidFill>
            <a:schemeClr val="accent6">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68" indent="-128585">
              <a:defRPr sz="1050">
                <a:solidFill>
                  <a:srgbClr val="FFFFFF"/>
                </a:solidFill>
              </a:defRPr>
            </a:lvl3pPr>
            <a:lvl4pPr marL="385754" indent="-128585">
              <a:defRPr sz="1050">
                <a:solidFill>
                  <a:srgbClr val="FFFFFF"/>
                </a:solidFill>
              </a:defRPr>
            </a:lvl4pPr>
            <a:lvl5pPr marL="557199" indent="-171446">
              <a:defRPr sz="1050">
                <a:solidFill>
                  <a:srgbClr val="FFFFFF"/>
                </a:solidFill>
              </a:defRPr>
            </a:lvl5pPr>
          </a:lstStyle>
          <a:p>
            <a:pPr lvl="0"/>
            <a:r>
              <a:rPr lang="en-US"/>
              <a:t>Click to edit Master text styles</a:t>
            </a:r>
          </a:p>
          <a:p>
            <a:pPr lvl="1"/>
            <a:r>
              <a:rPr lang="en-US"/>
              <a:t>Second level</a:t>
            </a:r>
          </a:p>
        </p:txBody>
      </p:sp>
      <p:sp>
        <p:nvSpPr>
          <p:cNvPr id="27" name="Text Placeholder 9">
            <a:extLst>
              <a:ext uri="{FF2B5EF4-FFF2-40B4-BE49-F238E27FC236}">
                <a16:creationId xmlns:a16="http://schemas.microsoft.com/office/drawing/2014/main" id="{CD4F15DD-ED08-59FA-9210-B71C8CA40FE9}"/>
              </a:ext>
            </a:extLst>
          </p:cNvPr>
          <p:cNvSpPr>
            <a:spLocks noGrp="1"/>
          </p:cNvSpPr>
          <p:nvPr>
            <p:ph type="body" sz="quarter" idx="14" hasCustomPrompt="1"/>
          </p:nvPr>
        </p:nvSpPr>
        <p:spPr>
          <a:xfrm>
            <a:off x="251449"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9">
            <a:extLst>
              <a:ext uri="{FF2B5EF4-FFF2-40B4-BE49-F238E27FC236}">
                <a16:creationId xmlns:a16="http://schemas.microsoft.com/office/drawing/2014/main" id="{3A2F20F0-1E64-01A9-474C-883F1891FEAB}"/>
              </a:ext>
            </a:extLst>
          </p:cNvPr>
          <p:cNvSpPr>
            <a:spLocks noGrp="1"/>
          </p:cNvSpPr>
          <p:nvPr>
            <p:ph type="body" sz="quarter" idx="40" hasCustomPrompt="1"/>
          </p:nvPr>
        </p:nvSpPr>
        <p:spPr>
          <a:xfrm>
            <a:off x="2411724"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9">
            <a:extLst>
              <a:ext uri="{FF2B5EF4-FFF2-40B4-BE49-F238E27FC236}">
                <a16:creationId xmlns:a16="http://schemas.microsoft.com/office/drawing/2014/main" id="{820DCD0B-53C7-2804-3C6C-7E5A28BF97EB}"/>
              </a:ext>
            </a:extLst>
          </p:cNvPr>
          <p:cNvSpPr>
            <a:spLocks noGrp="1"/>
          </p:cNvSpPr>
          <p:nvPr>
            <p:ph type="body" sz="quarter" idx="41" hasCustomPrompt="1"/>
          </p:nvPr>
        </p:nvSpPr>
        <p:spPr>
          <a:xfrm>
            <a:off x="4572001"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9">
            <a:extLst>
              <a:ext uri="{FF2B5EF4-FFF2-40B4-BE49-F238E27FC236}">
                <a16:creationId xmlns:a16="http://schemas.microsoft.com/office/drawing/2014/main" id="{A0E366BA-EE04-D83E-917F-B670D3CFC6E7}"/>
              </a:ext>
            </a:extLst>
          </p:cNvPr>
          <p:cNvSpPr>
            <a:spLocks noGrp="1"/>
          </p:cNvSpPr>
          <p:nvPr>
            <p:ph type="body" sz="quarter" idx="42" hasCustomPrompt="1"/>
          </p:nvPr>
        </p:nvSpPr>
        <p:spPr>
          <a:xfrm>
            <a:off x="6732277" y="3471869"/>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a:extLst>
              <a:ext uri="{FF2B5EF4-FFF2-40B4-BE49-F238E27FC236}">
                <a16:creationId xmlns:a16="http://schemas.microsoft.com/office/drawing/2014/main" id="{738EF719-0234-9AA9-D988-856ED7007B03}"/>
              </a:ext>
            </a:extLst>
          </p:cNvPr>
          <p:cNvSpPr>
            <a:spLocks noGrp="1"/>
          </p:cNvSpPr>
          <p:nvPr>
            <p:ph type="body" sz="quarter" idx="43"/>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7" name="Footer Placeholder 3">
            <a:extLst>
              <a:ext uri="{FF2B5EF4-FFF2-40B4-BE49-F238E27FC236}">
                <a16:creationId xmlns:a16="http://schemas.microsoft.com/office/drawing/2014/main" id="{84214125-1FFA-21CB-206D-0F05AF2C0E11}"/>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9" name="Slide Number Placeholder 5">
            <a:extLst>
              <a:ext uri="{FF2B5EF4-FFF2-40B4-BE49-F238E27FC236}">
                <a16:creationId xmlns:a16="http://schemas.microsoft.com/office/drawing/2014/main" id="{FD67D97B-EA96-EB48-E630-A6A2C5028E12}"/>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3212021-3C1D-0F38-9D72-B533906A718D}"/>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1" name="Rectangle 9">
            <a:extLst>
              <a:ext uri="{FF2B5EF4-FFF2-40B4-BE49-F238E27FC236}">
                <a16:creationId xmlns:a16="http://schemas.microsoft.com/office/drawing/2014/main" id="{CD63C261-B665-CABF-DF2C-40D57E95D6B0}"/>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3" name="Picture 29">
            <a:extLst>
              <a:ext uri="{FF2B5EF4-FFF2-40B4-BE49-F238E27FC236}">
                <a16:creationId xmlns:a16="http://schemas.microsoft.com/office/drawing/2014/main" id="{FA281B7B-E9CA-5D24-9263-86B54FBBE77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22063538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Eight Grid Text Subtitl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C7A830E0-2EFA-F7DA-A52E-BC3B922E4176}"/>
              </a:ext>
            </a:extLst>
          </p:cNvPr>
          <p:cNvSpPr>
            <a:spLocks noGrp="1"/>
          </p:cNvSpPr>
          <p:nvPr>
            <p:ph type="pic" sz="quarter" idx="10"/>
          </p:nvPr>
        </p:nvSpPr>
        <p:spPr>
          <a:xfrm>
            <a:off x="251448" y="951543"/>
            <a:ext cx="1980253" cy="108013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9" name="Picture Placeholder 3">
            <a:extLst>
              <a:ext uri="{FF2B5EF4-FFF2-40B4-BE49-F238E27FC236}">
                <a16:creationId xmlns:a16="http://schemas.microsoft.com/office/drawing/2014/main" id="{25AD83B6-E544-9647-3355-0F2AEC2528ED}"/>
              </a:ext>
            </a:extLst>
          </p:cNvPr>
          <p:cNvSpPr>
            <a:spLocks noGrp="1"/>
          </p:cNvSpPr>
          <p:nvPr>
            <p:ph type="pic" sz="quarter" idx="11"/>
          </p:nvPr>
        </p:nvSpPr>
        <p:spPr>
          <a:xfrm>
            <a:off x="2411724"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0" name="Picture Placeholder 3">
            <a:extLst>
              <a:ext uri="{FF2B5EF4-FFF2-40B4-BE49-F238E27FC236}">
                <a16:creationId xmlns:a16="http://schemas.microsoft.com/office/drawing/2014/main" id="{8F49949C-E698-207A-0BAB-2F34978351C2}"/>
              </a:ext>
            </a:extLst>
          </p:cNvPr>
          <p:cNvSpPr>
            <a:spLocks noGrp="1"/>
          </p:cNvSpPr>
          <p:nvPr>
            <p:ph type="pic" sz="quarter" idx="12"/>
          </p:nvPr>
        </p:nvSpPr>
        <p:spPr>
          <a:xfrm>
            <a:off x="4572000"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7" name="Picture Placeholder 3">
            <a:extLst>
              <a:ext uri="{FF2B5EF4-FFF2-40B4-BE49-F238E27FC236}">
                <a16:creationId xmlns:a16="http://schemas.microsoft.com/office/drawing/2014/main" id="{26441C24-F65C-15B0-8E7C-7D19D031AA9D}"/>
              </a:ext>
            </a:extLst>
          </p:cNvPr>
          <p:cNvSpPr>
            <a:spLocks noGrp="1"/>
          </p:cNvSpPr>
          <p:nvPr>
            <p:ph type="pic" sz="quarter" idx="13"/>
          </p:nvPr>
        </p:nvSpPr>
        <p:spPr>
          <a:xfrm>
            <a:off x="6732276"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cxnSp>
        <p:nvCxnSpPr>
          <p:cNvPr id="22" name="Connecteur droit 21">
            <a:extLst>
              <a:ext uri="{FF2B5EF4-FFF2-40B4-BE49-F238E27FC236}">
                <a16:creationId xmlns:a16="http://schemas.microsoft.com/office/drawing/2014/main" id="{3CEF89F5-D9F2-962A-3257-9D02387E4091}"/>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44029582-CDED-E8A3-2EE0-7FA72F5A83C9}"/>
              </a:ext>
            </a:extLst>
          </p:cNvPr>
          <p:cNvSpPr>
            <a:spLocks noGrp="1"/>
          </p:cNvSpPr>
          <p:nvPr>
            <p:ph type="pic" sz="quarter" idx="28"/>
          </p:nvPr>
        </p:nvSpPr>
        <p:spPr>
          <a:xfrm>
            <a:off x="251448" y="2211704"/>
            <a:ext cx="1980253" cy="108013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27" name="Picture Placeholder 3">
            <a:extLst>
              <a:ext uri="{FF2B5EF4-FFF2-40B4-BE49-F238E27FC236}">
                <a16:creationId xmlns:a16="http://schemas.microsoft.com/office/drawing/2014/main" id="{C5BF6F3A-415B-31B0-992C-5774BD003D66}"/>
              </a:ext>
            </a:extLst>
          </p:cNvPr>
          <p:cNvSpPr>
            <a:spLocks noGrp="1"/>
          </p:cNvSpPr>
          <p:nvPr>
            <p:ph type="pic" sz="quarter" idx="29"/>
          </p:nvPr>
        </p:nvSpPr>
        <p:spPr>
          <a:xfrm>
            <a:off x="2411724"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8" name="Picture Placeholder 3">
            <a:extLst>
              <a:ext uri="{FF2B5EF4-FFF2-40B4-BE49-F238E27FC236}">
                <a16:creationId xmlns:a16="http://schemas.microsoft.com/office/drawing/2014/main" id="{0B10CB89-786C-1EEB-031D-5B05DB91C35A}"/>
              </a:ext>
            </a:extLst>
          </p:cNvPr>
          <p:cNvSpPr>
            <a:spLocks noGrp="1"/>
          </p:cNvSpPr>
          <p:nvPr>
            <p:ph type="pic" sz="quarter" idx="30"/>
          </p:nvPr>
        </p:nvSpPr>
        <p:spPr>
          <a:xfrm>
            <a:off x="4572000"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9" name="Picture Placeholder 3">
            <a:extLst>
              <a:ext uri="{FF2B5EF4-FFF2-40B4-BE49-F238E27FC236}">
                <a16:creationId xmlns:a16="http://schemas.microsoft.com/office/drawing/2014/main" id="{9601E9AA-2A48-DD1B-57B2-8AE389518E77}"/>
              </a:ext>
            </a:extLst>
          </p:cNvPr>
          <p:cNvSpPr>
            <a:spLocks noGrp="1"/>
          </p:cNvSpPr>
          <p:nvPr>
            <p:ph type="pic" sz="quarter" idx="31"/>
          </p:nvPr>
        </p:nvSpPr>
        <p:spPr>
          <a:xfrm>
            <a:off x="6732276"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35" name="Text Placeholder 9">
            <a:extLst>
              <a:ext uri="{FF2B5EF4-FFF2-40B4-BE49-F238E27FC236}">
                <a16:creationId xmlns:a16="http://schemas.microsoft.com/office/drawing/2014/main" id="{4ED34445-4E5E-8BFA-54A3-D7E500E8710B}"/>
              </a:ext>
            </a:extLst>
          </p:cNvPr>
          <p:cNvSpPr>
            <a:spLocks noGrp="1"/>
          </p:cNvSpPr>
          <p:nvPr>
            <p:ph type="body" sz="quarter" idx="14" hasCustomPrompt="1"/>
          </p:nvPr>
        </p:nvSpPr>
        <p:spPr>
          <a:xfrm>
            <a:off x="251449" y="3471866"/>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9">
            <a:extLst>
              <a:ext uri="{FF2B5EF4-FFF2-40B4-BE49-F238E27FC236}">
                <a16:creationId xmlns:a16="http://schemas.microsoft.com/office/drawing/2014/main" id="{AA0246BE-87AE-339A-F911-683A3033DD12}"/>
              </a:ext>
            </a:extLst>
          </p:cNvPr>
          <p:cNvSpPr>
            <a:spLocks noGrp="1"/>
          </p:cNvSpPr>
          <p:nvPr>
            <p:ph type="body" sz="quarter" idx="36" hasCustomPrompt="1"/>
          </p:nvPr>
        </p:nvSpPr>
        <p:spPr>
          <a:xfrm>
            <a:off x="2411725" y="3471866"/>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ext Placeholder 9">
            <a:extLst>
              <a:ext uri="{FF2B5EF4-FFF2-40B4-BE49-F238E27FC236}">
                <a16:creationId xmlns:a16="http://schemas.microsoft.com/office/drawing/2014/main" id="{ACA94223-6989-2E20-7338-112E31F07CC5}"/>
              </a:ext>
            </a:extLst>
          </p:cNvPr>
          <p:cNvSpPr>
            <a:spLocks noGrp="1"/>
          </p:cNvSpPr>
          <p:nvPr>
            <p:ph type="body" sz="quarter" idx="37" hasCustomPrompt="1"/>
          </p:nvPr>
        </p:nvSpPr>
        <p:spPr>
          <a:xfrm>
            <a:off x="4572000" y="3471866"/>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9">
            <a:extLst>
              <a:ext uri="{FF2B5EF4-FFF2-40B4-BE49-F238E27FC236}">
                <a16:creationId xmlns:a16="http://schemas.microsoft.com/office/drawing/2014/main" id="{F71BC002-78F5-47DC-7BE2-0CB3FE044312}"/>
              </a:ext>
            </a:extLst>
          </p:cNvPr>
          <p:cNvSpPr>
            <a:spLocks noGrp="1"/>
          </p:cNvSpPr>
          <p:nvPr>
            <p:ph type="body" sz="quarter" idx="38" hasCustomPrompt="1"/>
          </p:nvPr>
        </p:nvSpPr>
        <p:spPr>
          <a:xfrm>
            <a:off x="6732276" y="3471866"/>
            <a:ext cx="1980252"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8">
            <a:extLst>
              <a:ext uri="{FF2B5EF4-FFF2-40B4-BE49-F238E27FC236}">
                <a16:creationId xmlns:a16="http://schemas.microsoft.com/office/drawing/2014/main" id="{BA597B4C-626E-DEE9-2A43-F3E9CA9E385A}"/>
              </a:ext>
            </a:extLst>
          </p:cNvPr>
          <p:cNvSpPr>
            <a:spLocks noGrp="1"/>
          </p:cNvSpPr>
          <p:nvPr>
            <p:ph type="body" sz="quarter" idx="39"/>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2" name="Footer Placeholder 3">
            <a:extLst>
              <a:ext uri="{FF2B5EF4-FFF2-40B4-BE49-F238E27FC236}">
                <a16:creationId xmlns:a16="http://schemas.microsoft.com/office/drawing/2014/main" id="{5F5EE56A-F0CF-4057-7436-43FA1886F1AB}"/>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4" name="Slide Number Placeholder 5">
            <a:extLst>
              <a:ext uri="{FF2B5EF4-FFF2-40B4-BE49-F238E27FC236}">
                <a16:creationId xmlns:a16="http://schemas.microsoft.com/office/drawing/2014/main" id="{BE857415-2E9F-629A-07EE-8AAC5AD80D2B}"/>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DF7AB8EE-46A7-4025-1207-BB6E6AE81D01}"/>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C3681754-1C77-F808-A4BA-9A1B41749360}"/>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7" name="Picture 29">
            <a:extLst>
              <a:ext uri="{FF2B5EF4-FFF2-40B4-BE49-F238E27FC236}">
                <a16:creationId xmlns:a16="http://schemas.microsoft.com/office/drawing/2014/main" id="{F1E49D8C-F2E7-63E0-FC73-3D64CBF9CB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26289929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Six Grid Text">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9731D7DB-BEA5-EF40-9366-48BF4E41116F}"/>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 name="Titre 1">
            <a:extLst>
              <a:ext uri="{FF2B5EF4-FFF2-40B4-BE49-F238E27FC236}">
                <a16:creationId xmlns:a16="http://schemas.microsoft.com/office/drawing/2014/main" id="{E2824EC2-2D2A-7B3A-0C0C-0403138B9E38}"/>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fr-FR"/>
              <a:t>Modifiez le style du titre</a:t>
            </a:r>
          </a:p>
        </p:txBody>
      </p:sp>
      <p:sp>
        <p:nvSpPr>
          <p:cNvPr id="10" name="Picture Placeholder 3">
            <a:extLst>
              <a:ext uri="{FF2B5EF4-FFF2-40B4-BE49-F238E27FC236}">
                <a16:creationId xmlns:a16="http://schemas.microsoft.com/office/drawing/2014/main" id="{E91C63A9-72C1-25B0-BEC0-EBE3EF41E840}"/>
              </a:ext>
            </a:extLst>
          </p:cNvPr>
          <p:cNvSpPr>
            <a:spLocks noGrp="1"/>
          </p:cNvSpPr>
          <p:nvPr>
            <p:ph type="pic" sz="quarter" idx="11"/>
          </p:nvPr>
        </p:nvSpPr>
        <p:spPr>
          <a:xfrm>
            <a:off x="244142"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8" name="Picture Placeholder 3">
            <a:extLst>
              <a:ext uri="{FF2B5EF4-FFF2-40B4-BE49-F238E27FC236}">
                <a16:creationId xmlns:a16="http://schemas.microsoft.com/office/drawing/2014/main" id="{600E619F-A009-089A-A8A8-EB2FEE6A5BA4}"/>
              </a:ext>
            </a:extLst>
          </p:cNvPr>
          <p:cNvSpPr>
            <a:spLocks noGrp="1"/>
          </p:cNvSpPr>
          <p:nvPr>
            <p:ph type="pic" sz="quarter" idx="29"/>
          </p:nvPr>
        </p:nvSpPr>
        <p:spPr>
          <a:xfrm>
            <a:off x="3131817"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9" name="Picture Placeholder 3">
            <a:extLst>
              <a:ext uri="{FF2B5EF4-FFF2-40B4-BE49-F238E27FC236}">
                <a16:creationId xmlns:a16="http://schemas.microsoft.com/office/drawing/2014/main" id="{872EF9F1-E1A0-A032-6B2D-F2118D326C88}"/>
              </a:ext>
            </a:extLst>
          </p:cNvPr>
          <p:cNvSpPr>
            <a:spLocks noGrp="1"/>
          </p:cNvSpPr>
          <p:nvPr>
            <p:ph type="pic" sz="quarter" idx="30"/>
          </p:nvPr>
        </p:nvSpPr>
        <p:spPr>
          <a:xfrm>
            <a:off x="6012185"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0" name="Picture Placeholder 3">
            <a:extLst>
              <a:ext uri="{FF2B5EF4-FFF2-40B4-BE49-F238E27FC236}">
                <a16:creationId xmlns:a16="http://schemas.microsoft.com/office/drawing/2014/main" id="{782F0DC7-E432-D7D5-F8B0-E212ACF94645}"/>
              </a:ext>
            </a:extLst>
          </p:cNvPr>
          <p:cNvSpPr>
            <a:spLocks noGrp="1"/>
          </p:cNvSpPr>
          <p:nvPr>
            <p:ph type="pic" sz="quarter" idx="31"/>
          </p:nvPr>
        </p:nvSpPr>
        <p:spPr>
          <a:xfrm>
            <a:off x="244142"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1" name="Picture Placeholder 3">
            <a:extLst>
              <a:ext uri="{FF2B5EF4-FFF2-40B4-BE49-F238E27FC236}">
                <a16:creationId xmlns:a16="http://schemas.microsoft.com/office/drawing/2014/main" id="{670372A5-E23B-7AEA-7292-C05174250E2B}"/>
              </a:ext>
            </a:extLst>
          </p:cNvPr>
          <p:cNvSpPr>
            <a:spLocks noGrp="1"/>
          </p:cNvSpPr>
          <p:nvPr>
            <p:ph type="pic" sz="quarter" idx="32"/>
          </p:nvPr>
        </p:nvSpPr>
        <p:spPr>
          <a:xfrm>
            <a:off x="3131817"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2" name="Picture Placeholder 3">
            <a:extLst>
              <a:ext uri="{FF2B5EF4-FFF2-40B4-BE49-F238E27FC236}">
                <a16:creationId xmlns:a16="http://schemas.microsoft.com/office/drawing/2014/main" id="{ED065155-8FB0-75C6-9657-EEA09673FEEA}"/>
              </a:ext>
            </a:extLst>
          </p:cNvPr>
          <p:cNvSpPr>
            <a:spLocks noGrp="1"/>
          </p:cNvSpPr>
          <p:nvPr>
            <p:ph type="pic" sz="quarter" idx="33"/>
          </p:nvPr>
        </p:nvSpPr>
        <p:spPr>
          <a:xfrm>
            <a:off x="6012185"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3" name="Text Placeholder 9">
            <a:extLst>
              <a:ext uri="{FF2B5EF4-FFF2-40B4-BE49-F238E27FC236}">
                <a16:creationId xmlns:a16="http://schemas.microsoft.com/office/drawing/2014/main" id="{29BAB509-B352-EB4F-6106-52827BB12C1F}"/>
              </a:ext>
            </a:extLst>
          </p:cNvPr>
          <p:cNvSpPr>
            <a:spLocks noGrp="1"/>
          </p:cNvSpPr>
          <p:nvPr>
            <p:ph type="body" sz="quarter" idx="14" hasCustomPrompt="1"/>
          </p:nvPr>
        </p:nvSpPr>
        <p:spPr>
          <a:xfrm>
            <a:off x="251448" y="3471866"/>
            <a:ext cx="2707650"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9">
            <a:extLst>
              <a:ext uri="{FF2B5EF4-FFF2-40B4-BE49-F238E27FC236}">
                <a16:creationId xmlns:a16="http://schemas.microsoft.com/office/drawing/2014/main" id="{4CC56754-833A-D275-74E5-24FC2770DD1E}"/>
              </a:ext>
            </a:extLst>
          </p:cNvPr>
          <p:cNvSpPr>
            <a:spLocks noGrp="1"/>
          </p:cNvSpPr>
          <p:nvPr>
            <p:ph type="body" sz="quarter" idx="37" hasCustomPrompt="1"/>
          </p:nvPr>
        </p:nvSpPr>
        <p:spPr>
          <a:xfrm>
            <a:off x="3131816" y="3471866"/>
            <a:ext cx="2707650"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9">
            <a:extLst>
              <a:ext uri="{FF2B5EF4-FFF2-40B4-BE49-F238E27FC236}">
                <a16:creationId xmlns:a16="http://schemas.microsoft.com/office/drawing/2014/main" id="{208233AC-79AD-8844-A354-D89D37527B38}"/>
              </a:ext>
            </a:extLst>
          </p:cNvPr>
          <p:cNvSpPr>
            <a:spLocks noGrp="1"/>
          </p:cNvSpPr>
          <p:nvPr>
            <p:ph type="body" sz="quarter" idx="38" hasCustomPrompt="1"/>
          </p:nvPr>
        </p:nvSpPr>
        <p:spPr>
          <a:xfrm>
            <a:off x="6012184" y="3471866"/>
            <a:ext cx="2707650"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3">
            <a:extLst>
              <a:ext uri="{FF2B5EF4-FFF2-40B4-BE49-F238E27FC236}">
                <a16:creationId xmlns:a16="http://schemas.microsoft.com/office/drawing/2014/main" id="{E5BDE719-CDEC-5CC2-9200-0348B136E27A}"/>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4" name="Slide Number Placeholder 5">
            <a:extLst>
              <a:ext uri="{FF2B5EF4-FFF2-40B4-BE49-F238E27FC236}">
                <a16:creationId xmlns:a16="http://schemas.microsoft.com/office/drawing/2014/main" id="{0B17BC44-4E08-8DC8-C59A-863E7EFE9FE2}"/>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F2A188E7-934E-EDB4-1960-8CB45815B6D2}"/>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C92E5BC4-0D07-CD9C-54F4-4EE4592A5C5E}"/>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8" name="Picture 29">
            <a:extLst>
              <a:ext uri="{FF2B5EF4-FFF2-40B4-BE49-F238E27FC236}">
                <a16:creationId xmlns:a16="http://schemas.microsoft.com/office/drawing/2014/main" id="{ABAD2A8D-4F1D-C8B0-50B4-AA8E6DAFA5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24167723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Six Grid Text Subtitle">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D61F5EA0-08E1-0F95-3F2C-A12BCEBA86B2}"/>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Titre 1">
            <a:extLst>
              <a:ext uri="{FF2B5EF4-FFF2-40B4-BE49-F238E27FC236}">
                <a16:creationId xmlns:a16="http://schemas.microsoft.com/office/drawing/2014/main" id="{2CABB14B-A347-CBA1-FD7E-BE066819269B}"/>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a:t>Modifiez le style du titre</a:t>
            </a:r>
          </a:p>
        </p:txBody>
      </p:sp>
      <p:sp>
        <p:nvSpPr>
          <p:cNvPr id="9" name="Espace réservé du texte 3">
            <a:extLst>
              <a:ext uri="{FF2B5EF4-FFF2-40B4-BE49-F238E27FC236}">
                <a16:creationId xmlns:a16="http://schemas.microsoft.com/office/drawing/2014/main" id="{B3886F01-4D35-255A-FE3A-18CAF8286675}"/>
              </a:ext>
            </a:extLst>
          </p:cNvPr>
          <p:cNvSpPr>
            <a:spLocks noGrp="1"/>
          </p:cNvSpPr>
          <p:nvPr>
            <p:ph type="body" sz="half" idx="27"/>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17" name="Picture Placeholder 3">
            <a:extLst>
              <a:ext uri="{FF2B5EF4-FFF2-40B4-BE49-F238E27FC236}">
                <a16:creationId xmlns:a16="http://schemas.microsoft.com/office/drawing/2014/main" id="{4FEC6B5C-E4A2-6759-13B5-F6C4E6FCFEBC}"/>
              </a:ext>
            </a:extLst>
          </p:cNvPr>
          <p:cNvSpPr>
            <a:spLocks noGrp="1"/>
          </p:cNvSpPr>
          <p:nvPr>
            <p:ph type="pic" sz="quarter" idx="11"/>
          </p:nvPr>
        </p:nvSpPr>
        <p:spPr>
          <a:xfrm>
            <a:off x="244142"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0" name="Picture Placeholder 3">
            <a:extLst>
              <a:ext uri="{FF2B5EF4-FFF2-40B4-BE49-F238E27FC236}">
                <a16:creationId xmlns:a16="http://schemas.microsoft.com/office/drawing/2014/main" id="{3777AED5-8B9B-1EF8-FB23-E5853C276B9C}"/>
              </a:ext>
            </a:extLst>
          </p:cNvPr>
          <p:cNvSpPr>
            <a:spLocks noGrp="1"/>
          </p:cNvSpPr>
          <p:nvPr>
            <p:ph type="pic" sz="quarter" idx="29"/>
          </p:nvPr>
        </p:nvSpPr>
        <p:spPr>
          <a:xfrm>
            <a:off x="3131817"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1" name="Picture Placeholder 3">
            <a:extLst>
              <a:ext uri="{FF2B5EF4-FFF2-40B4-BE49-F238E27FC236}">
                <a16:creationId xmlns:a16="http://schemas.microsoft.com/office/drawing/2014/main" id="{54760B03-1F5E-A7F3-F625-69BAABB1B665}"/>
              </a:ext>
            </a:extLst>
          </p:cNvPr>
          <p:cNvSpPr>
            <a:spLocks noGrp="1"/>
          </p:cNvSpPr>
          <p:nvPr>
            <p:ph type="pic" sz="quarter" idx="30"/>
          </p:nvPr>
        </p:nvSpPr>
        <p:spPr>
          <a:xfrm>
            <a:off x="6012185"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2" name="Picture Placeholder 3">
            <a:extLst>
              <a:ext uri="{FF2B5EF4-FFF2-40B4-BE49-F238E27FC236}">
                <a16:creationId xmlns:a16="http://schemas.microsoft.com/office/drawing/2014/main" id="{39D21CEF-F33D-52C8-F20A-376824FD3514}"/>
              </a:ext>
            </a:extLst>
          </p:cNvPr>
          <p:cNvSpPr>
            <a:spLocks noGrp="1"/>
          </p:cNvSpPr>
          <p:nvPr>
            <p:ph type="pic" sz="quarter" idx="31"/>
          </p:nvPr>
        </p:nvSpPr>
        <p:spPr>
          <a:xfrm>
            <a:off x="244142"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3" name="Picture Placeholder 3">
            <a:extLst>
              <a:ext uri="{FF2B5EF4-FFF2-40B4-BE49-F238E27FC236}">
                <a16:creationId xmlns:a16="http://schemas.microsoft.com/office/drawing/2014/main" id="{B4BEAB34-AF2F-964B-5426-82549D694B30}"/>
              </a:ext>
            </a:extLst>
          </p:cNvPr>
          <p:cNvSpPr>
            <a:spLocks noGrp="1"/>
          </p:cNvSpPr>
          <p:nvPr>
            <p:ph type="pic" sz="quarter" idx="32"/>
          </p:nvPr>
        </p:nvSpPr>
        <p:spPr>
          <a:xfrm>
            <a:off x="3131817"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4" name="Picture Placeholder 3">
            <a:extLst>
              <a:ext uri="{FF2B5EF4-FFF2-40B4-BE49-F238E27FC236}">
                <a16:creationId xmlns:a16="http://schemas.microsoft.com/office/drawing/2014/main" id="{EBBEAF4B-D2C0-DF8F-A0AC-3A5F3EA8E85B}"/>
              </a:ext>
            </a:extLst>
          </p:cNvPr>
          <p:cNvSpPr>
            <a:spLocks noGrp="1"/>
          </p:cNvSpPr>
          <p:nvPr>
            <p:ph type="pic" sz="quarter" idx="33"/>
          </p:nvPr>
        </p:nvSpPr>
        <p:spPr>
          <a:xfrm>
            <a:off x="6012185"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9" name="Text Placeholder 9">
            <a:extLst>
              <a:ext uri="{FF2B5EF4-FFF2-40B4-BE49-F238E27FC236}">
                <a16:creationId xmlns:a16="http://schemas.microsoft.com/office/drawing/2014/main" id="{D7009806-4C45-D0C6-A6F4-C8A84EA56BB3}"/>
              </a:ext>
            </a:extLst>
          </p:cNvPr>
          <p:cNvSpPr>
            <a:spLocks noGrp="1"/>
          </p:cNvSpPr>
          <p:nvPr>
            <p:ph type="body" sz="quarter" idx="14" hasCustomPrompt="1"/>
          </p:nvPr>
        </p:nvSpPr>
        <p:spPr>
          <a:xfrm>
            <a:off x="251448" y="3471866"/>
            <a:ext cx="2707650"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9">
            <a:extLst>
              <a:ext uri="{FF2B5EF4-FFF2-40B4-BE49-F238E27FC236}">
                <a16:creationId xmlns:a16="http://schemas.microsoft.com/office/drawing/2014/main" id="{4F3FBAC7-37F7-ECC8-B581-388D118524FA}"/>
              </a:ext>
            </a:extLst>
          </p:cNvPr>
          <p:cNvSpPr>
            <a:spLocks noGrp="1"/>
          </p:cNvSpPr>
          <p:nvPr>
            <p:ph type="body" sz="quarter" idx="37" hasCustomPrompt="1"/>
          </p:nvPr>
        </p:nvSpPr>
        <p:spPr>
          <a:xfrm>
            <a:off x="3131816" y="3471866"/>
            <a:ext cx="2707650"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9">
            <a:extLst>
              <a:ext uri="{FF2B5EF4-FFF2-40B4-BE49-F238E27FC236}">
                <a16:creationId xmlns:a16="http://schemas.microsoft.com/office/drawing/2014/main" id="{7E128564-F580-9363-152B-01D280E5199E}"/>
              </a:ext>
            </a:extLst>
          </p:cNvPr>
          <p:cNvSpPr>
            <a:spLocks noGrp="1"/>
          </p:cNvSpPr>
          <p:nvPr>
            <p:ph type="body" sz="quarter" idx="38" hasCustomPrompt="1"/>
          </p:nvPr>
        </p:nvSpPr>
        <p:spPr>
          <a:xfrm>
            <a:off x="6012184" y="3471866"/>
            <a:ext cx="2707650" cy="900111"/>
          </a:xfrm>
          <a:prstGeom prst="rect">
            <a:avLst/>
          </a:prstGeom>
        </p:spPr>
        <p:txBody>
          <a:bodyPr lIns="0" tIns="0" rIns="0" bIns="0">
            <a:noAutofit/>
          </a:bodyPr>
          <a:lstStyle>
            <a:lvl1pPr marL="0" indent="-107997">
              <a:spcBef>
                <a:spcPts val="200"/>
              </a:spcBef>
              <a:buNone/>
              <a:defRPr sz="105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3">
            <a:extLst>
              <a:ext uri="{FF2B5EF4-FFF2-40B4-BE49-F238E27FC236}">
                <a16:creationId xmlns:a16="http://schemas.microsoft.com/office/drawing/2014/main" id="{F2884619-C2E2-FFF9-4B51-6E327391C96B}"/>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3" name="Slide Number Placeholder 5">
            <a:extLst>
              <a:ext uri="{FF2B5EF4-FFF2-40B4-BE49-F238E27FC236}">
                <a16:creationId xmlns:a16="http://schemas.microsoft.com/office/drawing/2014/main" id="{C1F4FBA9-59BA-8040-BED2-2334E7F79C3A}"/>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4" name="Rectangle 9">
            <a:extLst>
              <a:ext uri="{FF2B5EF4-FFF2-40B4-BE49-F238E27FC236}">
                <a16:creationId xmlns:a16="http://schemas.microsoft.com/office/drawing/2014/main" id="{167DD074-10BC-518A-5D2A-5215AD4945F6}"/>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5" name="Rectangle 9">
            <a:extLst>
              <a:ext uri="{FF2B5EF4-FFF2-40B4-BE49-F238E27FC236}">
                <a16:creationId xmlns:a16="http://schemas.microsoft.com/office/drawing/2014/main" id="{D4B1CBDE-C81B-73DA-D3D6-9C6E0DBBDB0D}"/>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6" name="Picture 29">
            <a:extLst>
              <a:ext uri="{FF2B5EF4-FFF2-40B4-BE49-F238E27FC236}">
                <a16:creationId xmlns:a16="http://schemas.microsoft.com/office/drawing/2014/main" id="{B7B67658-2C07-1DAF-60FE-F4E1DE7E90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2876433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10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7916" y="411474"/>
            <a:ext cx="8198644" cy="360046"/>
          </a:xfrm>
          <a:prstGeom prst="rect">
            <a:avLst/>
          </a:prstGeom>
        </p:spPr>
        <p:txBody>
          <a:bodyPr lIns="0" tIns="0" rIns="0" bIns="0"/>
          <a:lstStyle>
            <a:lvl1pPr>
              <a:defRPr>
                <a:solidFill>
                  <a:schemeClr val="bg1"/>
                </a:solidFill>
              </a:defRPr>
            </a:lvl1pPr>
          </a:lstStyle>
          <a:p>
            <a:r>
              <a:rPr lang="en-US"/>
              <a:t>Click to edit Master title style</a:t>
            </a:r>
          </a:p>
        </p:txBody>
      </p:sp>
      <p:sp>
        <p:nvSpPr>
          <p:cNvPr id="3" name="Text Placeholder 4"/>
          <p:cNvSpPr>
            <a:spLocks noGrp="1"/>
          </p:cNvSpPr>
          <p:nvPr>
            <p:ph type="body" sz="quarter" idx="10" hasCustomPrompt="1"/>
          </p:nvPr>
        </p:nvSpPr>
        <p:spPr>
          <a:xfrm>
            <a:off x="467916" y="951543"/>
            <a:ext cx="8198644" cy="360046"/>
          </a:xfrm>
          <a:prstGeom prst="rect">
            <a:avLst/>
          </a:prstGeom>
        </p:spPr>
        <p:txBody>
          <a:bodyPr lIns="0" tIns="0" rIns="0" bIns="0">
            <a:noAutofit/>
          </a:bodyPr>
          <a:lstStyle>
            <a:lvl1pPr marL="0" indent="0" algn="ctr">
              <a:lnSpc>
                <a:spcPct val="86000"/>
              </a:lnSpc>
              <a:spcBef>
                <a:spcPts val="0"/>
              </a:spcBef>
              <a:buNone/>
              <a:defRPr sz="1350" baseline="0">
                <a:solidFill>
                  <a:schemeClr val="bg1"/>
                </a:solidFill>
              </a:defRPr>
            </a:lvl1pPr>
          </a:lstStyle>
          <a:p>
            <a:pPr lvl="0"/>
            <a:r>
              <a:rPr lang="en-US"/>
              <a:t>Click here to edit subtitle</a:t>
            </a:r>
          </a:p>
        </p:txBody>
      </p:sp>
      <p:pic>
        <p:nvPicPr>
          <p:cNvPr id="10" name="Image 4">
            <a:extLst>
              <a:ext uri="{FF2B5EF4-FFF2-40B4-BE49-F238E27FC236}">
                <a16:creationId xmlns:a16="http://schemas.microsoft.com/office/drawing/2014/main" id="{DC5D32F8-7D1D-6E46-739F-35221EAFD74D}"/>
              </a:ext>
            </a:extLst>
          </p:cNvPr>
          <p:cNvPicPr>
            <a:picLocks noChangeAspect="1"/>
          </p:cNvPicPr>
          <p:nvPr userDrawn="1"/>
        </p:nvPicPr>
        <p:blipFill>
          <a:blip r:embed="rId2"/>
          <a:stretch>
            <a:fillRect/>
          </a:stretch>
        </p:blipFill>
        <p:spPr>
          <a:xfrm>
            <a:off x="7404639" y="4703988"/>
            <a:ext cx="706894" cy="175434"/>
          </a:xfrm>
          <a:prstGeom prst="rect">
            <a:avLst/>
          </a:prstGeom>
        </p:spPr>
      </p:pic>
      <p:sp>
        <p:nvSpPr>
          <p:cNvPr id="11" name="Slide Number Placeholder 5">
            <a:extLst>
              <a:ext uri="{FF2B5EF4-FFF2-40B4-BE49-F238E27FC236}">
                <a16:creationId xmlns:a16="http://schemas.microsoft.com/office/drawing/2014/main" id="{F704768D-35E2-AB65-D243-619B75917997}"/>
              </a:ext>
            </a:extLst>
          </p:cNvPr>
          <p:cNvSpPr txBox="1">
            <a:spLocks/>
          </p:cNvSpPr>
          <p:nvPr userDrawn="1"/>
        </p:nvSpPr>
        <p:spPr>
          <a:xfrm>
            <a:off x="8390280"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bg1"/>
                </a:solidFill>
                <a:latin typeface="Arial" panose="020B0604020202020204" pitchFamily="34" charset="0"/>
                <a:cs typeface="Arial" panose="020B0604020202020204" pitchFamily="34" charset="0"/>
              </a:rPr>
              <a:pPr algn="ctr"/>
              <a:t>‹#›</a:t>
            </a:fld>
            <a:endParaRPr lang="en-US" sz="700" b="1">
              <a:solidFill>
                <a:schemeClr val="bg1"/>
              </a:solidFill>
              <a:latin typeface="Arial" panose="020B0604020202020204" pitchFamily="34" charset="0"/>
              <a:cs typeface="Arial" panose="020B0604020202020204" pitchFamily="34" charset="0"/>
            </a:endParaRPr>
          </a:p>
        </p:txBody>
      </p:sp>
      <p:sp>
        <p:nvSpPr>
          <p:cNvPr id="12" name="Rectangle 9">
            <a:extLst>
              <a:ext uri="{FF2B5EF4-FFF2-40B4-BE49-F238E27FC236}">
                <a16:creationId xmlns:a16="http://schemas.microsoft.com/office/drawing/2014/main" id="{C9A4C60A-B184-6075-2F90-199918EA43BE}"/>
              </a:ext>
            </a:extLst>
          </p:cNvPr>
          <p:cNvSpPr/>
          <p:nvPr userDrawn="1"/>
        </p:nvSpPr>
        <p:spPr>
          <a:xfrm rot="2700000">
            <a:off x="8349318"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3" name="Rectangle 9">
            <a:extLst>
              <a:ext uri="{FF2B5EF4-FFF2-40B4-BE49-F238E27FC236}">
                <a16:creationId xmlns:a16="http://schemas.microsoft.com/office/drawing/2014/main" id="{5140BAED-AC6A-621D-E5A4-00AA859890E1}"/>
              </a:ext>
            </a:extLst>
          </p:cNvPr>
          <p:cNvSpPr/>
          <p:nvPr userDrawn="1"/>
        </p:nvSpPr>
        <p:spPr>
          <a:xfrm rot="13500000">
            <a:off x="8743238"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4" name="Espace réservé du pied de page 1">
            <a:extLst>
              <a:ext uri="{FF2B5EF4-FFF2-40B4-BE49-F238E27FC236}">
                <a16:creationId xmlns:a16="http://schemas.microsoft.com/office/drawing/2014/main" id="{33A6F1C0-FA2B-97F4-BFE7-7B509A754FC1}"/>
              </a:ext>
            </a:extLst>
          </p:cNvPr>
          <p:cNvSpPr txBox="1">
            <a:spLocks/>
          </p:cNvSpPr>
          <p:nvPr userDrawn="1"/>
        </p:nvSpPr>
        <p:spPr>
          <a:xfrm>
            <a:off x="244142" y="4673153"/>
            <a:ext cx="3659643" cy="146946"/>
          </a:xfrm>
          <a:prstGeom prst="rect">
            <a:avLst/>
          </a:prstGeom>
        </p:spPr>
        <p:txBody>
          <a:bodyPr/>
          <a:ls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sz="700" cap="all">
                <a:solidFill>
                  <a:schemeClr val="bg1"/>
                </a:solidFill>
                <a:latin typeface="Arial" panose="020B0604020202020204" pitchFamily="34" charset="0"/>
                <a:cs typeface="Arial" panose="020B0604020202020204" pitchFamily="34" charset="0"/>
              </a:rPr>
              <a:t>PROPRIETARY &amp; CONFIDENTIAL // PRODUCT LINE, DIVISION OR BUSINESS UNIT</a:t>
            </a:r>
          </a:p>
        </p:txBody>
      </p:sp>
    </p:spTree>
    <p:extLst>
      <p:ext uri="{BB962C8B-B14F-4D97-AF65-F5344CB8AC3E}">
        <p14:creationId xmlns:p14="http://schemas.microsoft.com/office/powerpoint/2010/main" val="2312582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7_chapter">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6CF53D57-A341-A70F-D8BB-2528A70E21A7}"/>
              </a:ext>
            </a:extLst>
          </p:cNvPr>
          <p:cNvSpPr>
            <a:spLocks noGrp="1"/>
          </p:cNvSpPr>
          <p:nvPr>
            <p:ph type="pic" sz="quarter" idx="10"/>
          </p:nvPr>
        </p:nvSpPr>
        <p:spPr>
          <a:xfrm>
            <a:off x="251446" y="231451"/>
            <a:ext cx="8637391" cy="4320552"/>
          </a:xfrm>
          <a:prstGeom prst="rect">
            <a:avLst/>
          </a:prstGeom>
          <a:solidFill>
            <a:schemeClr val="bg1">
              <a:lumMod val="95000"/>
            </a:schemeClr>
          </a:solidFill>
        </p:spPr>
        <p:txBody>
          <a:bodyPr lIns="182880" tIns="91440" rIns="182880" bIns="91440"/>
          <a:lstStyle>
            <a:lvl1pPr marL="0" indent="0">
              <a:buFontTx/>
              <a:buNone/>
              <a:defRPr/>
            </a:lvl1pPr>
          </a:lstStyle>
          <a:p>
            <a:r>
              <a:rPr lang="en-US"/>
              <a:t>Click icon to add picture</a:t>
            </a:r>
            <a:endParaRPr lang="en-US" dirty="0"/>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971540" y="951543"/>
            <a:ext cx="2700345" cy="2664919"/>
          </a:xfrm>
          <a:prstGeom prst="rect">
            <a:avLst/>
          </a:prstGeom>
          <a:solidFill>
            <a:srgbClr val="4298D3"/>
          </a:solidFill>
        </p:spPr>
        <p:txBody>
          <a:bodyPr vert="horz" lIns="180000" tIns="180000" rIns="180000" bIns="180000" rtlCol="0" anchor="ctr">
            <a:noAutofit/>
          </a:bodyPr>
          <a:lstStyle>
            <a:lvl1pPr algn="l">
              <a:defRPr sz="2400" b="1" cap="all" baseline="0">
                <a:solidFill>
                  <a:schemeClr val="bg1"/>
                </a:solidFill>
              </a:defRPr>
            </a:lvl1pPr>
          </a:lstStyle>
          <a:p>
            <a:r>
              <a:rPr lang="en-US"/>
              <a:t>Click to edit Master title style</a:t>
            </a:r>
            <a:endParaRPr lang="fr-FR" dirty="0"/>
          </a:p>
        </p:txBody>
      </p:sp>
      <p:sp>
        <p:nvSpPr>
          <p:cNvPr id="4" name="Espace réservé du texte 3">
            <a:extLst>
              <a:ext uri="{FF2B5EF4-FFF2-40B4-BE49-F238E27FC236}">
                <a16:creationId xmlns:a16="http://schemas.microsoft.com/office/drawing/2014/main" id="{6927B515-DA3C-3FCE-B16B-E368E9F5889D}"/>
              </a:ext>
            </a:extLst>
          </p:cNvPr>
          <p:cNvSpPr>
            <a:spLocks noGrp="1"/>
          </p:cNvSpPr>
          <p:nvPr>
            <p:ph type="body" sz="half" idx="2"/>
          </p:nvPr>
        </p:nvSpPr>
        <p:spPr>
          <a:xfrm>
            <a:off x="251447" y="231451"/>
            <a:ext cx="720092" cy="720092"/>
          </a:xfrm>
          <a:prstGeom prst="rect">
            <a:avLst/>
          </a:prstGeom>
          <a:solidFill>
            <a:srgbClr val="4298D3"/>
          </a:solidFill>
        </p:spPr>
        <p:txBody>
          <a:bodyPr wrap="square" lIns="0" tIns="0" rIns="0" bIns="0" anchor="ctr" anchorCtr="0">
            <a:noAutofit/>
          </a:bodyPr>
          <a:lstStyle>
            <a:lvl1pPr marL="0" indent="0" algn="ctr">
              <a:buNone/>
              <a:defRPr sz="28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Espace réservé du texte 3">
            <a:extLst>
              <a:ext uri="{FF2B5EF4-FFF2-40B4-BE49-F238E27FC236}">
                <a16:creationId xmlns:a16="http://schemas.microsoft.com/office/drawing/2014/main" id="{2B0C039B-A04F-E0D7-D53E-FAB37986B1E8}"/>
              </a:ext>
            </a:extLst>
          </p:cNvPr>
          <p:cNvSpPr>
            <a:spLocks noGrp="1"/>
          </p:cNvSpPr>
          <p:nvPr>
            <p:ph type="body" sz="half" idx="11"/>
          </p:nvPr>
        </p:nvSpPr>
        <p:spPr>
          <a:xfrm>
            <a:off x="1151563" y="2931796"/>
            <a:ext cx="2340300" cy="540069"/>
          </a:xfrm>
          <a:prstGeom prst="rect">
            <a:avLst/>
          </a:prstGeom>
        </p:spPr>
        <p:txBody>
          <a:bodyPr wrap="square" lIns="0" tIns="0" rIns="0" bIns="0" anchor="t" anchorCtr="0">
            <a:no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5" name="Connecteur droit 14">
            <a:extLst>
              <a:ext uri="{FF2B5EF4-FFF2-40B4-BE49-F238E27FC236}">
                <a16:creationId xmlns:a16="http://schemas.microsoft.com/office/drawing/2014/main" id="{DD875D8C-109C-E377-CD92-9B2EF1A1448F}"/>
              </a:ext>
            </a:extLst>
          </p:cNvPr>
          <p:cNvCxnSpPr>
            <a:cxnSpLocks/>
          </p:cNvCxnSpPr>
          <p:nvPr/>
        </p:nvCxnSpPr>
        <p:spPr>
          <a:xfrm>
            <a:off x="251448"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BEA83D60-5E42-4222-08B5-BA42A2E0692A}"/>
              </a:ext>
            </a:extLst>
          </p:cNvPr>
          <p:cNvSpPr txBox="1">
            <a:spLocks/>
          </p:cNvSpPr>
          <p:nvPr/>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9" name="Rectangle 9">
            <a:extLst>
              <a:ext uri="{FF2B5EF4-FFF2-40B4-BE49-F238E27FC236}">
                <a16:creationId xmlns:a16="http://schemas.microsoft.com/office/drawing/2014/main" id="{12CFBB55-C2AA-18C5-62E6-88CD18263E86}"/>
              </a:ext>
            </a:extLst>
          </p:cNvPr>
          <p:cNvSpPr/>
          <p:nvPr/>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20" name="Rectangle 9">
            <a:extLst>
              <a:ext uri="{FF2B5EF4-FFF2-40B4-BE49-F238E27FC236}">
                <a16:creationId xmlns:a16="http://schemas.microsoft.com/office/drawing/2014/main" id="{458D61B9-2B4F-CB0F-AABB-2F4D171A399A}"/>
              </a:ext>
            </a:extLst>
          </p:cNvPr>
          <p:cNvSpPr/>
          <p:nvPr/>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21" name="Footer Placeholder 3">
            <a:extLst>
              <a:ext uri="{FF2B5EF4-FFF2-40B4-BE49-F238E27FC236}">
                <a16:creationId xmlns:a16="http://schemas.microsoft.com/office/drawing/2014/main" id="{1B7DC185-C2DC-E356-DCED-A055002250AA}"/>
              </a:ext>
            </a:extLst>
          </p:cNvPr>
          <p:cNvSpPr>
            <a:spLocks noGrp="1"/>
          </p:cNvSpPr>
          <p:nvPr>
            <p:ph type="ftr" sz="quarter" idx="3"/>
          </p:nvPr>
        </p:nvSpPr>
        <p:spPr>
          <a:xfrm>
            <a:off x="244141" y="4728179"/>
            <a:ext cx="3544087" cy="113242"/>
          </a:xfrm>
          <a:prstGeom prst="rect">
            <a:avLst/>
          </a:prstGeom>
        </p:spPr>
        <p:txBody>
          <a:bodyPr vert="horz" lIns="0" tIns="0" rIns="0" bIns="0" rtlCol="0" anchor="b" anchorCtr="0">
            <a:no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pic>
        <p:nvPicPr>
          <p:cNvPr id="23" name="Picture 29">
            <a:extLst>
              <a:ext uri="{FF2B5EF4-FFF2-40B4-BE49-F238E27FC236}">
                <a16:creationId xmlns:a16="http://schemas.microsoft.com/office/drawing/2014/main" id="{C931DC2D-542C-1B5F-C61E-650E1A8C95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cxnSp>
        <p:nvCxnSpPr>
          <p:cNvPr id="2" name="Connecteur droit 14">
            <a:extLst>
              <a:ext uri="{FF2B5EF4-FFF2-40B4-BE49-F238E27FC236}">
                <a16:creationId xmlns:a16="http://schemas.microsoft.com/office/drawing/2014/main" id="{B4D8EC8D-7CE2-D2BA-9D8E-B3A0E62F8C46}"/>
              </a:ext>
            </a:extLst>
          </p:cNvPr>
          <p:cNvCxnSpPr>
            <a:cxnSpLocks/>
          </p:cNvCxnSpPr>
          <p:nvPr userDrawn="1"/>
        </p:nvCxnSpPr>
        <p:spPr>
          <a:xfrm>
            <a:off x="251448"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2C00C977-0143-D540-A703-3E92BCC19678}"/>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6" name="Rectangle 9">
            <a:extLst>
              <a:ext uri="{FF2B5EF4-FFF2-40B4-BE49-F238E27FC236}">
                <a16:creationId xmlns:a16="http://schemas.microsoft.com/office/drawing/2014/main" id="{D74D77FD-27EB-89BA-12ED-CE932BCFC5AD}"/>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8" name="Rectangle 9">
            <a:extLst>
              <a:ext uri="{FF2B5EF4-FFF2-40B4-BE49-F238E27FC236}">
                <a16:creationId xmlns:a16="http://schemas.microsoft.com/office/drawing/2014/main" id="{1F89F27F-49A4-EE01-832D-70F57BB3B8A7}"/>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9" name="Picture 29">
            <a:extLst>
              <a:ext uri="{FF2B5EF4-FFF2-40B4-BE49-F238E27FC236}">
                <a16:creationId xmlns:a16="http://schemas.microsoft.com/office/drawing/2014/main" id="{728552C8-BA23-DCB7-B05F-7FA943220C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
        <p:nvSpPr>
          <p:cNvPr id="10" name="Action Button: Forward or Next 33">
            <a:hlinkClick r:id="" action="ppaction://hlinkshowjump?jump=nextslide" highlightClick="1"/>
            <a:extLst>
              <a:ext uri="{FF2B5EF4-FFF2-40B4-BE49-F238E27FC236}">
                <a16:creationId xmlns:a16="http://schemas.microsoft.com/office/drawing/2014/main" id="{C35D33C7-938F-131D-718C-D55AD5C6ACAC}"/>
              </a:ext>
            </a:extLst>
          </p:cNvPr>
          <p:cNvSpPr/>
          <p:nvPr userDrawn="1"/>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2" name="Action Button: Back or Previous 34">
            <a:hlinkClick r:id="" action="ppaction://hlinkshowjump?jump=previousslide" highlightClick="1"/>
            <a:extLst>
              <a:ext uri="{FF2B5EF4-FFF2-40B4-BE49-F238E27FC236}">
                <a16:creationId xmlns:a16="http://schemas.microsoft.com/office/drawing/2014/main" id="{2E658AFF-32CB-1674-0AB7-6C8292E57CEE}"/>
              </a:ext>
            </a:extLst>
          </p:cNvPr>
          <p:cNvSpPr/>
          <p:nvPr userDrawn="1"/>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dirty="0">
              <a:solidFill>
                <a:schemeClr val="bg2"/>
              </a:solidFill>
            </a:endParaRPr>
          </a:p>
        </p:txBody>
      </p:sp>
    </p:spTree>
    <p:extLst>
      <p:ext uri="{BB962C8B-B14F-4D97-AF65-F5344CB8AC3E}">
        <p14:creationId xmlns:p14="http://schemas.microsoft.com/office/powerpoint/2010/main" val="21437680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pic>
        <p:nvPicPr>
          <p:cNvPr id="8" name="Image 4">
            <a:extLst>
              <a:ext uri="{FF2B5EF4-FFF2-40B4-BE49-F238E27FC236}">
                <a16:creationId xmlns:a16="http://schemas.microsoft.com/office/drawing/2014/main" id="{1B51FC41-6B41-038E-9C80-10B3CD4DA7AE}"/>
              </a:ext>
            </a:extLst>
          </p:cNvPr>
          <p:cNvPicPr>
            <a:picLocks noChangeAspect="1"/>
          </p:cNvPicPr>
          <p:nvPr userDrawn="1"/>
        </p:nvPicPr>
        <p:blipFill>
          <a:blip r:embed="rId2"/>
          <a:stretch>
            <a:fillRect/>
          </a:stretch>
        </p:blipFill>
        <p:spPr>
          <a:xfrm>
            <a:off x="7404639" y="4703988"/>
            <a:ext cx="706894" cy="175434"/>
          </a:xfrm>
          <a:prstGeom prst="rect">
            <a:avLst/>
          </a:prstGeom>
        </p:spPr>
      </p:pic>
      <p:sp>
        <p:nvSpPr>
          <p:cNvPr id="9" name="Slide Number Placeholder 5">
            <a:extLst>
              <a:ext uri="{FF2B5EF4-FFF2-40B4-BE49-F238E27FC236}">
                <a16:creationId xmlns:a16="http://schemas.microsoft.com/office/drawing/2014/main" id="{FB6F78F8-7C57-2122-AA72-BAF2EF42E3F2}"/>
              </a:ext>
            </a:extLst>
          </p:cNvPr>
          <p:cNvSpPr txBox="1">
            <a:spLocks/>
          </p:cNvSpPr>
          <p:nvPr userDrawn="1"/>
        </p:nvSpPr>
        <p:spPr>
          <a:xfrm>
            <a:off x="8390280"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bg1"/>
                </a:solidFill>
                <a:latin typeface="Arial" panose="020B0604020202020204" pitchFamily="34" charset="0"/>
                <a:cs typeface="Arial" panose="020B0604020202020204" pitchFamily="34" charset="0"/>
              </a:rPr>
              <a:pPr algn="ctr"/>
              <a:t>‹#›</a:t>
            </a:fld>
            <a:endParaRPr lang="en-US" sz="700" b="1">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5094DAD-AB93-C6FB-A08B-167C1B6EB628}"/>
              </a:ext>
            </a:extLst>
          </p:cNvPr>
          <p:cNvSpPr/>
          <p:nvPr userDrawn="1"/>
        </p:nvSpPr>
        <p:spPr>
          <a:xfrm rot="2700000">
            <a:off x="8349318"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1" name="Rectangle 9">
            <a:extLst>
              <a:ext uri="{FF2B5EF4-FFF2-40B4-BE49-F238E27FC236}">
                <a16:creationId xmlns:a16="http://schemas.microsoft.com/office/drawing/2014/main" id="{44D6CF51-23E9-004C-F282-A55E2CB2C29D}"/>
              </a:ext>
            </a:extLst>
          </p:cNvPr>
          <p:cNvSpPr/>
          <p:nvPr userDrawn="1"/>
        </p:nvSpPr>
        <p:spPr>
          <a:xfrm rot="13500000">
            <a:off x="8743238"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3" name="Espace réservé du pied de page 1">
            <a:extLst>
              <a:ext uri="{FF2B5EF4-FFF2-40B4-BE49-F238E27FC236}">
                <a16:creationId xmlns:a16="http://schemas.microsoft.com/office/drawing/2014/main" id="{3B83456F-60C6-0845-384F-E1E1D279D4BC}"/>
              </a:ext>
            </a:extLst>
          </p:cNvPr>
          <p:cNvSpPr txBox="1">
            <a:spLocks/>
          </p:cNvSpPr>
          <p:nvPr userDrawn="1"/>
        </p:nvSpPr>
        <p:spPr>
          <a:xfrm>
            <a:off x="244142" y="4673153"/>
            <a:ext cx="3659643" cy="146946"/>
          </a:xfrm>
          <a:prstGeom prst="rect">
            <a:avLst/>
          </a:prstGeom>
        </p:spPr>
        <p:txBody>
          <a:bodyPr/>
          <a:ls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sz="700" cap="all">
                <a:solidFill>
                  <a:schemeClr val="bg1"/>
                </a:solidFill>
                <a:latin typeface="Arial" panose="020B0604020202020204" pitchFamily="34" charset="0"/>
                <a:cs typeface="Arial" panose="020B0604020202020204" pitchFamily="34" charset="0"/>
              </a:rPr>
              <a:t>PROPRIETARY &amp; CONFIDENTIAL // PRODUCT LINE, DIVISION OR BUSINESS UNIT</a:t>
            </a:r>
          </a:p>
        </p:txBody>
      </p:sp>
    </p:spTree>
    <p:extLst>
      <p:ext uri="{BB962C8B-B14F-4D97-AF65-F5344CB8AC3E}">
        <p14:creationId xmlns:p14="http://schemas.microsoft.com/office/powerpoint/2010/main" val="27117260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Title Subtitle only 2">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9516F3C2-4276-E1F2-C68A-418EF175D1D5}"/>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9FACF36B-7A27-A3A6-4937-37576CA0857B}"/>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a:t>Modifiez le style du titre</a:t>
            </a:r>
          </a:p>
        </p:txBody>
      </p:sp>
      <p:sp>
        <p:nvSpPr>
          <p:cNvPr id="6" name="Espace réservé du texte 3">
            <a:extLst>
              <a:ext uri="{FF2B5EF4-FFF2-40B4-BE49-F238E27FC236}">
                <a16:creationId xmlns:a16="http://schemas.microsoft.com/office/drawing/2014/main" id="{430D0474-3496-4BBF-273F-CD22ABE709DB}"/>
              </a:ext>
            </a:extLst>
          </p:cNvPr>
          <p:cNvSpPr>
            <a:spLocks noGrp="1"/>
          </p:cNvSpPr>
          <p:nvPr>
            <p:ph type="body" sz="half" idx="28"/>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2" name="Footer Placeholder 3">
            <a:extLst>
              <a:ext uri="{FF2B5EF4-FFF2-40B4-BE49-F238E27FC236}">
                <a16:creationId xmlns:a16="http://schemas.microsoft.com/office/drawing/2014/main" id="{4FC88140-07B1-4909-FD84-C16D0D094E1E}"/>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3" name="Slide Number Placeholder 5">
            <a:extLst>
              <a:ext uri="{FF2B5EF4-FFF2-40B4-BE49-F238E27FC236}">
                <a16:creationId xmlns:a16="http://schemas.microsoft.com/office/drawing/2014/main" id="{A6824739-57FD-103E-6B10-B01CF175D0A3}"/>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7" name="Rectangle 9">
            <a:extLst>
              <a:ext uri="{FF2B5EF4-FFF2-40B4-BE49-F238E27FC236}">
                <a16:creationId xmlns:a16="http://schemas.microsoft.com/office/drawing/2014/main" id="{C5022CAE-FB01-A4C1-1553-19050BD69752}"/>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8" name="Rectangle 9">
            <a:extLst>
              <a:ext uri="{FF2B5EF4-FFF2-40B4-BE49-F238E27FC236}">
                <a16:creationId xmlns:a16="http://schemas.microsoft.com/office/drawing/2014/main" id="{A47DB713-664F-FAC1-875A-020C1364C9B5}"/>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9" name="Picture 29">
            <a:extLst>
              <a:ext uri="{FF2B5EF4-FFF2-40B4-BE49-F238E27FC236}">
                <a16:creationId xmlns:a16="http://schemas.microsoft.com/office/drawing/2014/main" id="{A6A2C6D4-26A9-594C-4387-707C885B426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493740214"/>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DD1BB06E-54DA-98A8-C5DE-A30EC97CB05A}"/>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85F05297-08F9-7266-CA66-1195FDDD7BEF}"/>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atin typeface="Arial" panose="020B0604020202020204" pitchFamily="34" charset="0"/>
                <a:cs typeface="Arial" panose="020B0604020202020204" pitchFamily="34" charset="0"/>
              </a:defRPr>
            </a:lvl1pPr>
          </a:lstStyle>
          <a:p>
            <a:r>
              <a:rPr lang="fr-FR"/>
              <a:t>Modifiez le style du titre</a:t>
            </a:r>
          </a:p>
        </p:txBody>
      </p:sp>
      <p:sp>
        <p:nvSpPr>
          <p:cNvPr id="3" name="Footer Placeholder 3">
            <a:extLst>
              <a:ext uri="{FF2B5EF4-FFF2-40B4-BE49-F238E27FC236}">
                <a16:creationId xmlns:a16="http://schemas.microsoft.com/office/drawing/2014/main" id="{8880D093-CCB8-7374-F24D-8618CFFDCCC6}"/>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4" name="Slide Number Placeholder 5">
            <a:extLst>
              <a:ext uri="{FF2B5EF4-FFF2-40B4-BE49-F238E27FC236}">
                <a16:creationId xmlns:a16="http://schemas.microsoft.com/office/drawing/2014/main" id="{AD9C75EE-A465-CDE4-00BB-CA7CD2EB96A8}"/>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A3D7EDF9-1023-45B7-D3F8-1DA654125B9B}"/>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4654DD4A-B90E-710E-99F4-67EE49BE8C05}"/>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8" name="Picture 29">
            <a:extLst>
              <a:ext uri="{FF2B5EF4-FFF2-40B4-BE49-F238E27FC236}">
                <a16:creationId xmlns:a16="http://schemas.microsoft.com/office/drawing/2014/main" id="{8C6E962E-CDE7-6005-C1EF-04BED2F430A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16939927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Four Tall Tex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8" y="1131567"/>
            <a:ext cx="1980253"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50"/>
            </a:lvl1pPr>
          </a:lstStyle>
          <a:p>
            <a:endParaRPr lang="en-US"/>
          </a:p>
        </p:txBody>
      </p:sp>
      <p:sp>
        <p:nvSpPr>
          <p:cNvPr id="5" name="Picture Placeholder 3"/>
          <p:cNvSpPr>
            <a:spLocks noGrp="1"/>
          </p:cNvSpPr>
          <p:nvPr>
            <p:ph type="pic" sz="quarter" idx="11"/>
          </p:nvPr>
        </p:nvSpPr>
        <p:spPr>
          <a:xfrm>
            <a:off x="2411725" y="1131567"/>
            <a:ext cx="1980253"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50"/>
            </a:lvl1pPr>
          </a:lstStyle>
          <a:p>
            <a:endParaRPr lang="en-US"/>
          </a:p>
        </p:txBody>
      </p:sp>
      <p:sp>
        <p:nvSpPr>
          <p:cNvPr id="6" name="Picture Placeholder 3"/>
          <p:cNvSpPr>
            <a:spLocks noGrp="1"/>
          </p:cNvSpPr>
          <p:nvPr>
            <p:ph type="pic" sz="quarter" idx="12"/>
          </p:nvPr>
        </p:nvSpPr>
        <p:spPr>
          <a:xfrm>
            <a:off x="4572001" y="1131567"/>
            <a:ext cx="1986914"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50"/>
            </a:lvl1pPr>
          </a:lstStyle>
          <a:p>
            <a:endParaRPr lang="en-US"/>
          </a:p>
        </p:txBody>
      </p:sp>
      <p:sp>
        <p:nvSpPr>
          <p:cNvPr id="7" name="Picture Placeholder 3"/>
          <p:cNvSpPr>
            <a:spLocks noGrp="1"/>
          </p:cNvSpPr>
          <p:nvPr>
            <p:ph type="pic" sz="quarter" idx="13"/>
          </p:nvPr>
        </p:nvSpPr>
        <p:spPr>
          <a:xfrm>
            <a:off x="6732277" y="1131567"/>
            <a:ext cx="1986914" cy="110712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anchor="ctr">
            <a:normAutofit/>
          </a:bodyPr>
          <a:lstStyle>
            <a:lvl1pPr marL="0" indent="0" algn="ctr">
              <a:buNone/>
              <a:defRPr sz="1050"/>
            </a:lvl1pPr>
          </a:lstStyle>
          <a:p>
            <a:endParaRPr lang="en-US"/>
          </a:p>
        </p:txBody>
      </p:sp>
      <p:cxnSp>
        <p:nvCxnSpPr>
          <p:cNvPr id="3" name="Connecteur droit 2">
            <a:extLst>
              <a:ext uri="{FF2B5EF4-FFF2-40B4-BE49-F238E27FC236}">
                <a16:creationId xmlns:a16="http://schemas.microsoft.com/office/drawing/2014/main" id="{A8BBFBB8-D872-FA68-8E23-B67E81F1C723}"/>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Titre 1">
            <a:extLst>
              <a:ext uri="{FF2B5EF4-FFF2-40B4-BE49-F238E27FC236}">
                <a16:creationId xmlns:a16="http://schemas.microsoft.com/office/drawing/2014/main" id="{7DCD8B35-6193-2E74-0E2E-87E922D739BF}"/>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fr-FR"/>
              <a:t>Modifiez le style du titre</a:t>
            </a:r>
          </a:p>
        </p:txBody>
      </p:sp>
      <p:sp>
        <p:nvSpPr>
          <p:cNvPr id="12" name="Text Placeholder 9">
            <a:extLst>
              <a:ext uri="{FF2B5EF4-FFF2-40B4-BE49-F238E27FC236}">
                <a16:creationId xmlns:a16="http://schemas.microsoft.com/office/drawing/2014/main" id="{329D9A73-F0FF-82C4-3ECC-17D9F9503F59}"/>
              </a:ext>
            </a:extLst>
          </p:cNvPr>
          <p:cNvSpPr>
            <a:spLocks noGrp="1"/>
          </p:cNvSpPr>
          <p:nvPr>
            <p:ph type="body" sz="quarter" idx="14" hasCustomPrompt="1"/>
          </p:nvPr>
        </p:nvSpPr>
        <p:spPr>
          <a:xfrm>
            <a:off x="251449" y="2392681"/>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9">
            <a:extLst>
              <a:ext uri="{FF2B5EF4-FFF2-40B4-BE49-F238E27FC236}">
                <a16:creationId xmlns:a16="http://schemas.microsoft.com/office/drawing/2014/main" id="{B620AD9A-F709-6C11-6D9D-7C81FF27B7EB}"/>
              </a:ext>
            </a:extLst>
          </p:cNvPr>
          <p:cNvSpPr>
            <a:spLocks noGrp="1"/>
          </p:cNvSpPr>
          <p:nvPr>
            <p:ph type="body" sz="quarter" idx="28" hasCustomPrompt="1"/>
          </p:nvPr>
        </p:nvSpPr>
        <p:spPr>
          <a:xfrm>
            <a:off x="2411725" y="2391728"/>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9">
            <a:extLst>
              <a:ext uri="{FF2B5EF4-FFF2-40B4-BE49-F238E27FC236}">
                <a16:creationId xmlns:a16="http://schemas.microsoft.com/office/drawing/2014/main" id="{AA310F71-EBBC-ECDF-CD82-D4240D4382EA}"/>
              </a:ext>
            </a:extLst>
          </p:cNvPr>
          <p:cNvSpPr>
            <a:spLocks noGrp="1"/>
          </p:cNvSpPr>
          <p:nvPr>
            <p:ph type="body" sz="quarter" idx="29" hasCustomPrompt="1"/>
          </p:nvPr>
        </p:nvSpPr>
        <p:spPr>
          <a:xfrm>
            <a:off x="4572255" y="2391728"/>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9">
            <a:extLst>
              <a:ext uri="{FF2B5EF4-FFF2-40B4-BE49-F238E27FC236}">
                <a16:creationId xmlns:a16="http://schemas.microsoft.com/office/drawing/2014/main" id="{7245F8CE-C5E5-2D2E-99A3-1AB5095BE267}"/>
              </a:ext>
            </a:extLst>
          </p:cNvPr>
          <p:cNvSpPr>
            <a:spLocks noGrp="1"/>
          </p:cNvSpPr>
          <p:nvPr>
            <p:ph type="body" sz="quarter" idx="30" hasCustomPrompt="1"/>
          </p:nvPr>
        </p:nvSpPr>
        <p:spPr>
          <a:xfrm>
            <a:off x="6732277" y="2391728"/>
            <a:ext cx="1979999" cy="1979299"/>
          </a:xfrm>
          <a:prstGeom prst="rect">
            <a:avLst/>
          </a:prstGeom>
        </p:spPr>
        <p:txBody>
          <a:bodyPr lIns="0" tIns="0" rIns="0" bIns="0">
            <a:noAutofit/>
          </a:bodyPr>
          <a:lstStyle>
            <a:lvl1pPr marL="0" indent="-107997">
              <a:spcBef>
                <a:spcPts val="200"/>
              </a:spcBef>
              <a:buNone/>
              <a:defRPr sz="1200" spc="0"/>
            </a:lvl1pPr>
            <a:lvl2pPr marL="107997" indent="-107997">
              <a:spcBef>
                <a:spcPts val="200"/>
              </a:spcBef>
              <a:buFont typeface="Wingdings" pitchFamily="2" charset="2"/>
              <a:buChar char="§"/>
              <a:defRPr sz="900" spc="0"/>
            </a:lvl2pPr>
            <a:lvl3pPr marL="107997" indent="-107997">
              <a:spcBef>
                <a:spcPts val="200"/>
              </a:spcBef>
              <a:buFont typeface="Wingdings" pitchFamily="2" charset="2"/>
              <a:buChar char="§"/>
              <a:defRPr sz="900" spc="0"/>
            </a:lvl3pPr>
            <a:lvl4pPr marL="107997" indent="-107997">
              <a:spcBef>
                <a:spcPts val="200"/>
              </a:spcBef>
              <a:buFont typeface="Wingdings" pitchFamily="2" charset="2"/>
              <a:buChar char="§"/>
              <a:defRPr sz="900" spc="0"/>
            </a:lvl4pPr>
            <a:lvl5pPr marL="107997" indent="-107997">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3">
            <a:extLst>
              <a:ext uri="{FF2B5EF4-FFF2-40B4-BE49-F238E27FC236}">
                <a16:creationId xmlns:a16="http://schemas.microsoft.com/office/drawing/2014/main" id="{34A19531-2978-36FC-773E-3AAAF76F7772}"/>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9" name="Slide Number Placeholder 5">
            <a:extLst>
              <a:ext uri="{FF2B5EF4-FFF2-40B4-BE49-F238E27FC236}">
                <a16:creationId xmlns:a16="http://schemas.microsoft.com/office/drawing/2014/main" id="{CF5BD7B3-160B-6B02-BBB8-A38E4D0F76CA}"/>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9D41E72-D5BA-2323-DB4C-6B456B32152C}"/>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1" name="Rectangle 9">
            <a:extLst>
              <a:ext uri="{FF2B5EF4-FFF2-40B4-BE49-F238E27FC236}">
                <a16:creationId xmlns:a16="http://schemas.microsoft.com/office/drawing/2014/main" id="{8BC28C14-0B94-AD7D-61AB-A1B1FA48499B}"/>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3" name="Picture 29">
            <a:extLst>
              <a:ext uri="{FF2B5EF4-FFF2-40B4-BE49-F238E27FC236}">
                <a16:creationId xmlns:a16="http://schemas.microsoft.com/office/drawing/2014/main" id="{3438C178-9318-DE0A-6AC4-2D3EFC787F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39470760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4 Team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C892F2C6-51FB-4A5E-2700-74DDFF96498B}"/>
              </a:ext>
            </a:extLst>
          </p:cNvPr>
          <p:cNvSpPr>
            <a:spLocks noGrp="1"/>
          </p:cNvSpPr>
          <p:nvPr>
            <p:ph type="pic" sz="quarter" idx="10"/>
          </p:nvPr>
        </p:nvSpPr>
        <p:spPr>
          <a:xfrm>
            <a:off x="251448" y="1131564"/>
            <a:ext cx="1440184" cy="1440186"/>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endParaRPr lang="en-US"/>
          </a:p>
        </p:txBody>
      </p:sp>
      <p:sp>
        <p:nvSpPr>
          <p:cNvPr id="5" name="Content Placeholder 13">
            <a:extLst>
              <a:ext uri="{FF2B5EF4-FFF2-40B4-BE49-F238E27FC236}">
                <a16:creationId xmlns:a16="http://schemas.microsoft.com/office/drawing/2014/main" id="{B57F6D76-7F10-EAC7-3FC9-9A3E0738ED72}"/>
              </a:ext>
            </a:extLst>
          </p:cNvPr>
          <p:cNvSpPr>
            <a:spLocks noGrp="1"/>
          </p:cNvSpPr>
          <p:nvPr>
            <p:ph sz="quarter" idx="18" hasCustomPrompt="1"/>
          </p:nvPr>
        </p:nvSpPr>
        <p:spPr>
          <a:xfrm>
            <a:off x="1871655" y="1131567"/>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6" name="Picture Placeholder 3">
            <a:extLst>
              <a:ext uri="{FF2B5EF4-FFF2-40B4-BE49-F238E27FC236}">
                <a16:creationId xmlns:a16="http://schemas.microsoft.com/office/drawing/2014/main" id="{3BDB9438-4F38-006C-D666-CA49725C4A2A}"/>
              </a:ext>
            </a:extLst>
          </p:cNvPr>
          <p:cNvSpPr>
            <a:spLocks noGrp="1"/>
          </p:cNvSpPr>
          <p:nvPr>
            <p:ph type="pic" sz="quarter" idx="19"/>
          </p:nvPr>
        </p:nvSpPr>
        <p:spPr>
          <a:xfrm>
            <a:off x="4752023" y="1131566"/>
            <a:ext cx="1440183" cy="144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endParaRPr lang="en-US"/>
          </a:p>
        </p:txBody>
      </p:sp>
      <p:sp>
        <p:nvSpPr>
          <p:cNvPr id="8" name="Content Placeholder 13">
            <a:extLst>
              <a:ext uri="{FF2B5EF4-FFF2-40B4-BE49-F238E27FC236}">
                <a16:creationId xmlns:a16="http://schemas.microsoft.com/office/drawing/2014/main" id="{91839849-3564-4593-F50D-4038B420EDA3}"/>
              </a:ext>
            </a:extLst>
          </p:cNvPr>
          <p:cNvSpPr>
            <a:spLocks noGrp="1"/>
          </p:cNvSpPr>
          <p:nvPr>
            <p:ph sz="quarter" idx="29" hasCustomPrompt="1"/>
          </p:nvPr>
        </p:nvSpPr>
        <p:spPr>
          <a:xfrm>
            <a:off x="6372231" y="1131567"/>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9" name="Picture Placeholder 3">
            <a:extLst>
              <a:ext uri="{FF2B5EF4-FFF2-40B4-BE49-F238E27FC236}">
                <a16:creationId xmlns:a16="http://schemas.microsoft.com/office/drawing/2014/main" id="{A557A116-4250-BA09-032B-2C013B333635}"/>
              </a:ext>
            </a:extLst>
          </p:cNvPr>
          <p:cNvSpPr>
            <a:spLocks noGrp="1"/>
          </p:cNvSpPr>
          <p:nvPr>
            <p:ph type="pic" sz="quarter" idx="30"/>
          </p:nvPr>
        </p:nvSpPr>
        <p:spPr>
          <a:xfrm>
            <a:off x="251448" y="2915297"/>
            <a:ext cx="1440184" cy="1440186"/>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endParaRPr lang="en-US"/>
          </a:p>
        </p:txBody>
      </p:sp>
      <p:sp>
        <p:nvSpPr>
          <p:cNvPr id="10" name="Content Placeholder 13">
            <a:extLst>
              <a:ext uri="{FF2B5EF4-FFF2-40B4-BE49-F238E27FC236}">
                <a16:creationId xmlns:a16="http://schemas.microsoft.com/office/drawing/2014/main" id="{6034DF1E-563C-A6BD-6397-6C07E7824744}"/>
              </a:ext>
            </a:extLst>
          </p:cNvPr>
          <p:cNvSpPr>
            <a:spLocks noGrp="1"/>
          </p:cNvSpPr>
          <p:nvPr>
            <p:ph sz="quarter" idx="31" hasCustomPrompt="1"/>
          </p:nvPr>
        </p:nvSpPr>
        <p:spPr>
          <a:xfrm>
            <a:off x="1871655" y="2915300"/>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11" name="Picture Placeholder 3">
            <a:extLst>
              <a:ext uri="{FF2B5EF4-FFF2-40B4-BE49-F238E27FC236}">
                <a16:creationId xmlns:a16="http://schemas.microsoft.com/office/drawing/2014/main" id="{97991593-B0E1-0061-9D73-84898C4C1F55}"/>
              </a:ext>
            </a:extLst>
          </p:cNvPr>
          <p:cNvSpPr>
            <a:spLocks noGrp="1"/>
          </p:cNvSpPr>
          <p:nvPr>
            <p:ph type="pic" sz="quarter" idx="32"/>
          </p:nvPr>
        </p:nvSpPr>
        <p:spPr>
          <a:xfrm>
            <a:off x="4752023" y="2915299"/>
            <a:ext cx="1440183" cy="144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endParaRPr lang="en-US"/>
          </a:p>
        </p:txBody>
      </p:sp>
      <p:sp>
        <p:nvSpPr>
          <p:cNvPr id="13" name="Content Placeholder 13">
            <a:extLst>
              <a:ext uri="{FF2B5EF4-FFF2-40B4-BE49-F238E27FC236}">
                <a16:creationId xmlns:a16="http://schemas.microsoft.com/office/drawing/2014/main" id="{5E4605DD-A4F4-1439-0A7C-BE64B1CF82A9}"/>
              </a:ext>
            </a:extLst>
          </p:cNvPr>
          <p:cNvSpPr>
            <a:spLocks noGrp="1"/>
          </p:cNvSpPr>
          <p:nvPr>
            <p:ph sz="quarter" idx="33" hasCustomPrompt="1"/>
          </p:nvPr>
        </p:nvSpPr>
        <p:spPr>
          <a:xfrm>
            <a:off x="6372231" y="2915300"/>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cxnSp>
        <p:nvCxnSpPr>
          <p:cNvPr id="15" name="Connecteur droit 14">
            <a:extLst>
              <a:ext uri="{FF2B5EF4-FFF2-40B4-BE49-F238E27FC236}">
                <a16:creationId xmlns:a16="http://schemas.microsoft.com/office/drawing/2014/main" id="{826DE2CF-CAFA-D0CE-F785-DF1CED703FF0}"/>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6" name="Titre 1">
            <a:extLst>
              <a:ext uri="{FF2B5EF4-FFF2-40B4-BE49-F238E27FC236}">
                <a16:creationId xmlns:a16="http://schemas.microsoft.com/office/drawing/2014/main" id="{A0C423FD-852A-7202-539E-653E82897D93}"/>
              </a:ext>
            </a:extLst>
          </p:cNvPr>
          <p:cNvSpPr>
            <a:spLocks noGrp="1"/>
          </p:cNvSpPr>
          <p:nvPr>
            <p:ph type="title"/>
          </p:nvPr>
        </p:nvSpPr>
        <p:spPr>
          <a:xfrm>
            <a:off x="244143" y="326810"/>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a:t>Modifiez le style du titre</a:t>
            </a:r>
          </a:p>
        </p:txBody>
      </p:sp>
      <p:sp>
        <p:nvSpPr>
          <p:cNvPr id="17" name="Espace réservé du texte 3">
            <a:extLst>
              <a:ext uri="{FF2B5EF4-FFF2-40B4-BE49-F238E27FC236}">
                <a16:creationId xmlns:a16="http://schemas.microsoft.com/office/drawing/2014/main" id="{8C41FC05-2355-C1C7-86A9-A05D54E4AB8E}"/>
              </a:ext>
            </a:extLst>
          </p:cNvPr>
          <p:cNvSpPr>
            <a:spLocks noGrp="1"/>
          </p:cNvSpPr>
          <p:nvPr>
            <p:ph type="body" sz="half" idx="28"/>
          </p:nvPr>
        </p:nvSpPr>
        <p:spPr>
          <a:xfrm>
            <a:off x="4727018"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2" name="Footer Placeholder 3">
            <a:extLst>
              <a:ext uri="{FF2B5EF4-FFF2-40B4-BE49-F238E27FC236}">
                <a16:creationId xmlns:a16="http://schemas.microsoft.com/office/drawing/2014/main" id="{A89AE1B9-095B-041E-999B-271B618B8F2C}"/>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4" name="Slide Number Placeholder 5">
            <a:extLst>
              <a:ext uri="{FF2B5EF4-FFF2-40B4-BE49-F238E27FC236}">
                <a16:creationId xmlns:a16="http://schemas.microsoft.com/office/drawing/2014/main" id="{28929F73-8A16-8044-8685-DE92C1AEB3B2}"/>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7" name="Rectangle 9">
            <a:extLst>
              <a:ext uri="{FF2B5EF4-FFF2-40B4-BE49-F238E27FC236}">
                <a16:creationId xmlns:a16="http://schemas.microsoft.com/office/drawing/2014/main" id="{8282AB09-7787-8CBE-9FF2-1F5ACA2A83EF}"/>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816913D7-5EEE-A838-4074-131BDEDCD16C}"/>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4" name="Picture 29">
            <a:extLst>
              <a:ext uri="{FF2B5EF4-FFF2-40B4-BE49-F238E27FC236}">
                <a16:creationId xmlns:a16="http://schemas.microsoft.com/office/drawing/2014/main" id="{E966E6D0-1552-FE02-0F3F-7A79CF0071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41895732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2_4 Team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C892F2C6-51FB-4A5E-2700-74DDFF96498B}"/>
              </a:ext>
            </a:extLst>
          </p:cNvPr>
          <p:cNvSpPr>
            <a:spLocks noGrp="1"/>
          </p:cNvSpPr>
          <p:nvPr>
            <p:ph type="pic" sz="quarter" idx="10"/>
          </p:nvPr>
        </p:nvSpPr>
        <p:spPr>
          <a:xfrm>
            <a:off x="251448" y="1131564"/>
            <a:ext cx="1440184" cy="1440186"/>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endParaRPr lang="en-US"/>
          </a:p>
        </p:txBody>
      </p:sp>
      <p:sp>
        <p:nvSpPr>
          <p:cNvPr id="5" name="Content Placeholder 13">
            <a:extLst>
              <a:ext uri="{FF2B5EF4-FFF2-40B4-BE49-F238E27FC236}">
                <a16:creationId xmlns:a16="http://schemas.microsoft.com/office/drawing/2014/main" id="{B57F6D76-7F10-EAC7-3FC9-9A3E0738ED72}"/>
              </a:ext>
            </a:extLst>
          </p:cNvPr>
          <p:cNvSpPr>
            <a:spLocks noGrp="1"/>
          </p:cNvSpPr>
          <p:nvPr>
            <p:ph sz="quarter" idx="18" hasCustomPrompt="1"/>
          </p:nvPr>
        </p:nvSpPr>
        <p:spPr>
          <a:xfrm>
            <a:off x="1871655" y="1131567"/>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6" name="Picture Placeholder 3">
            <a:extLst>
              <a:ext uri="{FF2B5EF4-FFF2-40B4-BE49-F238E27FC236}">
                <a16:creationId xmlns:a16="http://schemas.microsoft.com/office/drawing/2014/main" id="{3BDB9438-4F38-006C-D666-CA49725C4A2A}"/>
              </a:ext>
            </a:extLst>
          </p:cNvPr>
          <p:cNvSpPr>
            <a:spLocks noGrp="1"/>
          </p:cNvSpPr>
          <p:nvPr>
            <p:ph type="pic" sz="quarter" idx="19"/>
          </p:nvPr>
        </p:nvSpPr>
        <p:spPr>
          <a:xfrm>
            <a:off x="4752023" y="1131566"/>
            <a:ext cx="1440183" cy="144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endParaRPr lang="en-US"/>
          </a:p>
        </p:txBody>
      </p:sp>
      <p:sp>
        <p:nvSpPr>
          <p:cNvPr id="8" name="Content Placeholder 13">
            <a:extLst>
              <a:ext uri="{FF2B5EF4-FFF2-40B4-BE49-F238E27FC236}">
                <a16:creationId xmlns:a16="http://schemas.microsoft.com/office/drawing/2014/main" id="{91839849-3564-4593-F50D-4038B420EDA3}"/>
              </a:ext>
            </a:extLst>
          </p:cNvPr>
          <p:cNvSpPr>
            <a:spLocks noGrp="1"/>
          </p:cNvSpPr>
          <p:nvPr>
            <p:ph sz="quarter" idx="29" hasCustomPrompt="1"/>
          </p:nvPr>
        </p:nvSpPr>
        <p:spPr>
          <a:xfrm>
            <a:off x="6372231" y="1131567"/>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9" name="Picture Placeholder 3">
            <a:extLst>
              <a:ext uri="{FF2B5EF4-FFF2-40B4-BE49-F238E27FC236}">
                <a16:creationId xmlns:a16="http://schemas.microsoft.com/office/drawing/2014/main" id="{A557A116-4250-BA09-032B-2C013B333635}"/>
              </a:ext>
            </a:extLst>
          </p:cNvPr>
          <p:cNvSpPr>
            <a:spLocks noGrp="1"/>
          </p:cNvSpPr>
          <p:nvPr>
            <p:ph type="pic" sz="quarter" idx="30"/>
          </p:nvPr>
        </p:nvSpPr>
        <p:spPr>
          <a:xfrm>
            <a:off x="251448" y="2915297"/>
            <a:ext cx="1440184" cy="1440186"/>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endParaRPr lang="en-US"/>
          </a:p>
        </p:txBody>
      </p:sp>
      <p:sp>
        <p:nvSpPr>
          <p:cNvPr id="10" name="Content Placeholder 13">
            <a:extLst>
              <a:ext uri="{FF2B5EF4-FFF2-40B4-BE49-F238E27FC236}">
                <a16:creationId xmlns:a16="http://schemas.microsoft.com/office/drawing/2014/main" id="{6034DF1E-563C-A6BD-6397-6C07E7824744}"/>
              </a:ext>
            </a:extLst>
          </p:cNvPr>
          <p:cNvSpPr>
            <a:spLocks noGrp="1"/>
          </p:cNvSpPr>
          <p:nvPr>
            <p:ph sz="quarter" idx="31" hasCustomPrompt="1"/>
          </p:nvPr>
        </p:nvSpPr>
        <p:spPr>
          <a:xfrm>
            <a:off x="1871655" y="2915300"/>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sp>
        <p:nvSpPr>
          <p:cNvPr id="11" name="Picture Placeholder 3">
            <a:extLst>
              <a:ext uri="{FF2B5EF4-FFF2-40B4-BE49-F238E27FC236}">
                <a16:creationId xmlns:a16="http://schemas.microsoft.com/office/drawing/2014/main" id="{97991593-B0E1-0061-9D73-84898C4C1F55}"/>
              </a:ext>
            </a:extLst>
          </p:cNvPr>
          <p:cNvSpPr>
            <a:spLocks noGrp="1"/>
          </p:cNvSpPr>
          <p:nvPr>
            <p:ph type="pic" sz="quarter" idx="32"/>
          </p:nvPr>
        </p:nvSpPr>
        <p:spPr>
          <a:xfrm>
            <a:off x="4752023" y="2915299"/>
            <a:ext cx="1440183" cy="1440000"/>
          </a:xfrm>
          <a:prstGeom prst="rect">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endParaRPr lang="en-US"/>
          </a:p>
        </p:txBody>
      </p:sp>
      <p:sp>
        <p:nvSpPr>
          <p:cNvPr id="13" name="Content Placeholder 13">
            <a:extLst>
              <a:ext uri="{FF2B5EF4-FFF2-40B4-BE49-F238E27FC236}">
                <a16:creationId xmlns:a16="http://schemas.microsoft.com/office/drawing/2014/main" id="{5E4605DD-A4F4-1439-0A7C-BE64B1CF82A9}"/>
              </a:ext>
            </a:extLst>
          </p:cNvPr>
          <p:cNvSpPr>
            <a:spLocks noGrp="1"/>
          </p:cNvSpPr>
          <p:nvPr>
            <p:ph sz="quarter" idx="33" hasCustomPrompt="1"/>
          </p:nvPr>
        </p:nvSpPr>
        <p:spPr>
          <a:xfrm>
            <a:off x="6372231" y="2915300"/>
            <a:ext cx="2520322" cy="1456681"/>
          </a:xfrm>
          <a:prstGeom prst="rect">
            <a:avLst/>
          </a:prstGeom>
        </p:spPr>
        <p:txBody>
          <a:bodyPr/>
          <a:lstStyle>
            <a:lvl1pPr marL="0" indent="0">
              <a:lnSpc>
                <a:spcPct val="100000"/>
              </a:lnSpc>
              <a:spcBef>
                <a:spcPts val="0"/>
              </a:spcBef>
              <a:spcAft>
                <a:spcPts val="0"/>
              </a:spcAft>
              <a:buNone/>
              <a:defRPr sz="1050" spc="0">
                <a:latin typeface="Arial" panose="020B0604020202020204" pitchFamily="34" charset="0"/>
                <a:ea typeface="Arial" panose="020B0604020202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900" i="1" spc="0">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900" i="1" spc="0">
                <a:latin typeface="Arial" panose="020B0604020202020204" pitchFamily="34" charset="0"/>
                <a:cs typeface="Arial" panose="020B0604020202020204" pitchFamily="34" charset="0"/>
              </a:defRPr>
            </a:lvl3pPr>
            <a:lvl4pPr marL="385754" indent="-128585">
              <a:defRPr sz="900"/>
            </a:lvl4pPr>
            <a:lvl5pPr>
              <a:defRPr sz="900"/>
            </a:lvl5pPr>
          </a:lstStyle>
          <a:p>
            <a:pPr lvl="0"/>
            <a:r>
              <a:rPr lang="en-US"/>
              <a:t>First name</a:t>
            </a:r>
          </a:p>
          <a:p>
            <a:pPr lvl="0"/>
            <a:r>
              <a:rPr lang="en-US" err="1"/>
              <a:t>Lastname</a:t>
            </a:r>
            <a:endParaRPr lang="en-US"/>
          </a:p>
          <a:p>
            <a:pPr lvl="1"/>
            <a:r>
              <a:rPr lang="en-US"/>
              <a:t>Second level</a:t>
            </a:r>
          </a:p>
          <a:p>
            <a:pPr lvl="2"/>
            <a:r>
              <a:rPr lang="en-US"/>
              <a:t>Third level</a:t>
            </a:r>
          </a:p>
        </p:txBody>
      </p:sp>
      <p:cxnSp>
        <p:nvCxnSpPr>
          <p:cNvPr id="15" name="Connecteur droit 14">
            <a:extLst>
              <a:ext uri="{FF2B5EF4-FFF2-40B4-BE49-F238E27FC236}">
                <a16:creationId xmlns:a16="http://schemas.microsoft.com/office/drawing/2014/main" id="{826DE2CF-CAFA-D0CE-F785-DF1CED703FF0}"/>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B9DAFA14-DDE9-5A73-164F-EC30CC739844}"/>
              </a:ext>
            </a:extLst>
          </p:cNvPr>
          <p:cNvSpPr>
            <a:spLocks noGrp="1"/>
          </p:cNvSpPr>
          <p:nvPr>
            <p:ph type="body" sz="quarter" idx="14"/>
          </p:nvPr>
        </p:nvSpPr>
        <p:spPr>
          <a:xfrm>
            <a:off x="242888" y="222224"/>
            <a:ext cx="4333875" cy="365125"/>
          </a:xfrm>
          <a:prstGeom prst="rect">
            <a:avLst/>
          </a:prstGeom>
        </p:spPr>
        <p:txBody>
          <a:bodyPr/>
          <a:lstStyle>
            <a:lvl1pPr marL="0" indent="0">
              <a:buNone/>
              <a:defRPr/>
            </a:lvl1pPr>
            <a:lvl2pPr marL="457189" indent="0">
              <a:buNone/>
              <a:defRPr/>
            </a:lvl2pPr>
          </a:lstStyle>
          <a:p>
            <a:pPr lvl="0"/>
            <a:r>
              <a:rPr lang="en-US"/>
              <a:t>Click to edit Master text styles</a:t>
            </a:r>
          </a:p>
        </p:txBody>
      </p:sp>
      <p:sp>
        <p:nvSpPr>
          <p:cNvPr id="2" name="Footer Placeholder 3">
            <a:extLst>
              <a:ext uri="{FF2B5EF4-FFF2-40B4-BE49-F238E27FC236}">
                <a16:creationId xmlns:a16="http://schemas.microsoft.com/office/drawing/2014/main" id="{7D596F0B-0E1E-E5E1-4AF8-C98D0D34F470}"/>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7" name="Slide Number Placeholder 5">
            <a:extLst>
              <a:ext uri="{FF2B5EF4-FFF2-40B4-BE49-F238E27FC236}">
                <a16:creationId xmlns:a16="http://schemas.microsoft.com/office/drawing/2014/main" id="{8CA3D448-437A-9B1A-6E00-C51C66FA93F2}"/>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2" name="Rectangle 9">
            <a:extLst>
              <a:ext uri="{FF2B5EF4-FFF2-40B4-BE49-F238E27FC236}">
                <a16:creationId xmlns:a16="http://schemas.microsoft.com/office/drawing/2014/main" id="{8E0776F6-8D1A-5123-6C82-01AF070C2F84}"/>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4" name="Rectangle 9">
            <a:extLst>
              <a:ext uri="{FF2B5EF4-FFF2-40B4-BE49-F238E27FC236}">
                <a16:creationId xmlns:a16="http://schemas.microsoft.com/office/drawing/2014/main" id="{6A17EEE1-B82D-74BF-5358-CBD7A757DFA2}"/>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6" name="Picture 29">
            <a:extLst>
              <a:ext uri="{FF2B5EF4-FFF2-40B4-BE49-F238E27FC236}">
                <a16:creationId xmlns:a16="http://schemas.microsoft.com/office/drawing/2014/main" id="{80CB2F4C-2447-4011-EA9C-C481055F3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18477033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1A9ABC2A-DBB8-C02D-7517-BA53BE55B10B}"/>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AD69F2E7-1F76-0727-7AF3-E45BCF75572C}"/>
              </a:ext>
            </a:extLst>
          </p:cNvPr>
          <p:cNvSpPr>
            <a:spLocks noGrp="1"/>
          </p:cNvSpPr>
          <p:nvPr>
            <p:ph type="title"/>
          </p:nvPr>
        </p:nvSpPr>
        <p:spPr>
          <a:xfrm>
            <a:off x="244143" y="326810"/>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fr-FR"/>
              <a:t>Modifiez le style du titre</a:t>
            </a:r>
          </a:p>
        </p:txBody>
      </p:sp>
      <p:sp>
        <p:nvSpPr>
          <p:cNvPr id="11" name="Espace réservé du contenu 2">
            <a:extLst>
              <a:ext uri="{FF2B5EF4-FFF2-40B4-BE49-F238E27FC236}">
                <a16:creationId xmlns:a16="http://schemas.microsoft.com/office/drawing/2014/main" id="{0DFC94C6-F49D-F977-1233-1C7FA6C33D97}"/>
              </a:ext>
            </a:extLst>
          </p:cNvPr>
          <p:cNvSpPr>
            <a:spLocks noGrp="1"/>
          </p:cNvSpPr>
          <p:nvPr>
            <p:ph idx="12"/>
          </p:nvPr>
        </p:nvSpPr>
        <p:spPr>
          <a:xfrm>
            <a:off x="251448" y="1131566"/>
            <a:ext cx="4140529" cy="3051569"/>
          </a:xfrm>
          <a:prstGeom prst="rect">
            <a:avLst/>
          </a:prstGeom>
        </p:spPr>
        <p:txBody>
          <a:bodyPr lIns="0" tIns="0" rIns="0" bIns="0">
            <a:noAutofit/>
          </a:bodyPr>
          <a:lstStyle>
            <a:lvl1pPr marL="0" indent="-179996" defTabSz="359991">
              <a:lnSpc>
                <a:spcPct val="100000"/>
              </a:lnSpc>
              <a:spcBef>
                <a:spcPts val="300"/>
              </a:spcBef>
              <a:spcAft>
                <a:spcPts val="0"/>
              </a:spcAft>
              <a:buFontTx/>
              <a:buNone/>
              <a:defRPr sz="1200" b="1" spc="0"/>
            </a:lvl1pPr>
            <a:lvl2pPr marL="179996" indent="-179996" defTabSz="359991">
              <a:lnSpc>
                <a:spcPct val="100000"/>
              </a:lnSpc>
              <a:spcBef>
                <a:spcPts val="300"/>
              </a:spcBef>
              <a:spcAft>
                <a:spcPts val="0"/>
              </a:spcAft>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fr-FR"/>
              <a:t>Cliquez pour modifier les styles du texte du masque</a:t>
            </a:r>
          </a:p>
          <a:p>
            <a:pPr lvl="1"/>
            <a:r>
              <a:rPr lang="fr-FR"/>
              <a:t>Deuxième niveau</a:t>
            </a:r>
          </a:p>
          <a:p>
            <a:pPr lvl="1"/>
            <a:r>
              <a:rPr lang="fr-FR"/>
              <a:t>Troisième niveau</a:t>
            </a:r>
          </a:p>
          <a:p>
            <a:pPr lvl="3"/>
            <a:r>
              <a:rPr lang="fr-FR"/>
              <a:t>Quatrième niveau</a:t>
            </a:r>
          </a:p>
          <a:p>
            <a:pPr lvl="4"/>
            <a:r>
              <a:rPr lang="fr-FR"/>
              <a:t>Cinquième niveau</a:t>
            </a:r>
          </a:p>
        </p:txBody>
      </p:sp>
      <p:sp>
        <p:nvSpPr>
          <p:cNvPr id="12" name="Espace réservé du contenu 2">
            <a:extLst>
              <a:ext uri="{FF2B5EF4-FFF2-40B4-BE49-F238E27FC236}">
                <a16:creationId xmlns:a16="http://schemas.microsoft.com/office/drawing/2014/main" id="{DCE8FBBA-8FB4-13A4-B7BF-83C9E3460164}"/>
              </a:ext>
            </a:extLst>
          </p:cNvPr>
          <p:cNvSpPr>
            <a:spLocks noGrp="1"/>
          </p:cNvSpPr>
          <p:nvPr>
            <p:ph idx="13"/>
          </p:nvPr>
        </p:nvSpPr>
        <p:spPr>
          <a:xfrm>
            <a:off x="4752024" y="1131566"/>
            <a:ext cx="4140529" cy="3051569"/>
          </a:xfrm>
          <a:prstGeom prst="rect">
            <a:avLst/>
          </a:prstGeom>
        </p:spPr>
        <p:txBody>
          <a:bodyPr lIns="0" tIns="0" rIns="0" bIns="0">
            <a:noAutofit/>
          </a:bodyPr>
          <a:lstStyle>
            <a:lvl1pPr marL="0" indent="-179996" defTabSz="359991">
              <a:lnSpc>
                <a:spcPct val="100000"/>
              </a:lnSpc>
              <a:spcBef>
                <a:spcPts val="300"/>
              </a:spcBef>
              <a:spcAft>
                <a:spcPts val="0"/>
              </a:spcAft>
              <a:buFontTx/>
              <a:buNone/>
              <a:defRPr sz="1200" b="1" spc="0"/>
            </a:lvl1pPr>
            <a:lvl2pPr marL="179996" indent="-179996" defTabSz="359991">
              <a:lnSpc>
                <a:spcPct val="100000"/>
              </a:lnSpc>
              <a:spcBef>
                <a:spcPts val="300"/>
              </a:spcBef>
              <a:spcAft>
                <a:spcPts val="0"/>
              </a:spcAft>
              <a:buFont typeface="Wingdings" pitchFamily="2" charset="2"/>
              <a:buChar char="§"/>
              <a:defRPr sz="1000" spc="0"/>
            </a:lvl2pPr>
            <a:lvl3pPr marL="0" indent="-359991">
              <a:spcBef>
                <a:spcPts val="0"/>
              </a:spcBef>
              <a:buFont typeface="Wingdings" pitchFamily="2" charset="2"/>
              <a:buChar char="§"/>
              <a:defRPr sz="1000"/>
            </a:lvl3pPr>
            <a:lvl4pPr marL="179996" indent="-179996" defTabSz="359991">
              <a:lnSpc>
                <a:spcPct val="100000"/>
              </a:lnSpc>
              <a:spcBef>
                <a:spcPts val="300"/>
              </a:spcBef>
              <a:spcAft>
                <a:spcPts val="0"/>
              </a:spcAft>
              <a:buFont typeface="Wingdings" pitchFamily="2" charset="2"/>
              <a:buChar char="§"/>
              <a:defRPr sz="1000" spc="0"/>
            </a:lvl4pPr>
            <a:lvl5pPr marL="179996" indent="-179996" defTabSz="359991">
              <a:lnSpc>
                <a:spcPct val="100000"/>
              </a:lnSpc>
              <a:spcBef>
                <a:spcPts val="300"/>
              </a:spcBef>
              <a:spcAft>
                <a:spcPts val="0"/>
              </a:spcAft>
              <a:buFont typeface="Wingdings" pitchFamily="2" charset="2"/>
              <a:buChar char="§"/>
              <a:defRPr sz="1000" spc="0"/>
            </a:lvl5pPr>
          </a:lstStyle>
          <a:p>
            <a:pPr lvl="0"/>
            <a:r>
              <a:rPr lang="fr-FR"/>
              <a:t>Cliquez pour modifier les styles du texte du masque</a:t>
            </a:r>
          </a:p>
          <a:p>
            <a:pPr lvl="1"/>
            <a:r>
              <a:rPr lang="fr-FR"/>
              <a:t>Deuxième niveau</a:t>
            </a:r>
          </a:p>
          <a:p>
            <a:pPr lvl="1"/>
            <a:r>
              <a:rPr lang="fr-FR"/>
              <a:t>Troisième niveau</a:t>
            </a:r>
          </a:p>
          <a:p>
            <a:pPr lvl="3"/>
            <a:r>
              <a:rPr lang="fr-FR"/>
              <a:t>Quatrième niveau</a:t>
            </a:r>
          </a:p>
          <a:p>
            <a:pPr lvl="4"/>
            <a:r>
              <a:rPr lang="fr-FR"/>
              <a:t>Cinquième niveau</a:t>
            </a:r>
          </a:p>
        </p:txBody>
      </p:sp>
      <p:sp>
        <p:nvSpPr>
          <p:cNvPr id="2" name="Footer Placeholder 3">
            <a:extLst>
              <a:ext uri="{FF2B5EF4-FFF2-40B4-BE49-F238E27FC236}">
                <a16:creationId xmlns:a16="http://schemas.microsoft.com/office/drawing/2014/main" id="{EC1F7B1B-E353-90C1-A68D-A02F89FCE291}"/>
              </a:ext>
            </a:extLst>
          </p:cNvPr>
          <p:cNvSpPr>
            <a:spLocks noGrp="1"/>
          </p:cNvSpPr>
          <p:nvPr>
            <p:ph type="ftr" sz="quarter" idx="3"/>
          </p:nvPr>
        </p:nvSpPr>
        <p:spPr>
          <a:xfrm>
            <a:off x="244143" y="4746912"/>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4" name="Slide Number Placeholder 5">
            <a:extLst>
              <a:ext uri="{FF2B5EF4-FFF2-40B4-BE49-F238E27FC236}">
                <a16:creationId xmlns:a16="http://schemas.microsoft.com/office/drawing/2014/main" id="{C2648DD9-9F6A-B65C-F93E-706E6C17C1B1}"/>
              </a:ext>
            </a:extLst>
          </p:cNvPr>
          <p:cNvSpPr txBox="1">
            <a:spLocks/>
          </p:cNvSpPr>
          <p:nvPr userDrawn="1"/>
        </p:nvSpPr>
        <p:spPr>
          <a:xfrm>
            <a:off x="8455595"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6" name="Rectangle 9">
            <a:extLst>
              <a:ext uri="{FF2B5EF4-FFF2-40B4-BE49-F238E27FC236}">
                <a16:creationId xmlns:a16="http://schemas.microsoft.com/office/drawing/2014/main" id="{28914F94-42C4-A140-6044-7069B654F7E6}"/>
              </a:ext>
            </a:extLst>
          </p:cNvPr>
          <p:cNvSpPr/>
          <p:nvPr userDrawn="1"/>
        </p:nvSpPr>
        <p:spPr>
          <a:xfrm rot="2700000">
            <a:off x="8414634"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7" name="Rectangle 9">
            <a:extLst>
              <a:ext uri="{FF2B5EF4-FFF2-40B4-BE49-F238E27FC236}">
                <a16:creationId xmlns:a16="http://schemas.microsoft.com/office/drawing/2014/main" id="{5473188A-CE30-1F01-4743-7F2702CA7E51}"/>
              </a:ext>
            </a:extLst>
          </p:cNvPr>
          <p:cNvSpPr/>
          <p:nvPr userDrawn="1"/>
        </p:nvSpPr>
        <p:spPr>
          <a:xfrm rot="13500000">
            <a:off x="8808552" y="4750587"/>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8" name="Picture 29">
            <a:extLst>
              <a:ext uri="{FF2B5EF4-FFF2-40B4-BE49-F238E27FC236}">
                <a16:creationId xmlns:a16="http://schemas.microsoft.com/office/drawing/2014/main" id="{66BC2B88-76E5-DA6B-44E0-41AA767075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3"/>
            <a:ext cx="695394" cy="172328"/>
          </a:xfrm>
          <a:prstGeom prst="rect">
            <a:avLst/>
          </a:prstGeom>
        </p:spPr>
      </p:pic>
    </p:spTree>
    <p:extLst>
      <p:ext uri="{BB962C8B-B14F-4D97-AF65-F5344CB8AC3E}">
        <p14:creationId xmlns:p14="http://schemas.microsoft.com/office/powerpoint/2010/main" val="32030316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cxnSp>
        <p:nvCxnSpPr>
          <p:cNvPr id="9" name="Connecteur droit 2">
            <a:extLst>
              <a:ext uri="{FF2B5EF4-FFF2-40B4-BE49-F238E27FC236}">
                <a16:creationId xmlns:a16="http://schemas.microsoft.com/office/drawing/2014/main" id="{2C76488F-A25C-924F-9C9C-3BBFAAA6C9D7}"/>
              </a:ext>
            </a:extLst>
          </p:cNvPr>
          <p:cNvCxnSpPr/>
          <p:nvPr/>
        </p:nvCxnSpPr>
        <p:spPr>
          <a:xfrm>
            <a:off x="8666560" y="1091804"/>
            <a:ext cx="0" cy="2694384"/>
          </a:xfrm>
          <a:prstGeom prst="line">
            <a:avLst/>
          </a:prstGeom>
          <a:ln w="25400">
            <a:solidFill>
              <a:schemeClr val="bg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3"/>
          <p:cNvSpPr>
            <a:spLocks noGrp="1"/>
          </p:cNvSpPr>
          <p:nvPr>
            <p:ph type="pic" sz="quarter" idx="10"/>
          </p:nvPr>
        </p:nvSpPr>
        <p:spPr>
          <a:xfrm>
            <a:off x="0" y="0"/>
            <a:ext cx="6738938" cy="5143500"/>
          </a:xfrm>
          <a:prstGeom prst="rect">
            <a:avLst/>
          </a:prstGeom>
          <a:noFill/>
          <a:ln w="3175">
            <a:solidFill>
              <a:schemeClr val="bg1">
                <a:lumMod val="50000"/>
                <a:alpha val="40000"/>
              </a:schemeClr>
            </a:solidFill>
          </a:ln>
          <a:effectLst/>
        </p:spPr>
        <p:txBody>
          <a:bodyPr anchor="ctr" anchorCtr="0">
            <a:normAutofit/>
          </a:bodyPr>
          <a:lstStyle>
            <a:lvl1pPr marL="0" indent="0" algn="ctr">
              <a:buNone/>
              <a:defRPr sz="788">
                <a:latin typeface="Arial" panose="020B0604020202020204" pitchFamily="34" charset="0"/>
                <a:cs typeface="Arial" panose="020B0604020202020204" pitchFamily="34" charset="0"/>
              </a:defRPr>
            </a:lvl1pPr>
          </a:lstStyle>
          <a:p>
            <a:pPr lvl="0"/>
            <a:endParaRPr lang="en-US" noProof="0"/>
          </a:p>
        </p:txBody>
      </p:sp>
      <p:sp>
        <p:nvSpPr>
          <p:cNvPr id="6" name="Titre 1"/>
          <p:cNvSpPr>
            <a:spLocks noGrp="1"/>
          </p:cNvSpPr>
          <p:nvPr>
            <p:ph type="ctrTitle"/>
          </p:nvPr>
        </p:nvSpPr>
        <p:spPr>
          <a:xfrm>
            <a:off x="3275412" y="1091485"/>
            <a:ext cx="5391147" cy="2694904"/>
          </a:xfrm>
          <a:prstGeom prst="rect">
            <a:avLst/>
          </a:prstGeom>
          <a:solidFill>
            <a:schemeClr val="tx2">
              <a:lumMod val="40000"/>
              <a:lumOff val="60000"/>
            </a:schemeClr>
          </a:solidFill>
          <a:effectLst>
            <a:outerShdw dist="190500" dir="10800000" algn="tr" rotWithShape="0">
              <a:schemeClr val="accent1"/>
            </a:outerShdw>
          </a:effectLst>
        </p:spPr>
        <p:txBody>
          <a:bodyPr lIns="360000" tIns="360000" rIns="360000" bIns="360000" anchor="t" anchorCtr="0"/>
          <a:lstStyle>
            <a:lvl1pPr algn="l">
              <a:defRPr sz="3750" cap="all" baseline="0">
                <a:solidFill>
                  <a:schemeClr val="bg1"/>
                </a:solidFill>
              </a:defRPr>
            </a:lvl1pPr>
          </a:lstStyle>
          <a:p>
            <a:r>
              <a:rPr lang="fr-FR"/>
              <a:t>Modifiez le style du titre</a:t>
            </a:r>
          </a:p>
        </p:txBody>
      </p:sp>
      <p:sp>
        <p:nvSpPr>
          <p:cNvPr id="7" name="Sous-titre 2"/>
          <p:cNvSpPr>
            <a:spLocks noGrp="1"/>
          </p:cNvSpPr>
          <p:nvPr>
            <p:ph type="subTitle" idx="1"/>
          </p:nvPr>
        </p:nvSpPr>
        <p:spPr>
          <a:xfrm>
            <a:off x="3275411" y="2571750"/>
            <a:ext cx="5391147" cy="1214639"/>
          </a:xfrm>
          <a:prstGeom prst="rect">
            <a:avLst/>
          </a:prstGeom>
        </p:spPr>
        <p:txBody>
          <a:bodyPr lIns="360000" tIns="360000" rIns="360000" bIns="288000" anchor="b" anchorCtr="0"/>
          <a:lstStyle>
            <a:lvl1pPr marL="0" indent="0" algn="l">
              <a:buNone/>
              <a:defRPr sz="1800" cap="all"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pic>
        <p:nvPicPr>
          <p:cNvPr id="2" name="Picture 1" descr="Logo&#10;&#10;Description automatically generated with medium confidence">
            <a:extLst>
              <a:ext uri="{FF2B5EF4-FFF2-40B4-BE49-F238E27FC236}">
                <a16:creationId xmlns:a16="http://schemas.microsoft.com/office/drawing/2014/main" id="{8B2E413F-BA5E-5D9C-D188-2714F667A6C2}"/>
              </a:ext>
            </a:extLst>
          </p:cNvPr>
          <p:cNvPicPr>
            <a:picLocks noChangeAspect="1"/>
          </p:cNvPicPr>
          <p:nvPr userDrawn="1"/>
        </p:nvPicPr>
        <p:blipFill>
          <a:blip r:embed="rId2"/>
          <a:stretch>
            <a:fillRect/>
          </a:stretch>
        </p:blipFill>
        <p:spPr>
          <a:xfrm>
            <a:off x="159542" y="4621168"/>
            <a:ext cx="1906524" cy="357473"/>
          </a:xfrm>
          <a:prstGeom prst="rect">
            <a:avLst/>
          </a:prstGeom>
        </p:spPr>
      </p:pic>
    </p:spTree>
    <p:extLst>
      <p:ext uri="{BB962C8B-B14F-4D97-AF65-F5344CB8AC3E}">
        <p14:creationId xmlns:p14="http://schemas.microsoft.com/office/powerpoint/2010/main" val="29349973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26_cover">
    <p:spTree>
      <p:nvGrpSpPr>
        <p:cNvPr id="1" name=""/>
        <p:cNvGrpSpPr/>
        <p:nvPr/>
      </p:nvGrpSpPr>
      <p:grpSpPr>
        <a:xfrm>
          <a:off x="0" y="0"/>
          <a:ext cx="0" cy="0"/>
          <a:chOff x="0" y="0"/>
          <a:chExt cx="0" cy="0"/>
        </a:xfrm>
      </p:grpSpPr>
      <p:pic>
        <p:nvPicPr>
          <p:cNvPr id="4" name="Picture 3" descr="Sphere of mesh and nodes">
            <a:extLst>
              <a:ext uri="{FF2B5EF4-FFF2-40B4-BE49-F238E27FC236}">
                <a16:creationId xmlns:a16="http://schemas.microsoft.com/office/drawing/2014/main" id="{A5BFC0E7-09F4-4E78-A3AF-A2149554C8E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374469"/>
            <a:ext cx="8892553" cy="4530772"/>
          </a:xfrm>
          <a:prstGeom prst="rect">
            <a:avLst/>
          </a:prstGeom>
        </p:spPr>
      </p:pic>
      <p:sp>
        <p:nvSpPr>
          <p:cNvPr id="3" name="Sous-titre 2">
            <a:extLst>
              <a:ext uri="{FF2B5EF4-FFF2-40B4-BE49-F238E27FC236}">
                <a16:creationId xmlns:a16="http://schemas.microsoft.com/office/drawing/2014/main" id="{68516EFC-F24C-2AE9-C93D-13D62AB21043}"/>
              </a:ext>
            </a:extLst>
          </p:cNvPr>
          <p:cNvSpPr>
            <a:spLocks noGrp="1"/>
          </p:cNvSpPr>
          <p:nvPr>
            <p:ph type="subTitle" idx="1"/>
          </p:nvPr>
        </p:nvSpPr>
        <p:spPr>
          <a:xfrm>
            <a:off x="251447" y="4552003"/>
            <a:ext cx="2700345" cy="127288"/>
          </a:xfrm>
          <a:prstGeom prst="rect">
            <a:avLst/>
          </a:prstGeom>
        </p:spPr>
        <p:txBody>
          <a:bodyPr lIns="0" tIns="0" rIns="0" bIns="0" anchor="b">
            <a:noAutofit/>
          </a:bodyPr>
          <a:lstStyle>
            <a:lvl1pPr marL="0" indent="0" algn="l">
              <a:buNone/>
              <a:defRPr sz="80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dirty="0"/>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0" y="1131566"/>
            <a:ext cx="3851907" cy="1980253"/>
          </a:xfrm>
          <a:prstGeom prst="rect">
            <a:avLst/>
          </a:prstGeom>
          <a:solidFill>
            <a:srgbClr val="4298D3">
              <a:alpha val="75000"/>
            </a:srgbClr>
          </a:solidFill>
        </p:spPr>
        <p:txBody>
          <a:bodyPr vert="horz" lIns="432000" tIns="0" rIns="360000" bIns="0" rtlCol="0" anchor="ctr">
            <a:noAutofit/>
          </a:bodyPr>
          <a:lstStyle>
            <a:lvl1pPr algn="l">
              <a:defRPr sz="2400" b="1" cap="all" baseline="0">
                <a:solidFill>
                  <a:schemeClr val="bg1"/>
                </a:solidFill>
              </a:defRPr>
            </a:lvl1pPr>
          </a:lstStyle>
          <a:p>
            <a:r>
              <a:rPr lang="en-US"/>
              <a:t>Click to edit Master title style</a:t>
            </a:r>
            <a:endParaRPr lang="fr-FR" dirty="0"/>
          </a:p>
        </p:txBody>
      </p:sp>
      <p:sp>
        <p:nvSpPr>
          <p:cNvPr id="2" name="Espace réservé du texte 3">
            <a:extLst>
              <a:ext uri="{FF2B5EF4-FFF2-40B4-BE49-F238E27FC236}">
                <a16:creationId xmlns:a16="http://schemas.microsoft.com/office/drawing/2014/main" id="{EA145D33-58C5-7379-B9C8-0B19A4B56773}"/>
              </a:ext>
            </a:extLst>
          </p:cNvPr>
          <p:cNvSpPr>
            <a:spLocks noGrp="1"/>
          </p:cNvSpPr>
          <p:nvPr>
            <p:ph type="body" sz="half" idx="2"/>
          </p:nvPr>
        </p:nvSpPr>
        <p:spPr>
          <a:xfrm>
            <a:off x="431470" y="2571750"/>
            <a:ext cx="3420437" cy="720092"/>
          </a:xfrm>
          <a:prstGeom prst="rect">
            <a:avLst/>
          </a:prstGeom>
        </p:spPr>
        <p:txBody>
          <a:bodyPr wrap="square" lIns="0" tIns="0" rIns="360000" bIns="0" anchor="t" anchorCtr="0">
            <a:no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Image 4">
            <a:extLst>
              <a:ext uri="{FF2B5EF4-FFF2-40B4-BE49-F238E27FC236}">
                <a16:creationId xmlns:a16="http://schemas.microsoft.com/office/drawing/2014/main" id="{237BA45F-BB65-C34C-76CE-C372614ACE5C}"/>
              </a:ext>
            </a:extLst>
          </p:cNvPr>
          <p:cNvPicPr>
            <a:picLocks noChangeAspect="1"/>
          </p:cNvPicPr>
          <p:nvPr/>
        </p:nvPicPr>
        <p:blipFill>
          <a:blip r:embed="rId3"/>
          <a:stretch>
            <a:fillRect/>
          </a:stretch>
        </p:blipFill>
        <p:spPr>
          <a:xfrm>
            <a:off x="7200531" y="4508046"/>
            <a:ext cx="706894" cy="175434"/>
          </a:xfrm>
          <a:prstGeom prst="rect">
            <a:avLst/>
          </a:prstGeom>
        </p:spPr>
      </p:pic>
      <p:sp>
        <p:nvSpPr>
          <p:cNvPr id="10" name="Forme libre 9">
            <a:extLst>
              <a:ext uri="{FF2B5EF4-FFF2-40B4-BE49-F238E27FC236}">
                <a16:creationId xmlns:a16="http://schemas.microsoft.com/office/drawing/2014/main" id="{13722735-BE5B-6304-1F79-E781F9C5A0B3}"/>
              </a:ext>
            </a:extLst>
          </p:cNvPr>
          <p:cNvSpPr/>
          <p:nvPr/>
        </p:nvSpPr>
        <p:spPr>
          <a:xfrm>
            <a:off x="0" y="1"/>
            <a:ext cx="9144000" cy="5143499"/>
          </a:xfrm>
          <a:custGeom>
            <a:avLst/>
            <a:gdLst>
              <a:gd name="connsiteX0" fmla="*/ 8892552 w 9144000"/>
              <a:gd name="connsiteY0" fmla="*/ 0 h 5143499"/>
              <a:gd name="connsiteX1" fmla="*/ 9144000 w 9144000"/>
              <a:gd name="connsiteY1" fmla="*/ 0 h 5143499"/>
              <a:gd name="connsiteX2" fmla="*/ 9144000 w 9144000"/>
              <a:gd name="connsiteY2" fmla="*/ 1 h 5143499"/>
              <a:gd name="connsiteX3" fmla="*/ 9144000 w 9144000"/>
              <a:gd name="connsiteY3" fmla="*/ 231451 h 5143499"/>
              <a:gd name="connsiteX4" fmla="*/ 9144000 w 9144000"/>
              <a:gd name="connsiteY4" fmla="*/ 4912049 h 5143499"/>
              <a:gd name="connsiteX5" fmla="*/ 9144000 w 9144000"/>
              <a:gd name="connsiteY5" fmla="*/ 5143499 h 5143499"/>
              <a:gd name="connsiteX6" fmla="*/ 8892552 w 9144000"/>
              <a:gd name="connsiteY6" fmla="*/ 5143499 h 5143499"/>
              <a:gd name="connsiteX7" fmla="*/ 0 w 9144000"/>
              <a:gd name="connsiteY7" fmla="*/ 5143499 h 5143499"/>
              <a:gd name="connsiteX8" fmla="*/ 0 w 9144000"/>
              <a:gd name="connsiteY8" fmla="*/ 4912049 h 5143499"/>
              <a:gd name="connsiteX9" fmla="*/ 8892552 w 9144000"/>
              <a:gd name="connsiteY9" fmla="*/ 4912049 h 5143499"/>
              <a:gd name="connsiteX10" fmla="*/ 8892552 w 9144000"/>
              <a:gd name="connsiteY10" fmla="*/ 231451 h 5143499"/>
              <a:gd name="connsiteX11" fmla="*/ 0 w 9144000"/>
              <a:gd name="connsiteY11" fmla="*/ 231451 h 5143499"/>
              <a:gd name="connsiteX12" fmla="*/ 0 w 9144000"/>
              <a:gd name="connsiteY12" fmla="*/ 1 h 5143499"/>
              <a:gd name="connsiteX13" fmla="*/ 8892552 w 9144000"/>
              <a:gd name="connsiteY13" fmla="*/ 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5143499">
                <a:moveTo>
                  <a:pt x="8892552" y="0"/>
                </a:moveTo>
                <a:lnTo>
                  <a:pt x="9144000" y="0"/>
                </a:lnTo>
                <a:lnTo>
                  <a:pt x="9144000" y="1"/>
                </a:lnTo>
                <a:lnTo>
                  <a:pt x="9144000" y="231451"/>
                </a:lnTo>
                <a:lnTo>
                  <a:pt x="9144000" y="4912049"/>
                </a:lnTo>
                <a:lnTo>
                  <a:pt x="9144000" y="5143499"/>
                </a:lnTo>
                <a:lnTo>
                  <a:pt x="8892552" y="5143499"/>
                </a:lnTo>
                <a:lnTo>
                  <a:pt x="0" y="5143499"/>
                </a:lnTo>
                <a:lnTo>
                  <a:pt x="0" y="4912049"/>
                </a:lnTo>
                <a:lnTo>
                  <a:pt x="8892552" y="4912049"/>
                </a:lnTo>
                <a:lnTo>
                  <a:pt x="8892552" y="231451"/>
                </a:lnTo>
                <a:lnTo>
                  <a:pt x="0" y="231451"/>
                </a:lnTo>
                <a:lnTo>
                  <a:pt x="0" y="1"/>
                </a:lnTo>
                <a:lnTo>
                  <a:pt x="8892552"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6" name="Forme libre 9">
            <a:extLst>
              <a:ext uri="{FF2B5EF4-FFF2-40B4-BE49-F238E27FC236}">
                <a16:creationId xmlns:a16="http://schemas.microsoft.com/office/drawing/2014/main" id="{5C742F7C-E37B-A172-CC87-4C25806FE669}"/>
              </a:ext>
            </a:extLst>
          </p:cNvPr>
          <p:cNvSpPr/>
          <p:nvPr userDrawn="1"/>
        </p:nvSpPr>
        <p:spPr>
          <a:xfrm>
            <a:off x="0" y="149291"/>
            <a:ext cx="9144000" cy="5143499"/>
          </a:xfrm>
          <a:custGeom>
            <a:avLst/>
            <a:gdLst>
              <a:gd name="connsiteX0" fmla="*/ 8892552 w 9144000"/>
              <a:gd name="connsiteY0" fmla="*/ 0 h 5143499"/>
              <a:gd name="connsiteX1" fmla="*/ 9144000 w 9144000"/>
              <a:gd name="connsiteY1" fmla="*/ 0 h 5143499"/>
              <a:gd name="connsiteX2" fmla="*/ 9144000 w 9144000"/>
              <a:gd name="connsiteY2" fmla="*/ 1 h 5143499"/>
              <a:gd name="connsiteX3" fmla="*/ 9144000 w 9144000"/>
              <a:gd name="connsiteY3" fmla="*/ 231451 h 5143499"/>
              <a:gd name="connsiteX4" fmla="*/ 9144000 w 9144000"/>
              <a:gd name="connsiteY4" fmla="*/ 4912049 h 5143499"/>
              <a:gd name="connsiteX5" fmla="*/ 9144000 w 9144000"/>
              <a:gd name="connsiteY5" fmla="*/ 5143499 h 5143499"/>
              <a:gd name="connsiteX6" fmla="*/ 8892552 w 9144000"/>
              <a:gd name="connsiteY6" fmla="*/ 5143499 h 5143499"/>
              <a:gd name="connsiteX7" fmla="*/ 0 w 9144000"/>
              <a:gd name="connsiteY7" fmla="*/ 5143499 h 5143499"/>
              <a:gd name="connsiteX8" fmla="*/ 0 w 9144000"/>
              <a:gd name="connsiteY8" fmla="*/ 4912049 h 5143499"/>
              <a:gd name="connsiteX9" fmla="*/ 8892552 w 9144000"/>
              <a:gd name="connsiteY9" fmla="*/ 4912049 h 5143499"/>
              <a:gd name="connsiteX10" fmla="*/ 8892552 w 9144000"/>
              <a:gd name="connsiteY10" fmla="*/ 231451 h 5143499"/>
              <a:gd name="connsiteX11" fmla="*/ 0 w 9144000"/>
              <a:gd name="connsiteY11" fmla="*/ 231451 h 5143499"/>
              <a:gd name="connsiteX12" fmla="*/ 0 w 9144000"/>
              <a:gd name="connsiteY12" fmla="*/ 1 h 5143499"/>
              <a:gd name="connsiteX13" fmla="*/ 8892552 w 9144000"/>
              <a:gd name="connsiteY13" fmla="*/ 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5143499">
                <a:moveTo>
                  <a:pt x="8892552" y="0"/>
                </a:moveTo>
                <a:lnTo>
                  <a:pt x="9144000" y="0"/>
                </a:lnTo>
                <a:lnTo>
                  <a:pt x="9144000" y="1"/>
                </a:lnTo>
                <a:lnTo>
                  <a:pt x="9144000" y="231451"/>
                </a:lnTo>
                <a:lnTo>
                  <a:pt x="9144000" y="4912049"/>
                </a:lnTo>
                <a:lnTo>
                  <a:pt x="9144000" y="5143499"/>
                </a:lnTo>
                <a:lnTo>
                  <a:pt x="8892552" y="5143499"/>
                </a:lnTo>
                <a:lnTo>
                  <a:pt x="0" y="5143499"/>
                </a:lnTo>
                <a:lnTo>
                  <a:pt x="0" y="4912049"/>
                </a:lnTo>
                <a:lnTo>
                  <a:pt x="8892552" y="4912049"/>
                </a:lnTo>
                <a:lnTo>
                  <a:pt x="8892552" y="231451"/>
                </a:lnTo>
                <a:lnTo>
                  <a:pt x="0" y="231451"/>
                </a:lnTo>
                <a:lnTo>
                  <a:pt x="0" y="1"/>
                </a:lnTo>
                <a:lnTo>
                  <a:pt x="8892552"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1" name="Slide Number Placeholder 5">
            <a:extLst>
              <a:ext uri="{FF2B5EF4-FFF2-40B4-BE49-F238E27FC236}">
                <a16:creationId xmlns:a16="http://schemas.microsoft.com/office/drawing/2014/main" id="{267C5083-C1A3-7E20-08CC-9F87B10EAEAE}"/>
              </a:ext>
            </a:extLst>
          </p:cNvPr>
          <p:cNvSpPr txBox="1">
            <a:spLocks/>
          </p:cNvSpPr>
          <p:nvPr userDrawn="1"/>
        </p:nvSpPr>
        <p:spPr>
          <a:xfrm>
            <a:off x="8186172" y="4532238"/>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bg1"/>
                </a:solidFill>
                <a:latin typeface="Arial" panose="020B0604020202020204" pitchFamily="34" charset="0"/>
                <a:cs typeface="Arial" panose="020B0604020202020204" pitchFamily="34" charset="0"/>
              </a:rPr>
              <a:pPr algn="ctr"/>
              <a:t>‹#›</a:t>
            </a:fld>
            <a:endParaRPr lang="en-US" sz="700" b="1" dirty="0">
              <a:solidFill>
                <a:schemeClr val="bg1"/>
              </a:solidFill>
              <a:latin typeface="Arial" panose="020B0604020202020204" pitchFamily="34" charset="0"/>
              <a:cs typeface="Arial" panose="020B0604020202020204" pitchFamily="34" charset="0"/>
            </a:endParaRPr>
          </a:p>
        </p:txBody>
      </p:sp>
      <p:sp>
        <p:nvSpPr>
          <p:cNvPr id="16" name="Rectangle 9">
            <a:extLst>
              <a:ext uri="{FF2B5EF4-FFF2-40B4-BE49-F238E27FC236}">
                <a16:creationId xmlns:a16="http://schemas.microsoft.com/office/drawing/2014/main" id="{D0B25333-5226-3FD1-155A-21BB9FCAA9B9}"/>
              </a:ext>
            </a:extLst>
          </p:cNvPr>
          <p:cNvSpPr/>
          <p:nvPr userDrawn="1"/>
        </p:nvSpPr>
        <p:spPr>
          <a:xfrm rot="2700000">
            <a:off x="8145211" y="4554644"/>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7" name="Rectangle 9">
            <a:extLst>
              <a:ext uri="{FF2B5EF4-FFF2-40B4-BE49-F238E27FC236}">
                <a16:creationId xmlns:a16="http://schemas.microsoft.com/office/drawing/2014/main" id="{DDEA2677-2BDC-7AF1-C731-3080B24884E8}"/>
              </a:ext>
            </a:extLst>
          </p:cNvPr>
          <p:cNvSpPr/>
          <p:nvPr userDrawn="1"/>
        </p:nvSpPr>
        <p:spPr>
          <a:xfrm rot="13500000">
            <a:off x="8539130" y="4554644"/>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Tree>
    <p:extLst>
      <p:ext uri="{BB962C8B-B14F-4D97-AF65-F5344CB8AC3E}">
        <p14:creationId xmlns:p14="http://schemas.microsoft.com/office/powerpoint/2010/main" val="39125494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11_Title Subtitle and Cont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12DADD-AC86-5BBA-C5C5-5C0FBF0327D1}"/>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dirty="0"/>
              <a:t>Modifiez le style du titre</a:t>
            </a:r>
          </a:p>
        </p:txBody>
      </p:sp>
      <p:sp>
        <p:nvSpPr>
          <p:cNvPr id="4" name="Espace réservé du texte 3">
            <a:extLst>
              <a:ext uri="{FF2B5EF4-FFF2-40B4-BE49-F238E27FC236}">
                <a16:creationId xmlns:a16="http://schemas.microsoft.com/office/drawing/2014/main" id="{84182C8D-E517-4624-9BFB-5CB814E92DB0}"/>
              </a:ext>
            </a:extLst>
          </p:cNvPr>
          <p:cNvSpPr>
            <a:spLocks noGrp="1"/>
          </p:cNvSpPr>
          <p:nvPr>
            <p:ph type="body" sz="half" idx="2"/>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11" name="Espace réservé du contenu 2">
            <a:extLst>
              <a:ext uri="{FF2B5EF4-FFF2-40B4-BE49-F238E27FC236}">
                <a16:creationId xmlns:a16="http://schemas.microsoft.com/office/drawing/2014/main" id="{37FE4AA6-23DA-5B47-F2D3-1720983A1109}"/>
              </a:ext>
            </a:extLst>
          </p:cNvPr>
          <p:cNvSpPr>
            <a:spLocks noGrp="1"/>
          </p:cNvSpPr>
          <p:nvPr>
            <p:ph idx="12" hasCustomPrompt="1"/>
          </p:nvPr>
        </p:nvSpPr>
        <p:spPr>
          <a:xfrm>
            <a:off x="251448" y="1131565"/>
            <a:ext cx="8641104" cy="268170"/>
          </a:xfrm>
          <a:prstGeom prst="rect">
            <a:avLst/>
          </a:prstGeom>
        </p:spPr>
        <p:txBody>
          <a:bodyPr lIns="0" tIns="0" rIns="0" bIns="0">
            <a:noAutofit/>
          </a:bodyPr>
          <a:lstStyle>
            <a:lvl1pPr marL="0" indent="-180000" defTabSz="360000">
              <a:lnSpc>
                <a:spcPct val="100000"/>
              </a:lnSpc>
              <a:spcBef>
                <a:spcPts val="300"/>
              </a:spcBef>
              <a:spcAft>
                <a:spcPts val="0"/>
              </a:spcAft>
              <a:buFontTx/>
              <a:buNone/>
              <a:defRPr sz="1200" b="1" spc="0"/>
            </a:lvl1pPr>
            <a:lvl2pPr marL="180000" indent="-180000" defTabSz="360000">
              <a:lnSpc>
                <a:spcPct val="100000"/>
              </a:lnSpc>
              <a:spcBef>
                <a:spcPts val="300"/>
              </a:spcBef>
              <a:spcAft>
                <a:spcPts val="0"/>
              </a:spcAft>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fr-FR" dirty="0"/>
              <a:t>Cliquez pour modifier les styles du texte du masque</a:t>
            </a:r>
          </a:p>
        </p:txBody>
      </p:sp>
      <p:sp>
        <p:nvSpPr>
          <p:cNvPr id="5" name="Text Placeholder 4">
            <a:extLst>
              <a:ext uri="{FF2B5EF4-FFF2-40B4-BE49-F238E27FC236}">
                <a16:creationId xmlns:a16="http://schemas.microsoft.com/office/drawing/2014/main" id="{285173CF-E735-FDE4-5693-B30CDA0160AD}"/>
              </a:ext>
            </a:extLst>
          </p:cNvPr>
          <p:cNvSpPr>
            <a:spLocks noGrp="1"/>
          </p:cNvSpPr>
          <p:nvPr>
            <p:ph type="body" sz="quarter" idx="13"/>
          </p:nvPr>
        </p:nvSpPr>
        <p:spPr>
          <a:xfrm>
            <a:off x="239713" y="1406769"/>
            <a:ext cx="8651069" cy="2954215"/>
          </a:xfrm>
          <a:prstGeom prst="rect">
            <a:avLst/>
          </a:prstGeom>
        </p:spPr>
        <p:txBody>
          <a:bodyPr/>
          <a:lstStyle>
            <a:lvl1pPr marL="228600" indent="-228600">
              <a:buFont typeface="Wingdings" pitchFamily="2" charset="2"/>
              <a:buChar char="§"/>
              <a:defRPr sz="1000"/>
            </a:lvl1pPr>
            <a:lvl2pPr marL="685800" indent="-228600">
              <a:buFont typeface="Wingdings" pitchFamily="2" charset="2"/>
              <a:buChar char="§"/>
              <a:defRPr sz="1000"/>
            </a:lvl2pPr>
            <a:lvl3pPr marL="1143000" indent="-228600">
              <a:buFont typeface="Wingdings" pitchFamily="2" charset="2"/>
              <a:buChar char="§"/>
              <a:defRPr sz="1000"/>
            </a:lvl3pPr>
            <a:lvl4pPr marL="1600200" indent="-228600">
              <a:buFont typeface="Wingdings" pitchFamily="2" charset="2"/>
              <a:buChar char="§"/>
              <a:defRPr sz="1000"/>
            </a:lvl4pPr>
            <a:lvl5pPr marL="2057400" indent="-228600">
              <a:buFont typeface="Wingdings" pitchFamily="2" charset="2"/>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AB0CC93F-A4A7-1BA8-C355-FA89ABC1448E}"/>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163186A2-7B88-B18F-242D-423E092CE882}"/>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3F7E727B-3936-6B21-AD81-3F2F58D7A71A}"/>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3" name="Picture 29">
            <a:extLst>
              <a:ext uri="{FF2B5EF4-FFF2-40B4-BE49-F238E27FC236}">
                <a16:creationId xmlns:a16="http://schemas.microsoft.com/office/drawing/2014/main" id="{D33035B6-DA18-101B-A3E8-DD319F8235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
        <p:nvSpPr>
          <p:cNvPr id="14" name="Slide Number Placeholder 5">
            <a:extLst>
              <a:ext uri="{FF2B5EF4-FFF2-40B4-BE49-F238E27FC236}">
                <a16:creationId xmlns:a16="http://schemas.microsoft.com/office/drawing/2014/main" id="{9B697AD3-CC03-E868-0949-AE8B9445C7ED}"/>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5" name="Rectangle 9">
            <a:extLst>
              <a:ext uri="{FF2B5EF4-FFF2-40B4-BE49-F238E27FC236}">
                <a16:creationId xmlns:a16="http://schemas.microsoft.com/office/drawing/2014/main" id="{D3980054-8CC8-9CF0-698A-BAD933B8BEEE}"/>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6" name="Rectangle 9">
            <a:extLst>
              <a:ext uri="{FF2B5EF4-FFF2-40B4-BE49-F238E27FC236}">
                <a16:creationId xmlns:a16="http://schemas.microsoft.com/office/drawing/2014/main" id="{CBBC8E4C-C175-582C-D779-7E685ECC1670}"/>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7" name="Picture 29">
            <a:extLst>
              <a:ext uri="{FF2B5EF4-FFF2-40B4-BE49-F238E27FC236}">
                <a16:creationId xmlns:a16="http://schemas.microsoft.com/office/drawing/2014/main" id="{EC16154F-BA8F-DE8A-2EDB-F602174398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
        <p:nvSpPr>
          <p:cNvPr id="18" name="Action Button: Forward or Next 33">
            <a:hlinkClick r:id="" action="ppaction://hlinkshowjump?jump=nextslide" highlightClick="1"/>
            <a:extLst>
              <a:ext uri="{FF2B5EF4-FFF2-40B4-BE49-F238E27FC236}">
                <a16:creationId xmlns:a16="http://schemas.microsoft.com/office/drawing/2014/main" id="{79E2FCDC-4A73-68FE-E000-436B327B290B}"/>
              </a:ext>
            </a:extLst>
          </p:cNvPr>
          <p:cNvSpPr/>
          <p:nvPr userDrawn="1"/>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9" name="Action Button: Back or Previous 34">
            <a:hlinkClick r:id="" action="ppaction://hlinkshowjump?jump=previousslide" highlightClick="1"/>
            <a:extLst>
              <a:ext uri="{FF2B5EF4-FFF2-40B4-BE49-F238E27FC236}">
                <a16:creationId xmlns:a16="http://schemas.microsoft.com/office/drawing/2014/main" id="{6C535169-69D2-BF11-FD6C-7DC21ABA8D28}"/>
              </a:ext>
            </a:extLst>
          </p:cNvPr>
          <p:cNvSpPr/>
          <p:nvPr userDrawn="1"/>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dirty="0">
              <a:solidFill>
                <a:schemeClr val="bg2"/>
              </a:solidFill>
            </a:endParaRPr>
          </a:p>
        </p:txBody>
      </p:sp>
    </p:spTree>
    <p:extLst>
      <p:ext uri="{BB962C8B-B14F-4D97-AF65-F5344CB8AC3E}">
        <p14:creationId xmlns:p14="http://schemas.microsoft.com/office/powerpoint/2010/main" val="3952416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8_Agenda">
    <p:spTree>
      <p:nvGrpSpPr>
        <p:cNvPr id="1" name=""/>
        <p:cNvGrpSpPr/>
        <p:nvPr/>
      </p:nvGrpSpPr>
      <p:grpSpPr>
        <a:xfrm>
          <a:off x="0" y="0"/>
          <a:ext cx="0" cy="0"/>
          <a:chOff x="0" y="0"/>
          <a:chExt cx="0" cy="0"/>
        </a:xfrm>
      </p:grpSpPr>
      <p:sp>
        <p:nvSpPr>
          <p:cNvPr id="33" name="Espace réservé pour une image  32">
            <a:extLst>
              <a:ext uri="{FF2B5EF4-FFF2-40B4-BE49-F238E27FC236}">
                <a16:creationId xmlns:a16="http://schemas.microsoft.com/office/drawing/2014/main" id="{0BC1F41A-FAB2-4D9E-F078-2EF4664A7702}"/>
              </a:ext>
            </a:extLst>
          </p:cNvPr>
          <p:cNvSpPr>
            <a:spLocks noGrp="1"/>
          </p:cNvSpPr>
          <p:nvPr>
            <p:ph type="pic" sz="quarter" idx="23"/>
          </p:nvPr>
        </p:nvSpPr>
        <p:spPr>
          <a:xfrm>
            <a:off x="0" y="231451"/>
            <a:ext cx="9144001" cy="4320552"/>
          </a:xfrm>
          <a:custGeom>
            <a:avLst/>
            <a:gdLst>
              <a:gd name="connsiteX0" fmla="*/ 8400635 w 9144001"/>
              <a:gd name="connsiteY0" fmla="*/ 0 h 4320552"/>
              <a:gd name="connsiteX1" fmla="*/ 9144001 w 9144001"/>
              <a:gd name="connsiteY1" fmla="*/ 0 h 4320552"/>
              <a:gd name="connsiteX2" fmla="*/ 9144001 w 9144001"/>
              <a:gd name="connsiteY2" fmla="*/ 4320552 h 4320552"/>
              <a:gd name="connsiteX3" fmla="*/ 8400635 w 9144001"/>
              <a:gd name="connsiteY3" fmla="*/ 4320552 h 4320552"/>
              <a:gd name="connsiteX4" fmla="*/ 0 w 9144001"/>
              <a:gd name="connsiteY4" fmla="*/ 0 h 4320552"/>
              <a:gd name="connsiteX5" fmla="*/ 2411725 w 9144001"/>
              <a:gd name="connsiteY5" fmla="*/ 0 h 4320552"/>
              <a:gd name="connsiteX6" fmla="*/ 2411725 w 9144001"/>
              <a:gd name="connsiteY6" fmla="*/ 4320552 h 4320552"/>
              <a:gd name="connsiteX7" fmla="*/ 0 w 9144001"/>
              <a:gd name="connsiteY7" fmla="*/ 4320552 h 432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1" h="4320552">
                <a:moveTo>
                  <a:pt x="8400635" y="0"/>
                </a:moveTo>
                <a:lnTo>
                  <a:pt x="9144001" y="0"/>
                </a:lnTo>
                <a:lnTo>
                  <a:pt x="9144001" y="4320552"/>
                </a:lnTo>
                <a:lnTo>
                  <a:pt x="8400635" y="4320552"/>
                </a:lnTo>
                <a:close/>
                <a:moveTo>
                  <a:pt x="0" y="0"/>
                </a:moveTo>
                <a:lnTo>
                  <a:pt x="2411725" y="0"/>
                </a:lnTo>
                <a:lnTo>
                  <a:pt x="2411725" y="4320552"/>
                </a:lnTo>
                <a:lnTo>
                  <a:pt x="0" y="4320552"/>
                </a:lnTo>
                <a:close/>
              </a:path>
            </a:pathLst>
          </a:custGeom>
          <a:solidFill>
            <a:schemeClr val="bg1">
              <a:lumMod val="95000"/>
            </a:schemeClr>
          </a:solidFill>
        </p:spPr>
        <p:txBody>
          <a:bodyPr wrap="square" lIns="182880" tIns="91440" rIns="182880" bIns="91440">
            <a:noAutofit/>
          </a:bodyPr>
          <a:lstStyle>
            <a:lvl1pPr marL="0" indent="0">
              <a:buFontTx/>
              <a:buNone/>
              <a:defRPr/>
            </a:lvl1pPr>
          </a:lstStyle>
          <a:p>
            <a:r>
              <a:rPr lang="en-US"/>
              <a:t>Click icon to add picture</a:t>
            </a:r>
            <a:endParaRPr lang="en-US" dirty="0"/>
          </a:p>
        </p:txBody>
      </p:sp>
      <p:sp>
        <p:nvSpPr>
          <p:cNvPr id="6" name="Espace réservé du texte 3">
            <a:extLst>
              <a:ext uri="{FF2B5EF4-FFF2-40B4-BE49-F238E27FC236}">
                <a16:creationId xmlns:a16="http://schemas.microsoft.com/office/drawing/2014/main" id="{1FF2B13E-C427-51D3-E571-1AF9A9ACC837}"/>
              </a:ext>
            </a:extLst>
          </p:cNvPr>
          <p:cNvSpPr>
            <a:spLocks noGrp="1"/>
          </p:cNvSpPr>
          <p:nvPr>
            <p:ph type="body" sz="half" idx="11"/>
          </p:nvPr>
        </p:nvSpPr>
        <p:spPr>
          <a:xfrm>
            <a:off x="3851909" y="951543"/>
            <a:ext cx="3600459" cy="360037"/>
          </a:xfrm>
          <a:prstGeom prst="rect">
            <a:avLst/>
          </a:prstGeom>
        </p:spPr>
        <p:txBody>
          <a:bodyPr wrap="square" lIns="0" tIns="0" rIns="0" bIns="0" anchor="ctr" anchorCtr="0">
            <a:no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7" name="Connecteur droit 6">
            <a:extLst>
              <a:ext uri="{FF2B5EF4-FFF2-40B4-BE49-F238E27FC236}">
                <a16:creationId xmlns:a16="http://schemas.microsoft.com/office/drawing/2014/main" id="{BAFA5123-70F9-2178-820E-FE8150BC5B5B}"/>
              </a:ext>
            </a:extLst>
          </p:cNvPr>
          <p:cNvCxnSpPr>
            <a:cxnSpLocks/>
          </p:cNvCxnSpPr>
          <p:nvPr/>
        </p:nvCxnSpPr>
        <p:spPr>
          <a:xfrm>
            <a:off x="251448"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DC258C01-7632-8C94-6D3B-1FBDF8AB8F7D}"/>
              </a:ext>
            </a:extLst>
          </p:cNvPr>
          <p:cNvSpPr txBox="1">
            <a:spLocks/>
          </p:cNvSpPr>
          <p:nvPr/>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9" name="Rectangle 9">
            <a:extLst>
              <a:ext uri="{FF2B5EF4-FFF2-40B4-BE49-F238E27FC236}">
                <a16:creationId xmlns:a16="http://schemas.microsoft.com/office/drawing/2014/main" id="{F4F7E6B0-DE93-C25E-0BCE-7052BEFC0641}"/>
              </a:ext>
            </a:extLst>
          </p:cNvPr>
          <p:cNvSpPr/>
          <p:nvPr/>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0" name="Rectangle 9">
            <a:extLst>
              <a:ext uri="{FF2B5EF4-FFF2-40B4-BE49-F238E27FC236}">
                <a16:creationId xmlns:a16="http://schemas.microsoft.com/office/drawing/2014/main" id="{E57F419E-9E7E-8E3E-9294-CCFE8FC16524}"/>
              </a:ext>
            </a:extLst>
          </p:cNvPr>
          <p:cNvSpPr/>
          <p:nvPr/>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1" name="Footer Placeholder 3">
            <a:extLst>
              <a:ext uri="{FF2B5EF4-FFF2-40B4-BE49-F238E27FC236}">
                <a16:creationId xmlns:a16="http://schemas.microsoft.com/office/drawing/2014/main" id="{62AC787D-348E-140F-F595-740C2A9EBC7E}"/>
              </a:ext>
            </a:extLst>
          </p:cNvPr>
          <p:cNvSpPr>
            <a:spLocks noGrp="1"/>
          </p:cNvSpPr>
          <p:nvPr>
            <p:ph type="ftr" sz="quarter" idx="3"/>
          </p:nvPr>
        </p:nvSpPr>
        <p:spPr>
          <a:xfrm>
            <a:off x="244141" y="4728178"/>
            <a:ext cx="3622863" cy="123027"/>
          </a:xfrm>
          <a:prstGeom prst="rect">
            <a:avLst/>
          </a:prstGeom>
        </p:spPr>
        <p:txBody>
          <a:bodyPr vert="horz" lIns="0" tIns="0" rIns="0" bIns="0" rtlCol="0" anchor="b" anchorCtr="0">
            <a:no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pic>
        <p:nvPicPr>
          <p:cNvPr id="12" name="Picture 29">
            <a:extLst>
              <a:ext uri="{FF2B5EF4-FFF2-40B4-BE49-F238E27FC236}">
                <a16:creationId xmlns:a16="http://schemas.microsoft.com/office/drawing/2014/main" id="{DFD73B27-3BFC-C206-8F7E-FBA56AEC4E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
        <p:nvSpPr>
          <p:cNvPr id="15" name="Espace réservé du texte 3">
            <a:extLst>
              <a:ext uri="{FF2B5EF4-FFF2-40B4-BE49-F238E27FC236}">
                <a16:creationId xmlns:a16="http://schemas.microsoft.com/office/drawing/2014/main" id="{6809CC6D-EC3D-6C7D-1D60-91775429E6C2}"/>
              </a:ext>
            </a:extLst>
          </p:cNvPr>
          <p:cNvSpPr>
            <a:spLocks noGrp="1"/>
          </p:cNvSpPr>
          <p:nvPr>
            <p:ph type="body" sz="half" idx="12"/>
          </p:nvPr>
        </p:nvSpPr>
        <p:spPr>
          <a:xfrm>
            <a:off x="3851909" y="1491621"/>
            <a:ext cx="3600459" cy="360037"/>
          </a:xfrm>
          <a:prstGeom prst="rect">
            <a:avLst/>
          </a:prstGeom>
        </p:spPr>
        <p:txBody>
          <a:bodyPr wrap="square" lIns="0" tIns="0" rIns="0" bIns="0" anchor="ctr" anchorCtr="0">
            <a:no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Espace réservé du texte 3">
            <a:extLst>
              <a:ext uri="{FF2B5EF4-FFF2-40B4-BE49-F238E27FC236}">
                <a16:creationId xmlns:a16="http://schemas.microsoft.com/office/drawing/2014/main" id="{297C6911-0D05-A513-7390-65C7AB99FEAC}"/>
              </a:ext>
            </a:extLst>
          </p:cNvPr>
          <p:cNvSpPr>
            <a:spLocks noGrp="1"/>
          </p:cNvSpPr>
          <p:nvPr>
            <p:ph type="body" sz="half" idx="13"/>
          </p:nvPr>
        </p:nvSpPr>
        <p:spPr>
          <a:xfrm>
            <a:off x="3851909" y="2031681"/>
            <a:ext cx="3600459" cy="360037"/>
          </a:xfrm>
          <a:prstGeom prst="rect">
            <a:avLst/>
          </a:prstGeom>
        </p:spPr>
        <p:txBody>
          <a:bodyPr wrap="square" lIns="0" tIns="0" rIns="0" bIns="0" anchor="ctr" anchorCtr="0">
            <a:no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Espace réservé du texte 3">
            <a:extLst>
              <a:ext uri="{FF2B5EF4-FFF2-40B4-BE49-F238E27FC236}">
                <a16:creationId xmlns:a16="http://schemas.microsoft.com/office/drawing/2014/main" id="{03E90ACD-CD64-ACA8-0FC1-FC66C7FEF322}"/>
              </a:ext>
            </a:extLst>
          </p:cNvPr>
          <p:cNvSpPr>
            <a:spLocks noGrp="1"/>
          </p:cNvSpPr>
          <p:nvPr>
            <p:ph type="body" sz="half" idx="14"/>
          </p:nvPr>
        </p:nvSpPr>
        <p:spPr>
          <a:xfrm>
            <a:off x="3851909" y="2571750"/>
            <a:ext cx="3600459" cy="360037"/>
          </a:xfrm>
          <a:prstGeom prst="rect">
            <a:avLst/>
          </a:prstGeom>
        </p:spPr>
        <p:txBody>
          <a:bodyPr wrap="square" lIns="0" tIns="0" rIns="0" bIns="0" anchor="ctr" anchorCtr="0">
            <a:no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8" name="Espace réservé du texte 3">
            <a:extLst>
              <a:ext uri="{FF2B5EF4-FFF2-40B4-BE49-F238E27FC236}">
                <a16:creationId xmlns:a16="http://schemas.microsoft.com/office/drawing/2014/main" id="{B6A27E53-D851-08F6-3296-CF526B26A29A}"/>
              </a:ext>
            </a:extLst>
          </p:cNvPr>
          <p:cNvSpPr>
            <a:spLocks noGrp="1"/>
          </p:cNvSpPr>
          <p:nvPr>
            <p:ph type="body" sz="half" idx="15"/>
          </p:nvPr>
        </p:nvSpPr>
        <p:spPr>
          <a:xfrm>
            <a:off x="3851909" y="3111819"/>
            <a:ext cx="3600459" cy="360037"/>
          </a:xfrm>
          <a:prstGeom prst="rect">
            <a:avLst/>
          </a:prstGeom>
        </p:spPr>
        <p:txBody>
          <a:bodyPr wrap="square" lIns="0" tIns="0" rIns="0" bIns="0" anchor="ctr" anchorCtr="0">
            <a:no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9" name="Espace réservé du texte 3">
            <a:extLst>
              <a:ext uri="{FF2B5EF4-FFF2-40B4-BE49-F238E27FC236}">
                <a16:creationId xmlns:a16="http://schemas.microsoft.com/office/drawing/2014/main" id="{67F2F2E8-15AD-C5C2-9FD7-9C69462370DB}"/>
              </a:ext>
            </a:extLst>
          </p:cNvPr>
          <p:cNvSpPr>
            <a:spLocks noGrp="1"/>
          </p:cNvSpPr>
          <p:nvPr>
            <p:ph type="body" sz="half" idx="16"/>
          </p:nvPr>
        </p:nvSpPr>
        <p:spPr>
          <a:xfrm>
            <a:off x="3851909" y="3651897"/>
            <a:ext cx="3600459" cy="360037"/>
          </a:xfrm>
          <a:prstGeom prst="rect">
            <a:avLst/>
          </a:prstGeom>
        </p:spPr>
        <p:txBody>
          <a:bodyPr wrap="square" lIns="0" tIns="0" rIns="0" bIns="0" anchor="ctr" anchorCtr="0">
            <a:no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4" name="Espace réservé du texte 3">
            <a:extLst>
              <a:ext uri="{FF2B5EF4-FFF2-40B4-BE49-F238E27FC236}">
                <a16:creationId xmlns:a16="http://schemas.microsoft.com/office/drawing/2014/main" id="{1AD74A79-F446-EE41-E710-AEDB632A52C5}"/>
              </a:ext>
            </a:extLst>
          </p:cNvPr>
          <p:cNvSpPr>
            <a:spLocks noGrp="1"/>
          </p:cNvSpPr>
          <p:nvPr>
            <p:ph type="body" sz="half" idx="17" hasCustomPrompt="1"/>
          </p:nvPr>
        </p:nvSpPr>
        <p:spPr>
          <a:xfrm>
            <a:off x="7452414" y="951589"/>
            <a:ext cx="360000" cy="360000"/>
          </a:xfrm>
          <a:prstGeom prst="ellipse">
            <a:avLst/>
          </a:prstGeom>
          <a:solidFill>
            <a:schemeClr val="bg1"/>
          </a:solidFill>
          <a:ln>
            <a:solidFill>
              <a:schemeClr val="tx1">
                <a:lumMod val="60000"/>
                <a:lumOff val="40000"/>
              </a:schemeClr>
            </a:solidFill>
          </a:ln>
          <a:effectLst>
            <a:softEdge rad="0"/>
          </a:effectLst>
        </p:spPr>
        <p:txBody>
          <a:bodyPr wrap="square" lIns="0" tIns="0" rIns="0" bIns="0" anchor="ctr" anchorCtr="0">
            <a:noAutofit/>
          </a:bodyPr>
          <a:lstStyle>
            <a:lvl1pPr marL="0" indent="0" algn="ctr">
              <a:buNone/>
              <a:defRPr sz="1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1</a:t>
            </a:r>
          </a:p>
        </p:txBody>
      </p:sp>
      <p:sp>
        <p:nvSpPr>
          <p:cNvPr id="25" name="Espace réservé du texte 3">
            <a:extLst>
              <a:ext uri="{FF2B5EF4-FFF2-40B4-BE49-F238E27FC236}">
                <a16:creationId xmlns:a16="http://schemas.microsoft.com/office/drawing/2014/main" id="{52D06AD5-9416-74D8-7881-724A539DD28A}"/>
              </a:ext>
            </a:extLst>
          </p:cNvPr>
          <p:cNvSpPr>
            <a:spLocks noGrp="1"/>
          </p:cNvSpPr>
          <p:nvPr>
            <p:ph type="body" sz="half" idx="18" hasCustomPrompt="1"/>
          </p:nvPr>
        </p:nvSpPr>
        <p:spPr>
          <a:xfrm>
            <a:off x="7452414" y="1491612"/>
            <a:ext cx="360000" cy="360000"/>
          </a:xfrm>
          <a:prstGeom prst="ellipse">
            <a:avLst/>
          </a:prstGeom>
          <a:solidFill>
            <a:schemeClr val="bg1"/>
          </a:solidFill>
          <a:ln>
            <a:solidFill>
              <a:schemeClr val="tx1">
                <a:lumMod val="60000"/>
                <a:lumOff val="40000"/>
              </a:schemeClr>
            </a:solidFill>
          </a:ln>
          <a:effectLst>
            <a:softEdge rad="0"/>
          </a:effectLst>
        </p:spPr>
        <p:txBody>
          <a:bodyPr wrap="square" lIns="0" tIns="0" rIns="0" bIns="0" anchor="ctr" anchorCtr="0">
            <a:noAutofit/>
          </a:bodyPr>
          <a:lstStyle>
            <a:lvl1pPr marL="0" indent="0" algn="ctr">
              <a:buNone/>
              <a:defRPr sz="1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2</a:t>
            </a:r>
          </a:p>
        </p:txBody>
      </p:sp>
      <p:sp>
        <p:nvSpPr>
          <p:cNvPr id="26" name="Espace réservé du texte 3">
            <a:extLst>
              <a:ext uri="{FF2B5EF4-FFF2-40B4-BE49-F238E27FC236}">
                <a16:creationId xmlns:a16="http://schemas.microsoft.com/office/drawing/2014/main" id="{90B53FB8-2DC7-4D6A-E942-9341D438940C}"/>
              </a:ext>
            </a:extLst>
          </p:cNvPr>
          <p:cNvSpPr>
            <a:spLocks noGrp="1"/>
          </p:cNvSpPr>
          <p:nvPr>
            <p:ph type="body" sz="half" idx="19" hasCustomPrompt="1"/>
          </p:nvPr>
        </p:nvSpPr>
        <p:spPr>
          <a:xfrm>
            <a:off x="7452414" y="2031727"/>
            <a:ext cx="360000" cy="360000"/>
          </a:xfrm>
          <a:prstGeom prst="ellipse">
            <a:avLst/>
          </a:prstGeom>
          <a:solidFill>
            <a:schemeClr val="bg1"/>
          </a:solidFill>
          <a:ln>
            <a:solidFill>
              <a:schemeClr val="tx1">
                <a:lumMod val="60000"/>
                <a:lumOff val="40000"/>
              </a:schemeClr>
            </a:solidFill>
          </a:ln>
          <a:effectLst>
            <a:softEdge rad="0"/>
          </a:effectLst>
        </p:spPr>
        <p:txBody>
          <a:bodyPr wrap="square" lIns="0" tIns="0" rIns="0" bIns="0" anchor="ctr" anchorCtr="0">
            <a:noAutofit/>
          </a:bodyPr>
          <a:lstStyle>
            <a:lvl1pPr marL="0" indent="0" algn="ctr">
              <a:buNone/>
              <a:defRPr sz="1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3</a:t>
            </a:r>
          </a:p>
        </p:txBody>
      </p:sp>
      <p:sp>
        <p:nvSpPr>
          <p:cNvPr id="27" name="Espace réservé du texte 3">
            <a:extLst>
              <a:ext uri="{FF2B5EF4-FFF2-40B4-BE49-F238E27FC236}">
                <a16:creationId xmlns:a16="http://schemas.microsoft.com/office/drawing/2014/main" id="{D631235A-CD23-2AA2-47A9-00C6A877750B}"/>
              </a:ext>
            </a:extLst>
          </p:cNvPr>
          <p:cNvSpPr>
            <a:spLocks noGrp="1"/>
          </p:cNvSpPr>
          <p:nvPr>
            <p:ph type="body" sz="half" idx="20" hasCustomPrompt="1"/>
          </p:nvPr>
        </p:nvSpPr>
        <p:spPr>
          <a:xfrm>
            <a:off x="7452414" y="2571750"/>
            <a:ext cx="360000" cy="360000"/>
          </a:xfrm>
          <a:prstGeom prst="ellipse">
            <a:avLst/>
          </a:prstGeom>
          <a:solidFill>
            <a:schemeClr val="bg1"/>
          </a:solidFill>
          <a:ln>
            <a:solidFill>
              <a:schemeClr val="tx1">
                <a:lumMod val="60000"/>
                <a:lumOff val="40000"/>
              </a:schemeClr>
            </a:solidFill>
          </a:ln>
          <a:effectLst>
            <a:softEdge rad="0"/>
          </a:effectLst>
        </p:spPr>
        <p:txBody>
          <a:bodyPr wrap="square" lIns="0" tIns="0" rIns="0" bIns="0" anchor="ctr" anchorCtr="0">
            <a:noAutofit/>
          </a:bodyPr>
          <a:lstStyle>
            <a:lvl1pPr marL="0" indent="0" algn="ctr">
              <a:buNone/>
              <a:defRPr sz="1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4</a:t>
            </a:r>
          </a:p>
        </p:txBody>
      </p:sp>
      <p:sp>
        <p:nvSpPr>
          <p:cNvPr id="28" name="Espace réservé du texte 3">
            <a:extLst>
              <a:ext uri="{FF2B5EF4-FFF2-40B4-BE49-F238E27FC236}">
                <a16:creationId xmlns:a16="http://schemas.microsoft.com/office/drawing/2014/main" id="{60C1058F-0EFE-DBF8-E98E-463925AB97EA}"/>
              </a:ext>
            </a:extLst>
          </p:cNvPr>
          <p:cNvSpPr>
            <a:spLocks noGrp="1"/>
          </p:cNvSpPr>
          <p:nvPr>
            <p:ph type="body" sz="half" idx="21" hasCustomPrompt="1"/>
          </p:nvPr>
        </p:nvSpPr>
        <p:spPr>
          <a:xfrm>
            <a:off x="7452414" y="3111819"/>
            <a:ext cx="360000" cy="360000"/>
          </a:xfrm>
          <a:prstGeom prst="ellipse">
            <a:avLst/>
          </a:prstGeom>
          <a:solidFill>
            <a:schemeClr val="bg1"/>
          </a:solidFill>
          <a:ln>
            <a:solidFill>
              <a:schemeClr val="tx1">
                <a:lumMod val="60000"/>
                <a:lumOff val="40000"/>
              </a:schemeClr>
            </a:solidFill>
          </a:ln>
          <a:effectLst>
            <a:softEdge rad="0"/>
          </a:effectLst>
        </p:spPr>
        <p:txBody>
          <a:bodyPr wrap="square" lIns="0" tIns="0" rIns="0" bIns="0" anchor="ctr" anchorCtr="0">
            <a:noAutofit/>
          </a:bodyPr>
          <a:lstStyle>
            <a:lvl1pPr marL="0" indent="0" algn="ctr">
              <a:buNone/>
              <a:defRPr sz="1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5</a:t>
            </a:r>
          </a:p>
        </p:txBody>
      </p:sp>
      <p:sp>
        <p:nvSpPr>
          <p:cNvPr id="29" name="Espace réservé du texte 3">
            <a:extLst>
              <a:ext uri="{FF2B5EF4-FFF2-40B4-BE49-F238E27FC236}">
                <a16:creationId xmlns:a16="http://schemas.microsoft.com/office/drawing/2014/main" id="{46B6B0CF-023D-5A2A-C0B6-370A834945C0}"/>
              </a:ext>
            </a:extLst>
          </p:cNvPr>
          <p:cNvSpPr>
            <a:spLocks noGrp="1"/>
          </p:cNvSpPr>
          <p:nvPr>
            <p:ph type="body" sz="half" idx="22" hasCustomPrompt="1"/>
          </p:nvPr>
        </p:nvSpPr>
        <p:spPr>
          <a:xfrm>
            <a:off x="7452414" y="3651934"/>
            <a:ext cx="360000" cy="360000"/>
          </a:xfrm>
          <a:prstGeom prst="ellipse">
            <a:avLst/>
          </a:prstGeom>
          <a:solidFill>
            <a:schemeClr val="bg1"/>
          </a:solidFill>
          <a:ln>
            <a:solidFill>
              <a:schemeClr val="tx1">
                <a:lumMod val="60000"/>
                <a:lumOff val="40000"/>
              </a:schemeClr>
            </a:solidFill>
          </a:ln>
          <a:effectLst>
            <a:softEdge rad="0"/>
          </a:effectLst>
        </p:spPr>
        <p:txBody>
          <a:bodyPr wrap="square" lIns="0" tIns="0" rIns="0" bIns="0" anchor="ctr" anchorCtr="0">
            <a:noAutofit/>
          </a:bodyPr>
          <a:lstStyle>
            <a:lvl1pPr marL="0" indent="0" algn="ctr">
              <a:buNone/>
              <a:defRPr sz="1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6</a:t>
            </a:r>
          </a:p>
        </p:txBody>
      </p:sp>
      <p:sp>
        <p:nvSpPr>
          <p:cNvPr id="4" name="Espace réservé du titre 1">
            <a:extLst>
              <a:ext uri="{FF2B5EF4-FFF2-40B4-BE49-F238E27FC236}">
                <a16:creationId xmlns:a16="http://schemas.microsoft.com/office/drawing/2014/main" id="{547AC286-8847-0872-275D-985C0D01E145}"/>
              </a:ext>
            </a:extLst>
          </p:cNvPr>
          <p:cNvSpPr>
            <a:spLocks noGrp="1"/>
          </p:cNvSpPr>
          <p:nvPr>
            <p:ph type="title" hasCustomPrompt="1"/>
          </p:nvPr>
        </p:nvSpPr>
        <p:spPr>
          <a:xfrm rot="16200000">
            <a:off x="1383752" y="708784"/>
            <a:ext cx="2055948" cy="1080137"/>
          </a:xfrm>
          <a:prstGeom prst="rect">
            <a:avLst/>
          </a:prstGeom>
          <a:solidFill>
            <a:srgbClr val="4298D3">
              <a:alpha val="75000"/>
            </a:srgbClr>
          </a:solidFill>
        </p:spPr>
        <p:txBody>
          <a:bodyPr vert="horz" lIns="0" tIns="0" rIns="0" bIns="72000" rtlCol="0" anchor="b">
            <a:noAutofit/>
          </a:bodyPr>
          <a:lstStyle>
            <a:lvl1pPr algn="ctr">
              <a:defRPr sz="2400" b="0" i="0" cap="all" baseline="0">
                <a:solidFill>
                  <a:schemeClr val="bg1"/>
                </a:solidFill>
                <a:latin typeface="Arial MT Light" pitchFamily="2" charset="0"/>
                <a:cs typeface="Arial" panose="020B0604020202020204" pitchFamily="34" charset="0"/>
              </a:defRPr>
            </a:lvl1pPr>
          </a:lstStyle>
          <a:p>
            <a:r>
              <a:rPr lang="fr-FR" dirty="0"/>
              <a:t>agenda</a:t>
            </a:r>
          </a:p>
        </p:txBody>
      </p:sp>
      <p:cxnSp>
        <p:nvCxnSpPr>
          <p:cNvPr id="2" name="Connecteur droit 6">
            <a:extLst>
              <a:ext uri="{FF2B5EF4-FFF2-40B4-BE49-F238E27FC236}">
                <a16:creationId xmlns:a16="http://schemas.microsoft.com/office/drawing/2014/main" id="{4D6A64CC-BA78-984D-161E-A06089ABA838}"/>
              </a:ext>
            </a:extLst>
          </p:cNvPr>
          <p:cNvCxnSpPr>
            <a:cxnSpLocks/>
          </p:cNvCxnSpPr>
          <p:nvPr userDrawn="1"/>
        </p:nvCxnSpPr>
        <p:spPr>
          <a:xfrm>
            <a:off x="251448"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F11B8615-8F64-8C9A-D312-B9ADDA2A3357}"/>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6D332E09-3137-FADD-333B-251BD77B6F99}"/>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3" name="Rectangle 9">
            <a:extLst>
              <a:ext uri="{FF2B5EF4-FFF2-40B4-BE49-F238E27FC236}">
                <a16:creationId xmlns:a16="http://schemas.microsoft.com/office/drawing/2014/main" id="{4124FC1B-FEC4-8B55-C501-86233BF361C3}"/>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4" name="Picture 29">
            <a:extLst>
              <a:ext uri="{FF2B5EF4-FFF2-40B4-BE49-F238E27FC236}">
                <a16:creationId xmlns:a16="http://schemas.microsoft.com/office/drawing/2014/main" id="{3581D208-1012-04BF-087C-7167E63585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
        <p:nvSpPr>
          <p:cNvPr id="20" name="Action Button: Forward or Next 33">
            <a:hlinkClick r:id="" action="ppaction://hlinkshowjump?jump=nextslide" highlightClick="1"/>
            <a:extLst>
              <a:ext uri="{FF2B5EF4-FFF2-40B4-BE49-F238E27FC236}">
                <a16:creationId xmlns:a16="http://schemas.microsoft.com/office/drawing/2014/main" id="{4A8A6A1A-A767-9C66-11A5-3FA00CD0BE30}"/>
              </a:ext>
            </a:extLst>
          </p:cNvPr>
          <p:cNvSpPr/>
          <p:nvPr userDrawn="1"/>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21" name="Action Button: Back or Previous 34">
            <a:hlinkClick r:id="" action="ppaction://hlinkshowjump?jump=previousslide" highlightClick="1"/>
            <a:extLst>
              <a:ext uri="{FF2B5EF4-FFF2-40B4-BE49-F238E27FC236}">
                <a16:creationId xmlns:a16="http://schemas.microsoft.com/office/drawing/2014/main" id="{7BE74E87-A3AE-D37A-FF01-1C0047E51F49}"/>
              </a:ext>
            </a:extLst>
          </p:cNvPr>
          <p:cNvSpPr/>
          <p:nvPr userDrawn="1"/>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dirty="0">
              <a:solidFill>
                <a:schemeClr val="bg2"/>
              </a:solidFill>
            </a:endParaRPr>
          </a:p>
        </p:txBody>
      </p:sp>
    </p:spTree>
    <p:extLst>
      <p:ext uri="{BB962C8B-B14F-4D97-AF65-F5344CB8AC3E}">
        <p14:creationId xmlns:p14="http://schemas.microsoft.com/office/powerpoint/2010/main" val="17566807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3_Three Image Text ">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9" y="951543"/>
            <a:ext cx="2700344" cy="234028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3131816" y="951543"/>
            <a:ext cx="2700000" cy="234028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6012184" y="951543"/>
            <a:ext cx="2700000" cy="234028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endParaRPr lang="en-US" dirty="0"/>
          </a:p>
        </p:txBody>
      </p:sp>
      <p:cxnSp>
        <p:nvCxnSpPr>
          <p:cNvPr id="7" name="Connecteur droit 6">
            <a:extLst>
              <a:ext uri="{FF2B5EF4-FFF2-40B4-BE49-F238E27FC236}">
                <a16:creationId xmlns:a16="http://schemas.microsoft.com/office/drawing/2014/main" id="{4876AB57-4BC8-1316-3D05-8E64E5345A3E}"/>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6" name="Titre 1">
            <a:extLst>
              <a:ext uri="{FF2B5EF4-FFF2-40B4-BE49-F238E27FC236}">
                <a16:creationId xmlns:a16="http://schemas.microsoft.com/office/drawing/2014/main" id="{249736DE-5EB6-12CE-8281-A156A06AB04B}"/>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fr-FR" dirty="0"/>
              <a:t>Modifiez le style du titre</a:t>
            </a:r>
          </a:p>
        </p:txBody>
      </p:sp>
      <p:sp>
        <p:nvSpPr>
          <p:cNvPr id="20" name="Text Placeholder 9">
            <a:extLst>
              <a:ext uri="{FF2B5EF4-FFF2-40B4-BE49-F238E27FC236}">
                <a16:creationId xmlns:a16="http://schemas.microsoft.com/office/drawing/2014/main" id="{57884FA0-BE93-244A-D468-0D008922CA33}"/>
              </a:ext>
            </a:extLst>
          </p:cNvPr>
          <p:cNvSpPr>
            <a:spLocks noGrp="1"/>
          </p:cNvSpPr>
          <p:nvPr>
            <p:ph type="body" sz="quarter" idx="14" hasCustomPrompt="1"/>
          </p:nvPr>
        </p:nvSpPr>
        <p:spPr>
          <a:xfrm>
            <a:off x="251448" y="3472812"/>
            <a:ext cx="2700000"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9">
            <a:extLst>
              <a:ext uri="{FF2B5EF4-FFF2-40B4-BE49-F238E27FC236}">
                <a16:creationId xmlns:a16="http://schemas.microsoft.com/office/drawing/2014/main" id="{90BC6DC8-1AD6-54C7-21D5-6C836F6C2C52}"/>
              </a:ext>
            </a:extLst>
          </p:cNvPr>
          <p:cNvSpPr>
            <a:spLocks noGrp="1"/>
          </p:cNvSpPr>
          <p:nvPr>
            <p:ph type="body" sz="quarter" idx="21" hasCustomPrompt="1"/>
          </p:nvPr>
        </p:nvSpPr>
        <p:spPr>
          <a:xfrm>
            <a:off x="3131816" y="3472812"/>
            <a:ext cx="2700000"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9">
            <a:extLst>
              <a:ext uri="{FF2B5EF4-FFF2-40B4-BE49-F238E27FC236}">
                <a16:creationId xmlns:a16="http://schemas.microsoft.com/office/drawing/2014/main" id="{7107C5C6-30B4-75EF-2440-F56FDE57F2A6}"/>
              </a:ext>
            </a:extLst>
          </p:cNvPr>
          <p:cNvSpPr>
            <a:spLocks noGrp="1"/>
          </p:cNvSpPr>
          <p:nvPr>
            <p:ph type="body" sz="quarter" idx="22" hasCustomPrompt="1"/>
          </p:nvPr>
        </p:nvSpPr>
        <p:spPr>
          <a:xfrm>
            <a:off x="6012184" y="3472812"/>
            <a:ext cx="2700000"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3">
            <a:extLst>
              <a:ext uri="{FF2B5EF4-FFF2-40B4-BE49-F238E27FC236}">
                <a16:creationId xmlns:a16="http://schemas.microsoft.com/office/drawing/2014/main" id="{99833EBE-8E18-B1D7-794E-418862F93BD5}"/>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3" name="Slide Number Placeholder 5">
            <a:extLst>
              <a:ext uri="{FF2B5EF4-FFF2-40B4-BE49-F238E27FC236}">
                <a16:creationId xmlns:a16="http://schemas.microsoft.com/office/drawing/2014/main" id="{4C13EDC7-65DE-F908-CDE0-9D59F453AF02}"/>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8" name="Rectangle 9">
            <a:extLst>
              <a:ext uri="{FF2B5EF4-FFF2-40B4-BE49-F238E27FC236}">
                <a16:creationId xmlns:a16="http://schemas.microsoft.com/office/drawing/2014/main" id="{ED388F1B-A62C-D90C-4088-DF0FE671FDA9}"/>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9" name="Rectangle 9">
            <a:extLst>
              <a:ext uri="{FF2B5EF4-FFF2-40B4-BE49-F238E27FC236}">
                <a16:creationId xmlns:a16="http://schemas.microsoft.com/office/drawing/2014/main" id="{BF411CB9-99C9-99B8-410B-BD0BD8F4D538}"/>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0" name="Picture 29">
            <a:extLst>
              <a:ext uri="{FF2B5EF4-FFF2-40B4-BE49-F238E27FC236}">
                <a16:creationId xmlns:a16="http://schemas.microsoft.com/office/drawing/2014/main" id="{42D91580-536E-BEE8-B942-6E18169083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Tree>
    <p:extLst>
      <p:ext uri="{BB962C8B-B14F-4D97-AF65-F5344CB8AC3E}">
        <p14:creationId xmlns:p14="http://schemas.microsoft.com/office/powerpoint/2010/main" val="26423112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4_Eight Grid Text Subtitl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C7A830E0-2EFA-F7DA-A52E-BC3B922E4176}"/>
              </a:ext>
            </a:extLst>
          </p:cNvPr>
          <p:cNvSpPr>
            <a:spLocks noGrp="1"/>
          </p:cNvSpPr>
          <p:nvPr>
            <p:ph type="pic" sz="quarter" idx="10"/>
          </p:nvPr>
        </p:nvSpPr>
        <p:spPr>
          <a:xfrm>
            <a:off x="251447" y="951543"/>
            <a:ext cx="1980253" cy="108013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9" name="Picture Placeholder 3">
            <a:extLst>
              <a:ext uri="{FF2B5EF4-FFF2-40B4-BE49-F238E27FC236}">
                <a16:creationId xmlns:a16="http://schemas.microsoft.com/office/drawing/2014/main" id="{25AD83B6-E544-9647-3355-0F2AEC2528ED}"/>
              </a:ext>
            </a:extLst>
          </p:cNvPr>
          <p:cNvSpPr>
            <a:spLocks noGrp="1"/>
          </p:cNvSpPr>
          <p:nvPr>
            <p:ph type="pic" sz="quarter" idx="11"/>
          </p:nvPr>
        </p:nvSpPr>
        <p:spPr>
          <a:xfrm>
            <a:off x="2411724"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0" name="Picture Placeholder 3">
            <a:extLst>
              <a:ext uri="{FF2B5EF4-FFF2-40B4-BE49-F238E27FC236}">
                <a16:creationId xmlns:a16="http://schemas.microsoft.com/office/drawing/2014/main" id="{8F49949C-E698-207A-0BAB-2F34978351C2}"/>
              </a:ext>
            </a:extLst>
          </p:cNvPr>
          <p:cNvSpPr>
            <a:spLocks noGrp="1"/>
          </p:cNvSpPr>
          <p:nvPr>
            <p:ph type="pic" sz="quarter" idx="12"/>
          </p:nvPr>
        </p:nvSpPr>
        <p:spPr>
          <a:xfrm>
            <a:off x="4572000"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7" name="Picture Placeholder 3">
            <a:extLst>
              <a:ext uri="{FF2B5EF4-FFF2-40B4-BE49-F238E27FC236}">
                <a16:creationId xmlns:a16="http://schemas.microsoft.com/office/drawing/2014/main" id="{26441C24-F65C-15B0-8E7C-7D19D031AA9D}"/>
              </a:ext>
            </a:extLst>
          </p:cNvPr>
          <p:cNvSpPr>
            <a:spLocks noGrp="1"/>
          </p:cNvSpPr>
          <p:nvPr>
            <p:ph type="pic" sz="quarter" idx="13"/>
          </p:nvPr>
        </p:nvSpPr>
        <p:spPr>
          <a:xfrm>
            <a:off x="6732276"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cxnSp>
        <p:nvCxnSpPr>
          <p:cNvPr id="22" name="Connecteur droit 21">
            <a:extLst>
              <a:ext uri="{FF2B5EF4-FFF2-40B4-BE49-F238E27FC236}">
                <a16:creationId xmlns:a16="http://schemas.microsoft.com/office/drawing/2014/main" id="{3CEF89F5-D9F2-962A-3257-9D02387E4091}"/>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F00FCE8F-6AD5-3495-ABA2-854EAD06D2A9}"/>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dirty="0"/>
              <a:t>Modifiez le style du titre</a:t>
            </a:r>
          </a:p>
        </p:txBody>
      </p:sp>
      <p:sp>
        <p:nvSpPr>
          <p:cNvPr id="24" name="Espace réservé du texte 3">
            <a:extLst>
              <a:ext uri="{FF2B5EF4-FFF2-40B4-BE49-F238E27FC236}">
                <a16:creationId xmlns:a16="http://schemas.microsoft.com/office/drawing/2014/main" id="{B3BC82A2-FE9D-117D-EAAE-A5B2186C8ACB}"/>
              </a:ext>
            </a:extLst>
          </p:cNvPr>
          <p:cNvSpPr>
            <a:spLocks noGrp="1"/>
          </p:cNvSpPr>
          <p:nvPr>
            <p:ph type="body" sz="half" idx="26"/>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26" name="Picture Placeholder 3">
            <a:extLst>
              <a:ext uri="{FF2B5EF4-FFF2-40B4-BE49-F238E27FC236}">
                <a16:creationId xmlns:a16="http://schemas.microsoft.com/office/drawing/2014/main" id="{44029582-CDED-E8A3-2EE0-7FA72F5A83C9}"/>
              </a:ext>
            </a:extLst>
          </p:cNvPr>
          <p:cNvSpPr>
            <a:spLocks noGrp="1"/>
          </p:cNvSpPr>
          <p:nvPr>
            <p:ph type="pic" sz="quarter" idx="28"/>
          </p:nvPr>
        </p:nvSpPr>
        <p:spPr>
          <a:xfrm>
            <a:off x="251447" y="2211704"/>
            <a:ext cx="1980253" cy="108013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27" name="Picture Placeholder 3">
            <a:extLst>
              <a:ext uri="{FF2B5EF4-FFF2-40B4-BE49-F238E27FC236}">
                <a16:creationId xmlns:a16="http://schemas.microsoft.com/office/drawing/2014/main" id="{C5BF6F3A-415B-31B0-992C-5774BD003D66}"/>
              </a:ext>
            </a:extLst>
          </p:cNvPr>
          <p:cNvSpPr>
            <a:spLocks noGrp="1"/>
          </p:cNvSpPr>
          <p:nvPr>
            <p:ph type="pic" sz="quarter" idx="29"/>
          </p:nvPr>
        </p:nvSpPr>
        <p:spPr>
          <a:xfrm>
            <a:off x="2411724"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8" name="Picture Placeholder 3">
            <a:extLst>
              <a:ext uri="{FF2B5EF4-FFF2-40B4-BE49-F238E27FC236}">
                <a16:creationId xmlns:a16="http://schemas.microsoft.com/office/drawing/2014/main" id="{0B10CB89-786C-1EEB-031D-5B05DB91C35A}"/>
              </a:ext>
            </a:extLst>
          </p:cNvPr>
          <p:cNvSpPr>
            <a:spLocks noGrp="1"/>
          </p:cNvSpPr>
          <p:nvPr>
            <p:ph type="pic" sz="quarter" idx="30"/>
          </p:nvPr>
        </p:nvSpPr>
        <p:spPr>
          <a:xfrm>
            <a:off x="4572000"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9" name="Picture Placeholder 3">
            <a:extLst>
              <a:ext uri="{FF2B5EF4-FFF2-40B4-BE49-F238E27FC236}">
                <a16:creationId xmlns:a16="http://schemas.microsoft.com/office/drawing/2014/main" id="{9601E9AA-2A48-DD1B-57B2-8AE389518E77}"/>
              </a:ext>
            </a:extLst>
          </p:cNvPr>
          <p:cNvSpPr>
            <a:spLocks noGrp="1"/>
          </p:cNvSpPr>
          <p:nvPr>
            <p:ph type="pic" sz="quarter" idx="31"/>
          </p:nvPr>
        </p:nvSpPr>
        <p:spPr>
          <a:xfrm>
            <a:off x="6732276"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35" name="Text Placeholder 9">
            <a:extLst>
              <a:ext uri="{FF2B5EF4-FFF2-40B4-BE49-F238E27FC236}">
                <a16:creationId xmlns:a16="http://schemas.microsoft.com/office/drawing/2014/main" id="{4ED34445-4E5E-8BFA-54A3-D7E500E8710B}"/>
              </a:ext>
            </a:extLst>
          </p:cNvPr>
          <p:cNvSpPr>
            <a:spLocks noGrp="1"/>
          </p:cNvSpPr>
          <p:nvPr>
            <p:ph type="body" sz="quarter" idx="14" hasCustomPrompt="1"/>
          </p:nvPr>
        </p:nvSpPr>
        <p:spPr>
          <a:xfrm>
            <a:off x="251449" y="3471865"/>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9">
            <a:extLst>
              <a:ext uri="{FF2B5EF4-FFF2-40B4-BE49-F238E27FC236}">
                <a16:creationId xmlns:a16="http://schemas.microsoft.com/office/drawing/2014/main" id="{AA0246BE-87AE-339A-F911-683A3033DD12}"/>
              </a:ext>
            </a:extLst>
          </p:cNvPr>
          <p:cNvSpPr>
            <a:spLocks noGrp="1"/>
          </p:cNvSpPr>
          <p:nvPr>
            <p:ph type="body" sz="quarter" idx="36" hasCustomPrompt="1"/>
          </p:nvPr>
        </p:nvSpPr>
        <p:spPr>
          <a:xfrm>
            <a:off x="2411725" y="3471865"/>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Text Placeholder 9">
            <a:extLst>
              <a:ext uri="{FF2B5EF4-FFF2-40B4-BE49-F238E27FC236}">
                <a16:creationId xmlns:a16="http://schemas.microsoft.com/office/drawing/2014/main" id="{ACA94223-6989-2E20-7338-112E31F07CC5}"/>
              </a:ext>
            </a:extLst>
          </p:cNvPr>
          <p:cNvSpPr>
            <a:spLocks noGrp="1"/>
          </p:cNvSpPr>
          <p:nvPr>
            <p:ph type="body" sz="quarter" idx="37" hasCustomPrompt="1"/>
          </p:nvPr>
        </p:nvSpPr>
        <p:spPr>
          <a:xfrm>
            <a:off x="4572000" y="3471865"/>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 Placeholder 9">
            <a:extLst>
              <a:ext uri="{FF2B5EF4-FFF2-40B4-BE49-F238E27FC236}">
                <a16:creationId xmlns:a16="http://schemas.microsoft.com/office/drawing/2014/main" id="{F71BC002-78F5-47DC-7BE2-0CB3FE044312}"/>
              </a:ext>
            </a:extLst>
          </p:cNvPr>
          <p:cNvSpPr>
            <a:spLocks noGrp="1"/>
          </p:cNvSpPr>
          <p:nvPr>
            <p:ph type="body" sz="quarter" idx="38" hasCustomPrompt="1"/>
          </p:nvPr>
        </p:nvSpPr>
        <p:spPr>
          <a:xfrm>
            <a:off x="6732276" y="3471865"/>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3">
            <a:extLst>
              <a:ext uri="{FF2B5EF4-FFF2-40B4-BE49-F238E27FC236}">
                <a16:creationId xmlns:a16="http://schemas.microsoft.com/office/drawing/2014/main" id="{80496ED1-784F-F6E6-9881-615CBB144665}"/>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3" name="Slide Number Placeholder 5">
            <a:extLst>
              <a:ext uri="{FF2B5EF4-FFF2-40B4-BE49-F238E27FC236}">
                <a16:creationId xmlns:a16="http://schemas.microsoft.com/office/drawing/2014/main" id="{180A9703-3B03-E0E8-9A27-B623FEC7486A}"/>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4" name="Rectangle 9">
            <a:extLst>
              <a:ext uri="{FF2B5EF4-FFF2-40B4-BE49-F238E27FC236}">
                <a16:creationId xmlns:a16="http://schemas.microsoft.com/office/drawing/2014/main" id="{7F1B47DA-4D44-A1A0-6F21-BE0F9405A6B8}"/>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5" name="Rectangle 9">
            <a:extLst>
              <a:ext uri="{FF2B5EF4-FFF2-40B4-BE49-F238E27FC236}">
                <a16:creationId xmlns:a16="http://schemas.microsoft.com/office/drawing/2014/main" id="{E27C8E81-49FA-8093-D91A-EB44EE596017}"/>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6" name="Picture 29">
            <a:extLst>
              <a:ext uri="{FF2B5EF4-FFF2-40B4-BE49-F238E27FC236}">
                <a16:creationId xmlns:a16="http://schemas.microsoft.com/office/drawing/2014/main" id="{B3EFF751-3AD1-5B3F-EB30-BD148BFB85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Tree>
    <p:extLst>
      <p:ext uri="{BB962C8B-B14F-4D97-AF65-F5344CB8AC3E}">
        <p14:creationId xmlns:p14="http://schemas.microsoft.com/office/powerpoint/2010/main" val="18376067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3_Six Grid Text Subtitle">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D61F5EA0-08E1-0F95-3F2C-A12BCEBA86B2}"/>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Titre 1">
            <a:extLst>
              <a:ext uri="{FF2B5EF4-FFF2-40B4-BE49-F238E27FC236}">
                <a16:creationId xmlns:a16="http://schemas.microsoft.com/office/drawing/2014/main" id="{2CABB14B-A347-CBA1-FD7E-BE066819269B}"/>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dirty="0"/>
              <a:t>Modifiez le style du titre</a:t>
            </a:r>
          </a:p>
        </p:txBody>
      </p:sp>
      <p:sp>
        <p:nvSpPr>
          <p:cNvPr id="9" name="Espace réservé du texte 3">
            <a:extLst>
              <a:ext uri="{FF2B5EF4-FFF2-40B4-BE49-F238E27FC236}">
                <a16:creationId xmlns:a16="http://schemas.microsoft.com/office/drawing/2014/main" id="{B3886F01-4D35-255A-FE3A-18CAF8286675}"/>
              </a:ext>
            </a:extLst>
          </p:cNvPr>
          <p:cNvSpPr>
            <a:spLocks noGrp="1"/>
          </p:cNvSpPr>
          <p:nvPr>
            <p:ph type="body" sz="half" idx="27"/>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17" name="Picture Placeholder 3">
            <a:extLst>
              <a:ext uri="{FF2B5EF4-FFF2-40B4-BE49-F238E27FC236}">
                <a16:creationId xmlns:a16="http://schemas.microsoft.com/office/drawing/2014/main" id="{4FEC6B5C-E4A2-6759-13B5-F6C4E6FCFEBC}"/>
              </a:ext>
            </a:extLst>
          </p:cNvPr>
          <p:cNvSpPr>
            <a:spLocks noGrp="1"/>
          </p:cNvSpPr>
          <p:nvPr>
            <p:ph type="pic" sz="quarter" idx="11"/>
          </p:nvPr>
        </p:nvSpPr>
        <p:spPr>
          <a:xfrm>
            <a:off x="244141"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0" name="Picture Placeholder 3">
            <a:extLst>
              <a:ext uri="{FF2B5EF4-FFF2-40B4-BE49-F238E27FC236}">
                <a16:creationId xmlns:a16="http://schemas.microsoft.com/office/drawing/2014/main" id="{3777AED5-8B9B-1EF8-FB23-E5853C276B9C}"/>
              </a:ext>
            </a:extLst>
          </p:cNvPr>
          <p:cNvSpPr>
            <a:spLocks noGrp="1"/>
          </p:cNvSpPr>
          <p:nvPr>
            <p:ph type="pic" sz="quarter" idx="29"/>
          </p:nvPr>
        </p:nvSpPr>
        <p:spPr>
          <a:xfrm>
            <a:off x="3131816"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1" name="Picture Placeholder 3">
            <a:extLst>
              <a:ext uri="{FF2B5EF4-FFF2-40B4-BE49-F238E27FC236}">
                <a16:creationId xmlns:a16="http://schemas.microsoft.com/office/drawing/2014/main" id="{54760B03-1F5E-A7F3-F625-69BAABB1B665}"/>
              </a:ext>
            </a:extLst>
          </p:cNvPr>
          <p:cNvSpPr>
            <a:spLocks noGrp="1"/>
          </p:cNvSpPr>
          <p:nvPr>
            <p:ph type="pic" sz="quarter" idx="30"/>
          </p:nvPr>
        </p:nvSpPr>
        <p:spPr>
          <a:xfrm>
            <a:off x="6012184"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2" name="Picture Placeholder 3">
            <a:extLst>
              <a:ext uri="{FF2B5EF4-FFF2-40B4-BE49-F238E27FC236}">
                <a16:creationId xmlns:a16="http://schemas.microsoft.com/office/drawing/2014/main" id="{39D21CEF-F33D-52C8-F20A-376824FD3514}"/>
              </a:ext>
            </a:extLst>
          </p:cNvPr>
          <p:cNvSpPr>
            <a:spLocks noGrp="1"/>
          </p:cNvSpPr>
          <p:nvPr>
            <p:ph type="pic" sz="quarter" idx="31"/>
          </p:nvPr>
        </p:nvSpPr>
        <p:spPr>
          <a:xfrm>
            <a:off x="244141"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3" name="Picture Placeholder 3">
            <a:extLst>
              <a:ext uri="{FF2B5EF4-FFF2-40B4-BE49-F238E27FC236}">
                <a16:creationId xmlns:a16="http://schemas.microsoft.com/office/drawing/2014/main" id="{B4BEAB34-AF2F-964B-5426-82549D694B30}"/>
              </a:ext>
            </a:extLst>
          </p:cNvPr>
          <p:cNvSpPr>
            <a:spLocks noGrp="1"/>
          </p:cNvSpPr>
          <p:nvPr>
            <p:ph type="pic" sz="quarter" idx="32"/>
          </p:nvPr>
        </p:nvSpPr>
        <p:spPr>
          <a:xfrm>
            <a:off x="3131816"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4" name="Picture Placeholder 3">
            <a:extLst>
              <a:ext uri="{FF2B5EF4-FFF2-40B4-BE49-F238E27FC236}">
                <a16:creationId xmlns:a16="http://schemas.microsoft.com/office/drawing/2014/main" id="{EBBEAF4B-D2C0-DF8F-A0AC-3A5F3EA8E85B}"/>
              </a:ext>
            </a:extLst>
          </p:cNvPr>
          <p:cNvSpPr>
            <a:spLocks noGrp="1"/>
          </p:cNvSpPr>
          <p:nvPr>
            <p:ph type="pic" sz="quarter" idx="33"/>
          </p:nvPr>
        </p:nvSpPr>
        <p:spPr>
          <a:xfrm>
            <a:off x="6012184"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9" name="Text Placeholder 9">
            <a:extLst>
              <a:ext uri="{FF2B5EF4-FFF2-40B4-BE49-F238E27FC236}">
                <a16:creationId xmlns:a16="http://schemas.microsoft.com/office/drawing/2014/main" id="{D7009806-4C45-D0C6-A6F4-C8A84EA56BB3}"/>
              </a:ext>
            </a:extLst>
          </p:cNvPr>
          <p:cNvSpPr>
            <a:spLocks noGrp="1"/>
          </p:cNvSpPr>
          <p:nvPr>
            <p:ph type="body" sz="quarter" idx="14" hasCustomPrompt="1"/>
          </p:nvPr>
        </p:nvSpPr>
        <p:spPr>
          <a:xfrm>
            <a:off x="251448" y="3471865"/>
            <a:ext cx="2707650"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9">
            <a:extLst>
              <a:ext uri="{FF2B5EF4-FFF2-40B4-BE49-F238E27FC236}">
                <a16:creationId xmlns:a16="http://schemas.microsoft.com/office/drawing/2014/main" id="{4F3FBAC7-37F7-ECC8-B581-388D118524FA}"/>
              </a:ext>
            </a:extLst>
          </p:cNvPr>
          <p:cNvSpPr>
            <a:spLocks noGrp="1"/>
          </p:cNvSpPr>
          <p:nvPr>
            <p:ph type="body" sz="quarter" idx="37" hasCustomPrompt="1"/>
          </p:nvPr>
        </p:nvSpPr>
        <p:spPr>
          <a:xfrm>
            <a:off x="3131816" y="3471865"/>
            <a:ext cx="2707650"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9">
            <a:extLst>
              <a:ext uri="{FF2B5EF4-FFF2-40B4-BE49-F238E27FC236}">
                <a16:creationId xmlns:a16="http://schemas.microsoft.com/office/drawing/2014/main" id="{7E128564-F580-9363-152B-01D280E5199E}"/>
              </a:ext>
            </a:extLst>
          </p:cNvPr>
          <p:cNvSpPr>
            <a:spLocks noGrp="1"/>
          </p:cNvSpPr>
          <p:nvPr>
            <p:ph type="body" sz="quarter" idx="38" hasCustomPrompt="1"/>
          </p:nvPr>
        </p:nvSpPr>
        <p:spPr>
          <a:xfrm>
            <a:off x="6012184" y="3471865"/>
            <a:ext cx="2707650"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3">
            <a:extLst>
              <a:ext uri="{FF2B5EF4-FFF2-40B4-BE49-F238E27FC236}">
                <a16:creationId xmlns:a16="http://schemas.microsoft.com/office/drawing/2014/main" id="{F2884619-C2E2-FFF9-4B51-6E327391C96B}"/>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3" name="Slide Number Placeholder 5">
            <a:extLst>
              <a:ext uri="{FF2B5EF4-FFF2-40B4-BE49-F238E27FC236}">
                <a16:creationId xmlns:a16="http://schemas.microsoft.com/office/drawing/2014/main" id="{C1F4FBA9-59BA-8040-BED2-2334E7F79C3A}"/>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4" name="Rectangle 9">
            <a:extLst>
              <a:ext uri="{FF2B5EF4-FFF2-40B4-BE49-F238E27FC236}">
                <a16:creationId xmlns:a16="http://schemas.microsoft.com/office/drawing/2014/main" id="{167DD074-10BC-518A-5D2A-5215AD4945F6}"/>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5" name="Rectangle 9">
            <a:extLst>
              <a:ext uri="{FF2B5EF4-FFF2-40B4-BE49-F238E27FC236}">
                <a16:creationId xmlns:a16="http://schemas.microsoft.com/office/drawing/2014/main" id="{D4B1CBDE-C81B-73DA-D3D6-9C6E0DBBDB0D}"/>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6" name="Picture 29">
            <a:extLst>
              <a:ext uri="{FF2B5EF4-FFF2-40B4-BE49-F238E27FC236}">
                <a16:creationId xmlns:a16="http://schemas.microsoft.com/office/drawing/2014/main" id="{B7B67658-2C07-1DAF-60FE-F4E1DE7E90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Tree>
    <p:extLst>
      <p:ext uri="{BB962C8B-B14F-4D97-AF65-F5344CB8AC3E}">
        <p14:creationId xmlns:p14="http://schemas.microsoft.com/office/powerpoint/2010/main" val="34279722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16_cover">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68516EFC-F24C-2AE9-C93D-13D62AB21043}"/>
              </a:ext>
            </a:extLst>
          </p:cNvPr>
          <p:cNvSpPr>
            <a:spLocks noGrp="1"/>
          </p:cNvSpPr>
          <p:nvPr>
            <p:ph type="subTitle" idx="1"/>
          </p:nvPr>
        </p:nvSpPr>
        <p:spPr>
          <a:xfrm>
            <a:off x="251447" y="4552003"/>
            <a:ext cx="2700345" cy="127288"/>
          </a:xfrm>
          <a:prstGeom prst="rect">
            <a:avLst/>
          </a:prstGeom>
        </p:spPr>
        <p:txBody>
          <a:bodyPr lIns="0" tIns="0" rIns="0" bIns="0" anchor="b">
            <a:noAutofit/>
          </a:bodyPr>
          <a:lstStyle>
            <a:lvl1pPr marL="0" indent="0" algn="l">
              <a:buNone/>
              <a:defRPr sz="80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dirty="0"/>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0" y="1131566"/>
            <a:ext cx="3851907" cy="1980253"/>
          </a:xfrm>
          <a:prstGeom prst="rect">
            <a:avLst/>
          </a:prstGeom>
          <a:solidFill>
            <a:srgbClr val="4298D3">
              <a:alpha val="75000"/>
            </a:srgbClr>
          </a:solidFill>
        </p:spPr>
        <p:txBody>
          <a:bodyPr vert="horz" lIns="432000" tIns="0" rIns="360000" bIns="0" rtlCol="0" anchor="ctr">
            <a:noAutofit/>
          </a:bodyPr>
          <a:lstStyle>
            <a:lvl1pPr algn="l">
              <a:defRPr sz="2400" b="1" cap="all" baseline="0">
                <a:solidFill>
                  <a:schemeClr val="bg1"/>
                </a:solidFill>
              </a:defRPr>
            </a:lvl1pPr>
          </a:lstStyle>
          <a:p>
            <a:r>
              <a:rPr lang="en-US"/>
              <a:t>Click to edit Master title style</a:t>
            </a:r>
            <a:endParaRPr lang="fr-FR" dirty="0"/>
          </a:p>
        </p:txBody>
      </p:sp>
      <p:sp>
        <p:nvSpPr>
          <p:cNvPr id="2" name="Espace réservé du texte 3">
            <a:extLst>
              <a:ext uri="{FF2B5EF4-FFF2-40B4-BE49-F238E27FC236}">
                <a16:creationId xmlns:a16="http://schemas.microsoft.com/office/drawing/2014/main" id="{EA145D33-58C5-7379-B9C8-0B19A4B56773}"/>
              </a:ext>
            </a:extLst>
          </p:cNvPr>
          <p:cNvSpPr>
            <a:spLocks noGrp="1"/>
          </p:cNvSpPr>
          <p:nvPr>
            <p:ph type="body" sz="half" idx="2"/>
          </p:nvPr>
        </p:nvSpPr>
        <p:spPr>
          <a:xfrm>
            <a:off x="431470" y="2571750"/>
            <a:ext cx="3420437" cy="720092"/>
          </a:xfrm>
          <a:prstGeom prst="rect">
            <a:avLst/>
          </a:prstGeom>
        </p:spPr>
        <p:txBody>
          <a:bodyPr wrap="square" lIns="0" tIns="0" rIns="360000" bIns="0" anchor="t" anchorCtr="0">
            <a:no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rme libre 9">
            <a:extLst>
              <a:ext uri="{FF2B5EF4-FFF2-40B4-BE49-F238E27FC236}">
                <a16:creationId xmlns:a16="http://schemas.microsoft.com/office/drawing/2014/main" id="{13722735-BE5B-6304-1F79-E781F9C5A0B3}"/>
              </a:ext>
            </a:extLst>
          </p:cNvPr>
          <p:cNvSpPr/>
          <p:nvPr/>
        </p:nvSpPr>
        <p:spPr>
          <a:xfrm>
            <a:off x="0" y="1"/>
            <a:ext cx="9144000" cy="5143499"/>
          </a:xfrm>
          <a:custGeom>
            <a:avLst/>
            <a:gdLst>
              <a:gd name="connsiteX0" fmla="*/ 8892552 w 9144000"/>
              <a:gd name="connsiteY0" fmla="*/ 0 h 5143499"/>
              <a:gd name="connsiteX1" fmla="*/ 9144000 w 9144000"/>
              <a:gd name="connsiteY1" fmla="*/ 0 h 5143499"/>
              <a:gd name="connsiteX2" fmla="*/ 9144000 w 9144000"/>
              <a:gd name="connsiteY2" fmla="*/ 1 h 5143499"/>
              <a:gd name="connsiteX3" fmla="*/ 9144000 w 9144000"/>
              <a:gd name="connsiteY3" fmla="*/ 231451 h 5143499"/>
              <a:gd name="connsiteX4" fmla="*/ 9144000 w 9144000"/>
              <a:gd name="connsiteY4" fmla="*/ 4912049 h 5143499"/>
              <a:gd name="connsiteX5" fmla="*/ 9144000 w 9144000"/>
              <a:gd name="connsiteY5" fmla="*/ 5143499 h 5143499"/>
              <a:gd name="connsiteX6" fmla="*/ 8892552 w 9144000"/>
              <a:gd name="connsiteY6" fmla="*/ 5143499 h 5143499"/>
              <a:gd name="connsiteX7" fmla="*/ 0 w 9144000"/>
              <a:gd name="connsiteY7" fmla="*/ 5143499 h 5143499"/>
              <a:gd name="connsiteX8" fmla="*/ 0 w 9144000"/>
              <a:gd name="connsiteY8" fmla="*/ 4912049 h 5143499"/>
              <a:gd name="connsiteX9" fmla="*/ 8892552 w 9144000"/>
              <a:gd name="connsiteY9" fmla="*/ 4912049 h 5143499"/>
              <a:gd name="connsiteX10" fmla="*/ 8892552 w 9144000"/>
              <a:gd name="connsiteY10" fmla="*/ 231451 h 5143499"/>
              <a:gd name="connsiteX11" fmla="*/ 0 w 9144000"/>
              <a:gd name="connsiteY11" fmla="*/ 231451 h 5143499"/>
              <a:gd name="connsiteX12" fmla="*/ 0 w 9144000"/>
              <a:gd name="connsiteY12" fmla="*/ 1 h 5143499"/>
              <a:gd name="connsiteX13" fmla="*/ 8892552 w 9144000"/>
              <a:gd name="connsiteY13" fmla="*/ 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5143499">
                <a:moveTo>
                  <a:pt x="8892552" y="0"/>
                </a:moveTo>
                <a:lnTo>
                  <a:pt x="9144000" y="0"/>
                </a:lnTo>
                <a:lnTo>
                  <a:pt x="9144000" y="1"/>
                </a:lnTo>
                <a:lnTo>
                  <a:pt x="9144000" y="231451"/>
                </a:lnTo>
                <a:lnTo>
                  <a:pt x="9144000" y="4912049"/>
                </a:lnTo>
                <a:lnTo>
                  <a:pt x="9144000" y="5143499"/>
                </a:lnTo>
                <a:lnTo>
                  <a:pt x="8892552" y="5143499"/>
                </a:lnTo>
                <a:lnTo>
                  <a:pt x="0" y="5143499"/>
                </a:lnTo>
                <a:lnTo>
                  <a:pt x="0" y="4912049"/>
                </a:lnTo>
                <a:lnTo>
                  <a:pt x="8892552" y="4912049"/>
                </a:lnTo>
                <a:lnTo>
                  <a:pt x="8892552" y="231451"/>
                </a:lnTo>
                <a:lnTo>
                  <a:pt x="0" y="231451"/>
                </a:lnTo>
                <a:lnTo>
                  <a:pt x="0" y="1"/>
                </a:lnTo>
                <a:lnTo>
                  <a:pt x="8892552"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6" name="Forme libre 9">
            <a:extLst>
              <a:ext uri="{FF2B5EF4-FFF2-40B4-BE49-F238E27FC236}">
                <a16:creationId xmlns:a16="http://schemas.microsoft.com/office/drawing/2014/main" id="{5C742F7C-E37B-A172-CC87-4C25806FE669}"/>
              </a:ext>
            </a:extLst>
          </p:cNvPr>
          <p:cNvSpPr/>
          <p:nvPr userDrawn="1"/>
        </p:nvSpPr>
        <p:spPr>
          <a:xfrm>
            <a:off x="0" y="149291"/>
            <a:ext cx="9144000" cy="5143499"/>
          </a:xfrm>
          <a:custGeom>
            <a:avLst/>
            <a:gdLst>
              <a:gd name="connsiteX0" fmla="*/ 8892552 w 9144000"/>
              <a:gd name="connsiteY0" fmla="*/ 0 h 5143499"/>
              <a:gd name="connsiteX1" fmla="*/ 9144000 w 9144000"/>
              <a:gd name="connsiteY1" fmla="*/ 0 h 5143499"/>
              <a:gd name="connsiteX2" fmla="*/ 9144000 w 9144000"/>
              <a:gd name="connsiteY2" fmla="*/ 1 h 5143499"/>
              <a:gd name="connsiteX3" fmla="*/ 9144000 w 9144000"/>
              <a:gd name="connsiteY3" fmla="*/ 231451 h 5143499"/>
              <a:gd name="connsiteX4" fmla="*/ 9144000 w 9144000"/>
              <a:gd name="connsiteY4" fmla="*/ 4912049 h 5143499"/>
              <a:gd name="connsiteX5" fmla="*/ 9144000 w 9144000"/>
              <a:gd name="connsiteY5" fmla="*/ 5143499 h 5143499"/>
              <a:gd name="connsiteX6" fmla="*/ 8892552 w 9144000"/>
              <a:gd name="connsiteY6" fmla="*/ 5143499 h 5143499"/>
              <a:gd name="connsiteX7" fmla="*/ 0 w 9144000"/>
              <a:gd name="connsiteY7" fmla="*/ 5143499 h 5143499"/>
              <a:gd name="connsiteX8" fmla="*/ 0 w 9144000"/>
              <a:gd name="connsiteY8" fmla="*/ 4912049 h 5143499"/>
              <a:gd name="connsiteX9" fmla="*/ 8892552 w 9144000"/>
              <a:gd name="connsiteY9" fmla="*/ 4912049 h 5143499"/>
              <a:gd name="connsiteX10" fmla="*/ 8892552 w 9144000"/>
              <a:gd name="connsiteY10" fmla="*/ 231451 h 5143499"/>
              <a:gd name="connsiteX11" fmla="*/ 0 w 9144000"/>
              <a:gd name="connsiteY11" fmla="*/ 231451 h 5143499"/>
              <a:gd name="connsiteX12" fmla="*/ 0 w 9144000"/>
              <a:gd name="connsiteY12" fmla="*/ 1 h 5143499"/>
              <a:gd name="connsiteX13" fmla="*/ 8892552 w 9144000"/>
              <a:gd name="connsiteY13" fmla="*/ 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5143499">
                <a:moveTo>
                  <a:pt x="8892552" y="0"/>
                </a:moveTo>
                <a:lnTo>
                  <a:pt x="9144000" y="0"/>
                </a:lnTo>
                <a:lnTo>
                  <a:pt x="9144000" y="1"/>
                </a:lnTo>
                <a:lnTo>
                  <a:pt x="9144000" y="231451"/>
                </a:lnTo>
                <a:lnTo>
                  <a:pt x="9144000" y="4912049"/>
                </a:lnTo>
                <a:lnTo>
                  <a:pt x="9144000" y="5143499"/>
                </a:lnTo>
                <a:lnTo>
                  <a:pt x="8892552" y="5143499"/>
                </a:lnTo>
                <a:lnTo>
                  <a:pt x="0" y="5143499"/>
                </a:lnTo>
                <a:lnTo>
                  <a:pt x="0" y="4912049"/>
                </a:lnTo>
                <a:lnTo>
                  <a:pt x="8892552" y="4912049"/>
                </a:lnTo>
                <a:lnTo>
                  <a:pt x="8892552" y="231451"/>
                </a:lnTo>
                <a:lnTo>
                  <a:pt x="0" y="231451"/>
                </a:lnTo>
                <a:lnTo>
                  <a:pt x="0" y="1"/>
                </a:lnTo>
                <a:lnTo>
                  <a:pt x="8892552"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1" name="Slide Number Placeholder 5">
            <a:extLst>
              <a:ext uri="{FF2B5EF4-FFF2-40B4-BE49-F238E27FC236}">
                <a16:creationId xmlns:a16="http://schemas.microsoft.com/office/drawing/2014/main" id="{267C5083-C1A3-7E20-08CC-9F87B10EAEAE}"/>
              </a:ext>
            </a:extLst>
          </p:cNvPr>
          <p:cNvSpPr txBox="1">
            <a:spLocks/>
          </p:cNvSpPr>
          <p:nvPr userDrawn="1"/>
        </p:nvSpPr>
        <p:spPr>
          <a:xfrm>
            <a:off x="8186172" y="4532238"/>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bg1"/>
                </a:solidFill>
                <a:latin typeface="Arial" panose="020B0604020202020204" pitchFamily="34" charset="0"/>
                <a:cs typeface="Arial" panose="020B0604020202020204" pitchFamily="34" charset="0"/>
              </a:rPr>
              <a:pPr algn="ctr"/>
              <a:t>‹#›</a:t>
            </a:fld>
            <a:endParaRPr lang="en-US" sz="700" b="1" dirty="0">
              <a:solidFill>
                <a:schemeClr val="bg1"/>
              </a:solidFill>
              <a:latin typeface="Arial" panose="020B0604020202020204" pitchFamily="34" charset="0"/>
              <a:cs typeface="Arial" panose="020B0604020202020204" pitchFamily="34" charset="0"/>
            </a:endParaRPr>
          </a:p>
        </p:txBody>
      </p:sp>
      <p:sp>
        <p:nvSpPr>
          <p:cNvPr id="16" name="Rectangle 9">
            <a:extLst>
              <a:ext uri="{FF2B5EF4-FFF2-40B4-BE49-F238E27FC236}">
                <a16:creationId xmlns:a16="http://schemas.microsoft.com/office/drawing/2014/main" id="{D0B25333-5226-3FD1-155A-21BB9FCAA9B9}"/>
              </a:ext>
            </a:extLst>
          </p:cNvPr>
          <p:cNvSpPr/>
          <p:nvPr userDrawn="1"/>
        </p:nvSpPr>
        <p:spPr>
          <a:xfrm rot="2700000">
            <a:off x="8145211" y="4554644"/>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7" name="Rectangle 9">
            <a:extLst>
              <a:ext uri="{FF2B5EF4-FFF2-40B4-BE49-F238E27FC236}">
                <a16:creationId xmlns:a16="http://schemas.microsoft.com/office/drawing/2014/main" id="{DDEA2677-2BDC-7AF1-C731-3080B24884E8}"/>
              </a:ext>
            </a:extLst>
          </p:cNvPr>
          <p:cNvSpPr/>
          <p:nvPr userDrawn="1"/>
        </p:nvSpPr>
        <p:spPr>
          <a:xfrm rot="13500000">
            <a:off x="8539130" y="4554644"/>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4" name="Picture 2">
            <a:extLst>
              <a:ext uri="{FF2B5EF4-FFF2-40B4-BE49-F238E27FC236}">
                <a16:creationId xmlns:a16="http://schemas.microsoft.com/office/drawing/2014/main" id="{D9C46BE3-7569-511B-3A21-0D1CD2251C2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31175" y="4471355"/>
            <a:ext cx="1075596" cy="218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4558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5_Title Subtitle and Cont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12DADD-AC86-5BBA-C5C5-5C0FBF0327D1}"/>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dirty="0"/>
              <a:t>Modifiez le style du titre</a:t>
            </a:r>
          </a:p>
        </p:txBody>
      </p:sp>
      <p:sp>
        <p:nvSpPr>
          <p:cNvPr id="4" name="Espace réservé du texte 3">
            <a:extLst>
              <a:ext uri="{FF2B5EF4-FFF2-40B4-BE49-F238E27FC236}">
                <a16:creationId xmlns:a16="http://schemas.microsoft.com/office/drawing/2014/main" id="{84182C8D-E517-4624-9BFB-5CB814E92DB0}"/>
              </a:ext>
            </a:extLst>
          </p:cNvPr>
          <p:cNvSpPr>
            <a:spLocks noGrp="1"/>
          </p:cNvSpPr>
          <p:nvPr>
            <p:ph type="body" sz="half" idx="2"/>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11" name="Espace réservé du contenu 2">
            <a:extLst>
              <a:ext uri="{FF2B5EF4-FFF2-40B4-BE49-F238E27FC236}">
                <a16:creationId xmlns:a16="http://schemas.microsoft.com/office/drawing/2014/main" id="{37FE4AA6-23DA-5B47-F2D3-1720983A1109}"/>
              </a:ext>
            </a:extLst>
          </p:cNvPr>
          <p:cNvSpPr>
            <a:spLocks noGrp="1"/>
          </p:cNvSpPr>
          <p:nvPr>
            <p:ph idx="12" hasCustomPrompt="1"/>
          </p:nvPr>
        </p:nvSpPr>
        <p:spPr>
          <a:xfrm>
            <a:off x="251448" y="1131565"/>
            <a:ext cx="8641104" cy="268170"/>
          </a:xfrm>
          <a:prstGeom prst="rect">
            <a:avLst/>
          </a:prstGeom>
        </p:spPr>
        <p:txBody>
          <a:bodyPr lIns="0" tIns="0" rIns="0" bIns="0">
            <a:noAutofit/>
          </a:bodyPr>
          <a:lstStyle>
            <a:lvl1pPr marL="0" indent="-180000" defTabSz="360000">
              <a:lnSpc>
                <a:spcPct val="100000"/>
              </a:lnSpc>
              <a:spcBef>
                <a:spcPts val="300"/>
              </a:spcBef>
              <a:spcAft>
                <a:spcPts val="0"/>
              </a:spcAft>
              <a:buFontTx/>
              <a:buNone/>
              <a:defRPr sz="1200" b="1" spc="0"/>
            </a:lvl1pPr>
            <a:lvl2pPr marL="180000" indent="-180000" defTabSz="360000">
              <a:lnSpc>
                <a:spcPct val="100000"/>
              </a:lnSpc>
              <a:spcBef>
                <a:spcPts val="300"/>
              </a:spcBef>
              <a:spcAft>
                <a:spcPts val="0"/>
              </a:spcAft>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fr-FR" dirty="0"/>
              <a:t>Cliquez pour modifier les styles du texte du masque</a:t>
            </a:r>
          </a:p>
        </p:txBody>
      </p:sp>
      <p:sp>
        <p:nvSpPr>
          <p:cNvPr id="5" name="Text Placeholder 4">
            <a:extLst>
              <a:ext uri="{FF2B5EF4-FFF2-40B4-BE49-F238E27FC236}">
                <a16:creationId xmlns:a16="http://schemas.microsoft.com/office/drawing/2014/main" id="{285173CF-E735-FDE4-5693-B30CDA0160AD}"/>
              </a:ext>
            </a:extLst>
          </p:cNvPr>
          <p:cNvSpPr>
            <a:spLocks noGrp="1"/>
          </p:cNvSpPr>
          <p:nvPr>
            <p:ph type="body" sz="quarter" idx="13"/>
          </p:nvPr>
        </p:nvSpPr>
        <p:spPr>
          <a:xfrm>
            <a:off x="239713" y="1406769"/>
            <a:ext cx="8651069" cy="2954215"/>
          </a:xfrm>
          <a:prstGeom prst="rect">
            <a:avLst/>
          </a:prstGeom>
        </p:spPr>
        <p:txBody>
          <a:bodyPr/>
          <a:lstStyle>
            <a:lvl1pPr marL="228600" indent="-228600">
              <a:buFont typeface="Wingdings" pitchFamily="2" charset="2"/>
              <a:buChar char="§"/>
              <a:defRPr sz="1000"/>
            </a:lvl1pPr>
            <a:lvl2pPr marL="685800" indent="-228600">
              <a:buFont typeface="Wingdings" pitchFamily="2" charset="2"/>
              <a:buChar char="§"/>
              <a:defRPr sz="1000"/>
            </a:lvl2pPr>
            <a:lvl3pPr marL="1143000" indent="-228600">
              <a:buFont typeface="Wingdings" pitchFamily="2" charset="2"/>
              <a:buChar char="§"/>
              <a:defRPr sz="1000"/>
            </a:lvl3pPr>
            <a:lvl4pPr marL="1600200" indent="-228600">
              <a:buFont typeface="Wingdings" pitchFamily="2" charset="2"/>
              <a:buChar char="§"/>
              <a:defRPr sz="1000"/>
            </a:lvl4pPr>
            <a:lvl5pPr marL="2057400" indent="-228600">
              <a:buFont typeface="Wingdings" pitchFamily="2" charset="2"/>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AB0CC93F-A4A7-1BA8-C355-FA89ABC1448E}"/>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163186A2-7B88-B18F-242D-423E092CE882}"/>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3F7E727B-3936-6B21-AD81-3F2F58D7A71A}"/>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4" name="Slide Number Placeholder 5">
            <a:extLst>
              <a:ext uri="{FF2B5EF4-FFF2-40B4-BE49-F238E27FC236}">
                <a16:creationId xmlns:a16="http://schemas.microsoft.com/office/drawing/2014/main" id="{9B697AD3-CC03-E868-0949-AE8B9445C7ED}"/>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5" name="Rectangle 9">
            <a:extLst>
              <a:ext uri="{FF2B5EF4-FFF2-40B4-BE49-F238E27FC236}">
                <a16:creationId xmlns:a16="http://schemas.microsoft.com/office/drawing/2014/main" id="{D3980054-8CC8-9CF0-698A-BAD933B8BEEE}"/>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6" name="Rectangle 9">
            <a:extLst>
              <a:ext uri="{FF2B5EF4-FFF2-40B4-BE49-F238E27FC236}">
                <a16:creationId xmlns:a16="http://schemas.microsoft.com/office/drawing/2014/main" id="{CBBC8E4C-C175-582C-D779-7E685ECC1670}"/>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8" name="Action Button: Forward or Next 33">
            <a:hlinkClick r:id="" action="ppaction://hlinkshowjump?jump=nextslide" highlightClick="1"/>
            <a:extLst>
              <a:ext uri="{FF2B5EF4-FFF2-40B4-BE49-F238E27FC236}">
                <a16:creationId xmlns:a16="http://schemas.microsoft.com/office/drawing/2014/main" id="{79E2FCDC-4A73-68FE-E000-436B327B290B}"/>
              </a:ext>
            </a:extLst>
          </p:cNvPr>
          <p:cNvSpPr/>
          <p:nvPr userDrawn="1"/>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9" name="Action Button: Back or Previous 34">
            <a:hlinkClick r:id="" action="ppaction://hlinkshowjump?jump=previousslide" highlightClick="1"/>
            <a:extLst>
              <a:ext uri="{FF2B5EF4-FFF2-40B4-BE49-F238E27FC236}">
                <a16:creationId xmlns:a16="http://schemas.microsoft.com/office/drawing/2014/main" id="{6C535169-69D2-BF11-FD6C-7DC21ABA8D28}"/>
              </a:ext>
            </a:extLst>
          </p:cNvPr>
          <p:cNvSpPr/>
          <p:nvPr userDrawn="1"/>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dirty="0">
              <a:solidFill>
                <a:schemeClr val="bg2"/>
              </a:solidFill>
            </a:endParaRPr>
          </a:p>
        </p:txBody>
      </p:sp>
      <p:pic>
        <p:nvPicPr>
          <p:cNvPr id="6" name="Picture 2">
            <a:extLst>
              <a:ext uri="{FF2B5EF4-FFF2-40B4-BE49-F238E27FC236}">
                <a16:creationId xmlns:a16="http://schemas.microsoft.com/office/drawing/2014/main" id="{74BD8A71-CD49-C53A-CD5C-4CDADEC234C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54130" y="4670464"/>
            <a:ext cx="1032101" cy="210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2551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2_Two Image Text ">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8" y="1131567"/>
            <a:ext cx="4140528" cy="2340294"/>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4572000" y="1131567"/>
            <a:ext cx="4140529" cy="2340291"/>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Titre 1">
            <a:extLst>
              <a:ext uri="{FF2B5EF4-FFF2-40B4-BE49-F238E27FC236}">
                <a16:creationId xmlns:a16="http://schemas.microsoft.com/office/drawing/2014/main" id="{A6ECCDA0-7C88-D37F-6673-5A71F60A3FD5}"/>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fr-FR" dirty="0"/>
              <a:t>Modifiez le style du titre</a:t>
            </a:r>
          </a:p>
        </p:txBody>
      </p:sp>
      <p:sp>
        <p:nvSpPr>
          <p:cNvPr id="12" name="Text Placeholder 9">
            <a:extLst>
              <a:ext uri="{FF2B5EF4-FFF2-40B4-BE49-F238E27FC236}">
                <a16:creationId xmlns:a16="http://schemas.microsoft.com/office/drawing/2014/main" id="{44E0CE46-2295-ADB9-0A54-8D3A251DA677}"/>
              </a:ext>
            </a:extLst>
          </p:cNvPr>
          <p:cNvSpPr>
            <a:spLocks noGrp="1"/>
          </p:cNvSpPr>
          <p:nvPr>
            <p:ph type="body" sz="quarter" idx="14" hasCustomPrompt="1"/>
          </p:nvPr>
        </p:nvSpPr>
        <p:spPr>
          <a:xfrm>
            <a:off x="251448" y="3651888"/>
            <a:ext cx="4140528"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a:extLst>
              <a:ext uri="{FF2B5EF4-FFF2-40B4-BE49-F238E27FC236}">
                <a16:creationId xmlns:a16="http://schemas.microsoft.com/office/drawing/2014/main" id="{0D60CF79-891A-FA4A-19CC-9369C20CFE32}"/>
              </a:ext>
            </a:extLst>
          </p:cNvPr>
          <p:cNvSpPr>
            <a:spLocks noGrp="1"/>
          </p:cNvSpPr>
          <p:nvPr>
            <p:ph type="body" sz="quarter" idx="20" hasCustomPrompt="1"/>
          </p:nvPr>
        </p:nvSpPr>
        <p:spPr>
          <a:xfrm>
            <a:off x="4572000" y="3651888"/>
            <a:ext cx="4140528"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3">
            <a:extLst>
              <a:ext uri="{FF2B5EF4-FFF2-40B4-BE49-F238E27FC236}">
                <a16:creationId xmlns:a16="http://schemas.microsoft.com/office/drawing/2014/main" id="{9CE310C0-46A2-563E-F1A4-DB89CAE799D2}"/>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3" name="Slide Number Placeholder 5">
            <a:extLst>
              <a:ext uri="{FF2B5EF4-FFF2-40B4-BE49-F238E27FC236}">
                <a16:creationId xmlns:a16="http://schemas.microsoft.com/office/drawing/2014/main" id="{B431B5D7-826A-6FF3-D04B-52270E94635B}"/>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7" name="Rectangle 9">
            <a:extLst>
              <a:ext uri="{FF2B5EF4-FFF2-40B4-BE49-F238E27FC236}">
                <a16:creationId xmlns:a16="http://schemas.microsoft.com/office/drawing/2014/main" id="{360D157F-4F47-49AE-0FAA-B5DA868D01AF}"/>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8" name="Rectangle 9">
            <a:extLst>
              <a:ext uri="{FF2B5EF4-FFF2-40B4-BE49-F238E27FC236}">
                <a16:creationId xmlns:a16="http://schemas.microsoft.com/office/drawing/2014/main" id="{CA3EFD0D-1C65-2AA1-1D41-F5EC55F22B43}"/>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0" name="Picture 2">
            <a:extLst>
              <a:ext uri="{FF2B5EF4-FFF2-40B4-BE49-F238E27FC236}">
                <a16:creationId xmlns:a16="http://schemas.microsoft.com/office/drawing/2014/main" id="{58B07F1A-CD54-0B7E-75FB-6EB7F214FAF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54130" y="4670464"/>
            <a:ext cx="1032101" cy="210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2149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4_Four Image Text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8" y="951543"/>
            <a:ext cx="1980253"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2411724" y="951543"/>
            <a:ext cx="1980253"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4572000" y="951543"/>
            <a:ext cx="1980000" cy="2520318"/>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50"/>
            </a:lvl1pPr>
          </a:lstStyle>
          <a:p>
            <a:pPr lvl="0"/>
            <a:endParaRPr lang="en-US"/>
          </a:p>
        </p:txBody>
      </p:sp>
      <p:sp>
        <p:nvSpPr>
          <p:cNvPr id="7" name="Picture Placeholder 3"/>
          <p:cNvSpPr>
            <a:spLocks noGrp="1"/>
          </p:cNvSpPr>
          <p:nvPr>
            <p:ph type="pic" sz="quarter" idx="13"/>
          </p:nvPr>
        </p:nvSpPr>
        <p:spPr>
          <a:xfrm>
            <a:off x="6732276" y="951571"/>
            <a:ext cx="1980000" cy="2520733"/>
          </a:xfrm>
          <a:prstGeom prst="rect">
            <a:avLst/>
          </a:prstGeo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vert="horz" lIns="0" tIns="0" rIns="0" bIns="0" rtlCol="0" anchor="ctr">
            <a:normAutofit/>
          </a:bodyPr>
          <a:lstStyle>
            <a:lvl1pPr marL="0" indent="0" algn="ctr">
              <a:buNone/>
              <a:defRPr lang="en-US" sz="1050"/>
            </a:lvl1pPr>
          </a:lstStyle>
          <a:p>
            <a:pPr lvl="0"/>
            <a:endParaRPr lang="en-US" dirty="0"/>
          </a:p>
        </p:txBody>
      </p:sp>
      <p:sp>
        <p:nvSpPr>
          <p:cNvPr id="10" name="Text Placeholder 9"/>
          <p:cNvSpPr>
            <a:spLocks noGrp="1"/>
          </p:cNvSpPr>
          <p:nvPr>
            <p:ph type="body" sz="quarter" idx="14" hasCustomPrompt="1"/>
          </p:nvPr>
        </p:nvSpPr>
        <p:spPr>
          <a:xfrm>
            <a:off x="251448" y="3652842"/>
            <a:ext cx="1979999"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Connecteur droit 7">
            <a:extLst>
              <a:ext uri="{FF2B5EF4-FFF2-40B4-BE49-F238E27FC236}">
                <a16:creationId xmlns:a16="http://schemas.microsoft.com/office/drawing/2014/main" id="{D6EA484F-30AD-59E3-6E7A-8D63AD865180}"/>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50F2D139-0E5F-48B3-F592-80810A2F5023}"/>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dirty="0"/>
              <a:t>Modifiez le style du titre</a:t>
            </a:r>
          </a:p>
        </p:txBody>
      </p:sp>
      <p:sp>
        <p:nvSpPr>
          <p:cNvPr id="14" name="Espace réservé du texte 3">
            <a:extLst>
              <a:ext uri="{FF2B5EF4-FFF2-40B4-BE49-F238E27FC236}">
                <a16:creationId xmlns:a16="http://schemas.microsoft.com/office/drawing/2014/main" id="{88E65C0F-22CA-BB5B-490B-8321F52402FF}"/>
              </a:ext>
            </a:extLst>
          </p:cNvPr>
          <p:cNvSpPr>
            <a:spLocks noGrp="1"/>
          </p:cNvSpPr>
          <p:nvPr>
            <p:ph type="body" sz="half" idx="18"/>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21" name="Text Placeholder 9">
            <a:extLst>
              <a:ext uri="{FF2B5EF4-FFF2-40B4-BE49-F238E27FC236}">
                <a16:creationId xmlns:a16="http://schemas.microsoft.com/office/drawing/2014/main" id="{C3A3277F-0B20-E506-C5D6-03E042DF222E}"/>
              </a:ext>
            </a:extLst>
          </p:cNvPr>
          <p:cNvSpPr>
            <a:spLocks noGrp="1"/>
          </p:cNvSpPr>
          <p:nvPr>
            <p:ph type="body" sz="quarter" idx="21" hasCustomPrompt="1"/>
          </p:nvPr>
        </p:nvSpPr>
        <p:spPr>
          <a:xfrm>
            <a:off x="2411724" y="3652842"/>
            <a:ext cx="1979999"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9">
            <a:extLst>
              <a:ext uri="{FF2B5EF4-FFF2-40B4-BE49-F238E27FC236}">
                <a16:creationId xmlns:a16="http://schemas.microsoft.com/office/drawing/2014/main" id="{1E67AFC4-74FE-2D92-964A-CB562ABD231D}"/>
              </a:ext>
            </a:extLst>
          </p:cNvPr>
          <p:cNvSpPr>
            <a:spLocks noGrp="1"/>
          </p:cNvSpPr>
          <p:nvPr>
            <p:ph type="body" sz="quarter" idx="22" hasCustomPrompt="1"/>
          </p:nvPr>
        </p:nvSpPr>
        <p:spPr>
          <a:xfrm>
            <a:off x="4572000" y="3652842"/>
            <a:ext cx="1979999"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9">
            <a:extLst>
              <a:ext uri="{FF2B5EF4-FFF2-40B4-BE49-F238E27FC236}">
                <a16:creationId xmlns:a16="http://schemas.microsoft.com/office/drawing/2014/main" id="{18050BC4-03DB-09CE-4601-A2A26FD5D375}"/>
              </a:ext>
            </a:extLst>
          </p:cNvPr>
          <p:cNvSpPr>
            <a:spLocks noGrp="1"/>
          </p:cNvSpPr>
          <p:nvPr>
            <p:ph type="body" sz="quarter" idx="23" hasCustomPrompt="1"/>
          </p:nvPr>
        </p:nvSpPr>
        <p:spPr>
          <a:xfrm>
            <a:off x="6732276" y="3652842"/>
            <a:ext cx="1979999" cy="719138"/>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3">
            <a:extLst>
              <a:ext uri="{FF2B5EF4-FFF2-40B4-BE49-F238E27FC236}">
                <a16:creationId xmlns:a16="http://schemas.microsoft.com/office/drawing/2014/main" id="{57B64FBF-0CD5-9DC6-9706-ADD49571BABA}"/>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9" name="Slide Number Placeholder 5">
            <a:extLst>
              <a:ext uri="{FF2B5EF4-FFF2-40B4-BE49-F238E27FC236}">
                <a16:creationId xmlns:a16="http://schemas.microsoft.com/office/drawing/2014/main" id="{C3B45CAD-8D43-6090-932E-AC33F02AD1C8}"/>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1" name="Rectangle 9">
            <a:extLst>
              <a:ext uri="{FF2B5EF4-FFF2-40B4-BE49-F238E27FC236}">
                <a16:creationId xmlns:a16="http://schemas.microsoft.com/office/drawing/2014/main" id="{9B406C83-328D-5AE6-8D9B-58F23FEB263A}"/>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5F0848DE-82C0-BCB5-F76C-31636F9A991D}"/>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5" name="Picture 2">
            <a:extLst>
              <a:ext uri="{FF2B5EF4-FFF2-40B4-BE49-F238E27FC236}">
                <a16:creationId xmlns:a16="http://schemas.microsoft.com/office/drawing/2014/main" id="{DC5AF616-0B43-2117-6486-7B7A208E213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54130" y="4670464"/>
            <a:ext cx="1032101" cy="210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808400"/>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2_Six Grid Text">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9731D7DB-BEA5-EF40-9366-48BF4E41116F}"/>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 name="Titre 1">
            <a:extLst>
              <a:ext uri="{FF2B5EF4-FFF2-40B4-BE49-F238E27FC236}">
                <a16:creationId xmlns:a16="http://schemas.microsoft.com/office/drawing/2014/main" id="{E2824EC2-2D2A-7B3A-0C0C-0403138B9E38}"/>
              </a:ext>
            </a:extLst>
          </p:cNvPr>
          <p:cNvSpPr>
            <a:spLocks noGrp="1"/>
          </p:cNvSpPr>
          <p:nvPr>
            <p:ph type="title"/>
          </p:nvPr>
        </p:nvSpPr>
        <p:spPr>
          <a:xfrm>
            <a:off x="244142" y="326809"/>
            <a:ext cx="4327858" cy="264688"/>
          </a:xfrm>
          <a:prstGeom prst="rect">
            <a:avLst/>
          </a:prstGeom>
          <a:solidFill>
            <a:schemeClr val="bg1"/>
          </a:solidFill>
          <a:effectLst/>
        </p:spPr>
        <p:txBody>
          <a:bodyPr wrap="square" lIns="0" tIns="0" rIns="0" bIns="0" anchor="b">
            <a:noAutofit/>
          </a:bodyPr>
          <a:lstStyle>
            <a:lvl1pPr algn="l">
              <a:defRPr sz="2000" b="0" spc="0"/>
            </a:lvl1pPr>
          </a:lstStyle>
          <a:p>
            <a:r>
              <a:rPr lang="fr-FR" dirty="0"/>
              <a:t>Modifiez le style du titre</a:t>
            </a:r>
          </a:p>
        </p:txBody>
      </p:sp>
      <p:sp>
        <p:nvSpPr>
          <p:cNvPr id="10" name="Picture Placeholder 3">
            <a:extLst>
              <a:ext uri="{FF2B5EF4-FFF2-40B4-BE49-F238E27FC236}">
                <a16:creationId xmlns:a16="http://schemas.microsoft.com/office/drawing/2014/main" id="{E91C63A9-72C1-25B0-BEC0-EBE3EF41E840}"/>
              </a:ext>
            </a:extLst>
          </p:cNvPr>
          <p:cNvSpPr>
            <a:spLocks noGrp="1"/>
          </p:cNvSpPr>
          <p:nvPr>
            <p:ph type="pic" sz="quarter" idx="11"/>
          </p:nvPr>
        </p:nvSpPr>
        <p:spPr>
          <a:xfrm>
            <a:off x="244141"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8" name="Picture Placeholder 3">
            <a:extLst>
              <a:ext uri="{FF2B5EF4-FFF2-40B4-BE49-F238E27FC236}">
                <a16:creationId xmlns:a16="http://schemas.microsoft.com/office/drawing/2014/main" id="{600E619F-A009-089A-A8A8-EB2FEE6A5BA4}"/>
              </a:ext>
            </a:extLst>
          </p:cNvPr>
          <p:cNvSpPr>
            <a:spLocks noGrp="1"/>
          </p:cNvSpPr>
          <p:nvPr>
            <p:ph type="pic" sz="quarter" idx="29"/>
          </p:nvPr>
        </p:nvSpPr>
        <p:spPr>
          <a:xfrm>
            <a:off x="3131816"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9" name="Picture Placeholder 3">
            <a:extLst>
              <a:ext uri="{FF2B5EF4-FFF2-40B4-BE49-F238E27FC236}">
                <a16:creationId xmlns:a16="http://schemas.microsoft.com/office/drawing/2014/main" id="{872EF9F1-E1A0-A032-6B2D-F2118D326C88}"/>
              </a:ext>
            </a:extLst>
          </p:cNvPr>
          <p:cNvSpPr>
            <a:spLocks noGrp="1"/>
          </p:cNvSpPr>
          <p:nvPr>
            <p:ph type="pic" sz="quarter" idx="30"/>
          </p:nvPr>
        </p:nvSpPr>
        <p:spPr>
          <a:xfrm>
            <a:off x="6012184"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0" name="Picture Placeholder 3">
            <a:extLst>
              <a:ext uri="{FF2B5EF4-FFF2-40B4-BE49-F238E27FC236}">
                <a16:creationId xmlns:a16="http://schemas.microsoft.com/office/drawing/2014/main" id="{782F0DC7-E432-D7D5-F8B0-E212ACF94645}"/>
              </a:ext>
            </a:extLst>
          </p:cNvPr>
          <p:cNvSpPr>
            <a:spLocks noGrp="1"/>
          </p:cNvSpPr>
          <p:nvPr>
            <p:ph type="pic" sz="quarter" idx="31"/>
          </p:nvPr>
        </p:nvSpPr>
        <p:spPr>
          <a:xfrm>
            <a:off x="244141"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1" name="Picture Placeholder 3">
            <a:extLst>
              <a:ext uri="{FF2B5EF4-FFF2-40B4-BE49-F238E27FC236}">
                <a16:creationId xmlns:a16="http://schemas.microsoft.com/office/drawing/2014/main" id="{670372A5-E23B-7AEA-7292-C05174250E2B}"/>
              </a:ext>
            </a:extLst>
          </p:cNvPr>
          <p:cNvSpPr>
            <a:spLocks noGrp="1"/>
          </p:cNvSpPr>
          <p:nvPr>
            <p:ph type="pic" sz="quarter" idx="32"/>
          </p:nvPr>
        </p:nvSpPr>
        <p:spPr>
          <a:xfrm>
            <a:off x="3131816"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2" name="Picture Placeholder 3">
            <a:extLst>
              <a:ext uri="{FF2B5EF4-FFF2-40B4-BE49-F238E27FC236}">
                <a16:creationId xmlns:a16="http://schemas.microsoft.com/office/drawing/2014/main" id="{ED065155-8FB0-75C6-9657-EEA09673FEEA}"/>
              </a:ext>
            </a:extLst>
          </p:cNvPr>
          <p:cNvSpPr>
            <a:spLocks noGrp="1"/>
          </p:cNvSpPr>
          <p:nvPr>
            <p:ph type="pic" sz="quarter" idx="33"/>
          </p:nvPr>
        </p:nvSpPr>
        <p:spPr>
          <a:xfrm>
            <a:off x="6012184"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3" name="Text Placeholder 9">
            <a:extLst>
              <a:ext uri="{FF2B5EF4-FFF2-40B4-BE49-F238E27FC236}">
                <a16:creationId xmlns:a16="http://schemas.microsoft.com/office/drawing/2014/main" id="{29BAB509-B352-EB4F-6106-52827BB12C1F}"/>
              </a:ext>
            </a:extLst>
          </p:cNvPr>
          <p:cNvSpPr>
            <a:spLocks noGrp="1"/>
          </p:cNvSpPr>
          <p:nvPr>
            <p:ph type="body" sz="quarter" idx="14" hasCustomPrompt="1"/>
          </p:nvPr>
        </p:nvSpPr>
        <p:spPr>
          <a:xfrm>
            <a:off x="251448" y="3471865"/>
            <a:ext cx="2707650"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9">
            <a:extLst>
              <a:ext uri="{FF2B5EF4-FFF2-40B4-BE49-F238E27FC236}">
                <a16:creationId xmlns:a16="http://schemas.microsoft.com/office/drawing/2014/main" id="{4CC56754-833A-D275-74E5-24FC2770DD1E}"/>
              </a:ext>
            </a:extLst>
          </p:cNvPr>
          <p:cNvSpPr>
            <a:spLocks noGrp="1"/>
          </p:cNvSpPr>
          <p:nvPr>
            <p:ph type="body" sz="quarter" idx="37" hasCustomPrompt="1"/>
          </p:nvPr>
        </p:nvSpPr>
        <p:spPr>
          <a:xfrm>
            <a:off x="3131816" y="3471865"/>
            <a:ext cx="2707650"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9">
            <a:extLst>
              <a:ext uri="{FF2B5EF4-FFF2-40B4-BE49-F238E27FC236}">
                <a16:creationId xmlns:a16="http://schemas.microsoft.com/office/drawing/2014/main" id="{208233AC-79AD-8844-A354-D89D37527B38}"/>
              </a:ext>
            </a:extLst>
          </p:cNvPr>
          <p:cNvSpPr>
            <a:spLocks noGrp="1"/>
          </p:cNvSpPr>
          <p:nvPr>
            <p:ph type="body" sz="quarter" idx="38" hasCustomPrompt="1"/>
          </p:nvPr>
        </p:nvSpPr>
        <p:spPr>
          <a:xfrm>
            <a:off x="6012184" y="3471865"/>
            <a:ext cx="2707650"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3">
            <a:extLst>
              <a:ext uri="{FF2B5EF4-FFF2-40B4-BE49-F238E27FC236}">
                <a16:creationId xmlns:a16="http://schemas.microsoft.com/office/drawing/2014/main" id="{E5BDE719-CDEC-5CC2-9200-0348B136E27A}"/>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4" name="Slide Number Placeholder 5">
            <a:extLst>
              <a:ext uri="{FF2B5EF4-FFF2-40B4-BE49-F238E27FC236}">
                <a16:creationId xmlns:a16="http://schemas.microsoft.com/office/drawing/2014/main" id="{0B17BC44-4E08-8DC8-C59A-863E7EFE9FE2}"/>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F2A188E7-934E-EDB4-1960-8CB45815B6D2}"/>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C92E5BC4-0D07-CD9C-54F4-4EE4592A5C5E}"/>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9" name="Picture 2">
            <a:extLst>
              <a:ext uri="{FF2B5EF4-FFF2-40B4-BE49-F238E27FC236}">
                <a16:creationId xmlns:a16="http://schemas.microsoft.com/office/drawing/2014/main" id="{960AC281-8B50-A651-CB58-350B9DD2B1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54130" y="4670464"/>
            <a:ext cx="1032101" cy="210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024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FB6F78F8-7C57-2122-AA72-BAF2EF42E3F2}"/>
              </a:ext>
            </a:extLst>
          </p:cNvPr>
          <p:cNvSpPr txBox="1">
            <a:spLocks/>
          </p:cNvSpPr>
          <p:nvPr userDrawn="1"/>
        </p:nvSpPr>
        <p:spPr>
          <a:xfrm>
            <a:off x="8390279"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bg1"/>
                </a:solidFill>
                <a:latin typeface="Arial" panose="020B0604020202020204" pitchFamily="34" charset="0"/>
                <a:cs typeface="Arial" panose="020B0604020202020204" pitchFamily="34" charset="0"/>
              </a:rPr>
              <a:pPr algn="ctr"/>
              <a:t>‹#›</a:t>
            </a:fld>
            <a:endParaRPr lang="en-US" sz="700" b="1" dirty="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5094DAD-AB93-C6FB-A08B-167C1B6EB628}"/>
              </a:ext>
            </a:extLst>
          </p:cNvPr>
          <p:cNvSpPr/>
          <p:nvPr userDrawn="1"/>
        </p:nvSpPr>
        <p:spPr>
          <a:xfrm rot="2700000">
            <a:off x="8349318"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1" name="Rectangle 9">
            <a:extLst>
              <a:ext uri="{FF2B5EF4-FFF2-40B4-BE49-F238E27FC236}">
                <a16:creationId xmlns:a16="http://schemas.microsoft.com/office/drawing/2014/main" id="{44D6CF51-23E9-004C-F282-A55E2CB2C29D}"/>
              </a:ext>
            </a:extLst>
          </p:cNvPr>
          <p:cNvSpPr/>
          <p:nvPr userDrawn="1"/>
        </p:nvSpPr>
        <p:spPr>
          <a:xfrm rot="13500000">
            <a:off x="8743237"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3" name="Espace réservé du pied de page 1">
            <a:extLst>
              <a:ext uri="{FF2B5EF4-FFF2-40B4-BE49-F238E27FC236}">
                <a16:creationId xmlns:a16="http://schemas.microsoft.com/office/drawing/2014/main" id="{3B83456F-60C6-0845-384F-E1E1D279D4BC}"/>
              </a:ext>
            </a:extLst>
          </p:cNvPr>
          <p:cNvSpPr txBox="1">
            <a:spLocks/>
          </p:cNvSpPr>
          <p:nvPr userDrawn="1"/>
        </p:nvSpPr>
        <p:spPr>
          <a:xfrm>
            <a:off x="244141" y="4673153"/>
            <a:ext cx="3659643" cy="146946"/>
          </a:xfrm>
          <a:prstGeom prst="rect">
            <a:avLst/>
          </a:prstGeom>
        </p:spPr>
        <p:txBody>
          <a:bodyPr/>
          <a:ls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sz="700" cap="all" dirty="0">
                <a:solidFill>
                  <a:schemeClr val="bg1"/>
                </a:solidFill>
                <a:latin typeface="Arial" panose="020B0604020202020204" pitchFamily="34" charset="0"/>
                <a:cs typeface="Arial" panose="020B0604020202020204" pitchFamily="34" charset="0"/>
              </a:rPr>
              <a:t>PROPRIETARY &amp; CONFIDENTIAL // PRODUCT LINE, DIVISION OR BUSINESS UNIT</a:t>
            </a:r>
          </a:p>
        </p:txBody>
      </p:sp>
      <p:pic>
        <p:nvPicPr>
          <p:cNvPr id="2" name="Picture 2">
            <a:extLst>
              <a:ext uri="{FF2B5EF4-FFF2-40B4-BE49-F238E27FC236}">
                <a16:creationId xmlns:a16="http://schemas.microsoft.com/office/drawing/2014/main" id="{BEB8FF56-979F-29D5-02EA-EB1F57F452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31175" y="4672801"/>
            <a:ext cx="1075596" cy="218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4609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17_cover">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6CF53D57-A341-A70F-D8BB-2528A70E21A7}"/>
              </a:ext>
            </a:extLst>
          </p:cNvPr>
          <p:cNvSpPr>
            <a:spLocks noGrp="1"/>
          </p:cNvSpPr>
          <p:nvPr>
            <p:ph type="pic" sz="quarter" idx="10"/>
          </p:nvPr>
        </p:nvSpPr>
        <p:spPr>
          <a:xfrm>
            <a:off x="251448" y="231451"/>
            <a:ext cx="8641104" cy="4034700"/>
          </a:xfrm>
          <a:prstGeom prst="rect">
            <a:avLst/>
          </a:prstGeom>
          <a:solidFill>
            <a:schemeClr val="bg1">
              <a:lumMod val="95000"/>
            </a:schemeClr>
          </a:solidFill>
        </p:spPr>
        <p:txBody>
          <a:bodyPr lIns="182880" tIns="91440" rIns="182880" bIns="91440"/>
          <a:lstStyle>
            <a:lvl1pPr marL="0" indent="0">
              <a:buFontTx/>
              <a:buNone/>
              <a:defRPr/>
            </a:lvl1pPr>
          </a:lstStyle>
          <a:p>
            <a:r>
              <a:rPr lang="en-US"/>
              <a:t>Click icon to add picture</a:t>
            </a:r>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791517" y="1131566"/>
            <a:ext cx="3060391" cy="1260161"/>
          </a:xfrm>
          <a:prstGeom prst="rect">
            <a:avLst/>
          </a:prstGeom>
        </p:spPr>
        <p:txBody>
          <a:bodyPr vert="horz" lIns="0" tIns="0" rIns="0" bIns="0" rtlCol="0" anchor="b">
            <a:noAutofit/>
          </a:bodyPr>
          <a:lstStyle>
            <a:lvl1pPr algn="l">
              <a:defRPr sz="2400" b="1" cap="all" baseline="0">
                <a:solidFill>
                  <a:schemeClr val="bg1"/>
                </a:solidFill>
              </a:defRPr>
            </a:lvl1pPr>
          </a:lstStyle>
          <a:p>
            <a:r>
              <a:rPr lang="en-US"/>
              <a:t>Click to edit Master title style</a:t>
            </a:r>
            <a:endParaRPr lang="fr-FR"/>
          </a:p>
        </p:txBody>
      </p:sp>
      <p:sp>
        <p:nvSpPr>
          <p:cNvPr id="2" name="Espace réservé du texte 3">
            <a:extLst>
              <a:ext uri="{FF2B5EF4-FFF2-40B4-BE49-F238E27FC236}">
                <a16:creationId xmlns:a16="http://schemas.microsoft.com/office/drawing/2014/main" id="{C0FF9B04-9BC5-5EC6-4A15-BEFF2D8B42E4}"/>
              </a:ext>
            </a:extLst>
          </p:cNvPr>
          <p:cNvSpPr>
            <a:spLocks noGrp="1"/>
          </p:cNvSpPr>
          <p:nvPr>
            <p:ph type="body" sz="half" idx="2"/>
          </p:nvPr>
        </p:nvSpPr>
        <p:spPr>
          <a:xfrm>
            <a:off x="791517" y="2571750"/>
            <a:ext cx="3060391" cy="720092"/>
          </a:xfrm>
          <a:prstGeom prst="rect">
            <a:avLst/>
          </a:prstGeom>
        </p:spPr>
        <p:txBody>
          <a:bodyPr wrap="square" lIns="0" tIns="0" rIns="0" bIns="0" anchor="t" anchorCtr="0">
            <a:no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Sous-titre 2">
            <a:extLst>
              <a:ext uri="{FF2B5EF4-FFF2-40B4-BE49-F238E27FC236}">
                <a16:creationId xmlns:a16="http://schemas.microsoft.com/office/drawing/2014/main" id="{5ECA9AA5-A423-440D-A079-481B71A6B720}"/>
              </a:ext>
            </a:extLst>
          </p:cNvPr>
          <p:cNvSpPr>
            <a:spLocks noGrp="1"/>
          </p:cNvSpPr>
          <p:nvPr>
            <p:ph type="subTitle" idx="1"/>
          </p:nvPr>
        </p:nvSpPr>
        <p:spPr>
          <a:xfrm>
            <a:off x="251447" y="4552003"/>
            <a:ext cx="2700345" cy="127288"/>
          </a:xfrm>
          <a:prstGeom prst="rect">
            <a:avLst/>
          </a:prstGeom>
        </p:spPr>
        <p:txBody>
          <a:bodyPr lIns="0" tIns="0" rIns="0" bIns="0" anchor="b">
            <a:noAutofit/>
          </a:bodyPr>
          <a:lstStyle>
            <a:lvl1pPr marL="0" indent="0" algn="l">
              <a:buNone/>
              <a:defRPr sz="800" cap="all"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Action Button: Forward or Next 33">
            <a:hlinkClick r:id="" action="ppaction://hlinkshowjump?jump=nextslide" highlightClick="1"/>
            <a:extLst>
              <a:ext uri="{FF2B5EF4-FFF2-40B4-BE49-F238E27FC236}">
                <a16:creationId xmlns:a16="http://schemas.microsoft.com/office/drawing/2014/main" id="{D1BD2E0F-91E7-6AE1-C73D-1FCCB3B0F8CA}"/>
              </a:ext>
            </a:extLst>
          </p:cNvPr>
          <p:cNvSpPr/>
          <p:nvPr userDrawn="1"/>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5" name="Action Button: Forward or Next 33">
            <a:hlinkClick r:id="" action="ppaction://hlinkshowjump?jump=nextslide" highlightClick="1"/>
            <a:extLst>
              <a:ext uri="{FF2B5EF4-FFF2-40B4-BE49-F238E27FC236}">
                <a16:creationId xmlns:a16="http://schemas.microsoft.com/office/drawing/2014/main" id="{53CEA70A-F951-6B49-8D52-7AF16866A487}"/>
              </a:ext>
            </a:extLst>
          </p:cNvPr>
          <p:cNvSpPr/>
          <p:nvPr userDrawn="1"/>
        </p:nvSpPr>
        <p:spPr>
          <a:xfrm>
            <a:off x="8713178" y="4697312"/>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9" name="Slide Number Placeholder 5">
            <a:extLst>
              <a:ext uri="{FF2B5EF4-FFF2-40B4-BE49-F238E27FC236}">
                <a16:creationId xmlns:a16="http://schemas.microsoft.com/office/drawing/2014/main" id="{FBEEC412-B021-B396-F8AE-42131FC60A0D}"/>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CE4941B-264A-A57A-E570-4A86A1E582D1}"/>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81DBC40E-DBB1-6029-5AE5-F83926D900CC}"/>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4" name="Slide Number Placeholder 5">
            <a:extLst>
              <a:ext uri="{FF2B5EF4-FFF2-40B4-BE49-F238E27FC236}">
                <a16:creationId xmlns:a16="http://schemas.microsoft.com/office/drawing/2014/main" id="{B9D349FD-8C16-6CDE-B681-51AE814BF24D}"/>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5" name="Rectangle 9">
            <a:extLst>
              <a:ext uri="{FF2B5EF4-FFF2-40B4-BE49-F238E27FC236}">
                <a16:creationId xmlns:a16="http://schemas.microsoft.com/office/drawing/2014/main" id="{73D2FFA4-DB2B-8157-96F2-56C0F997C015}"/>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6" name="Rectangle 9">
            <a:extLst>
              <a:ext uri="{FF2B5EF4-FFF2-40B4-BE49-F238E27FC236}">
                <a16:creationId xmlns:a16="http://schemas.microsoft.com/office/drawing/2014/main" id="{1F292115-B60A-B9FB-DC31-263A6EA62A55}"/>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8" name="Action Button: Forward or Next 33">
            <a:hlinkClick r:id="" action="ppaction://hlinkshowjump?jump=nextslide" highlightClick="1"/>
            <a:extLst>
              <a:ext uri="{FF2B5EF4-FFF2-40B4-BE49-F238E27FC236}">
                <a16:creationId xmlns:a16="http://schemas.microsoft.com/office/drawing/2014/main" id="{9A6128A7-ED70-8F22-ACBA-5E802B814145}"/>
              </a:ext>
            </a:extLst>
          </p:cNvPr>
          <p:cNvSpPr/>
          <p:nvPr userDrawn="1"/>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9" name="Action Button: Back or Previous 34">
            <a:hlinkClick r:id="" action="ppaction://hlinkshowjump?jump=previousslide" highlightClick="1"/>
            <a:extLst>
              <a:ext uri="{FF2B5EF4-FFF2-40B4-BE49-F238E27FC236}">
                <a16:creationId xmlns:a16="http://schemas.microsoft.com/office/drawing/2014/main" id="{7C70131F-AF20-8F9E-F46A-A8E31FAD5161}"/>
              </a:ext>
            </a:extLst>
          </p:cNvPr>
          <p:cNvSpPr/>
          <p:nvPr userDrawn="1"/>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pic>
        <p:nvPicPr>
          <p:cNvPr id="3" name="Picture 2">
            <a:extLst>
              <a:ext uri="{FF2B5EF4-FFF2-40B4-BE49-F238E27FC236}">
                <a16:creationId xmlns:a16="http://schemas.microsoft.com/office/drawing/2014/main" id="{9D1C6FDC-DDF7-E552-885D-34C5F84AB9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37" y="4676735"/>
            <a:ext cx="977459" cy="199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905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9_Agenda">
    <p:spTree>
      <p:nvGrpSpPr>
        <p:cNvPr id="1" name=""/>
        <p:cNvGrpSpPr/>
        <p:nvPr/>
      </p:nvGrpSpPr>
      <p:grpSpPr>
        <a:xfrm>
          <a:off x="0" y="0"/>
          <a:ext cx="0" cy="0"/>
          <a:chOff x="0" y="0"/>
          <a:chExt cx="0" cy="0"/>
        </a:xfrm>
      </p:grpSpPr>
      <p:sp>
        <p:nvSpPr>
          <p:cNvPr id="73" name="Picture Placeholder 3">
            <a:extLst>
              <a:ext uri="{FF2B5EF4-FFF2-40B4-BE49-F238E27FC236}">
                <a16:creationId xmlns:a16="http://schemas.microsoft.com/office/drawing/2014/main" id="{031B6528-973D-43E1-6531-B6FC9F022DF4}"/>
              </a:ext>
            </a:extLst>
          </p:cNvPr>
          <p:cNvSpPr>
            <a:spLocks noGrp="1"/>
          </p:cNvSpPr>
          <p:nvPr>
            <p:ph type="pic" sz="quarter" idx="10"/>
          </p:nvPr>
        </p:nvSpPr>
        <p:spPr>
          <a:xfrm>
            <a:off x="1691632" y="57"/>
            <a:ext cx="7200920" cy="1311532"/>
          </a:xfrm>
          <a:prstGeom prst="rect">
            <a:avLst/>
          </a:prstGeom>
          <a:solidFill>
            <a:schemeClr val="bg1">
              <a:lumMod val="95000"/>
            </a:schemeClr>
          </a:solidFill>
        </p:spPr>
        <p:txBody>
          <a:bodyPr lIns="182880" tIns="91440" rIns="182880" bIns="91440"/>
          <a:lstStyle>
            <a:lvl1pPr marL="0" indent="0">
              <a:buFontTx/>
              <a:buNone/>
              <a:defRPr/>
            </a:lvl1pPr>
          </a:lstStyle>
          <a:p>
            <a:r>
              <a:rPr lang="en-US"/>
              <a:t>Click icon to add picture</a:t>
            </a:r>
            <a:endParaRPr lang="en-US" dirty="0"/>
          </a:p>
        </p:txBody>
      </p:sp>
      <p:sp>
        <p:nvSpPr>
          <p:cNvPr id="54" name="Espace réservé du texte 3">
            <a:extLst>
              <a:ext uri="{FF2B5EF4-FFF2-40B4-BE49-F238E27FC236}">
                <a16:creationId xmlns:a16="http://schemas.microsoft.com/office/drawing/2014/main" id="{C1015EE3-6860-BA99-16D6-60397C8FCA43}"/>
              </a:ext>
            </a:extLst>
          </p:cNvPr>
          <p:cNvSpPr>
            <a:spLocks noGrp="1"/>
          </p:cNvSpPr>
          <p:nvPr>
            <p:ph type="body" sz="half" idx="11"/>
          </p:nvPr>
        </p:nvSpPr>
        <p:spPr>
          <a:xfrm>
            <a:off x="1691634" y="1851658"/>
            <a:ext cx="2700344" cy="360037"/>
          </a:xfrm>
          <a:prstGeom prst="rect">
            <a:avLst/>
          </a:prstGeom>
          <a:solidFill>
            <a:schemeClr val="bg1"/>
          </a:solidFill>
          <a:effectLst>
            <a:outerShdw dist="12700" dir="10800000" algn="tl" rotWithShape="0">
              <a:schemeClr val="accent1"/>
            </a:outerShdw>
          </a:effectLst>
        </p:spPr>
        <p:txBody>
          <a:bodyPr wrap="square" lIns="108000" tIns="0" rIns="0" bIns="0" anchor="ctr" anchorCtr="0">
            <a:no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55" name="Connecteur droit 54">
            <a:extLst>
              <a:ext uri="{FF2B5EF4-FFF2-40B4-BE49-F238E27FC236}">
                <a16:creationId xmlns:a16="http://schemas.microsoft.com/office/drawing/2014/main" id="{B1B4997E-02D7-8A45-4656-030D7DB53D8B}"/>
              </a:ext>
            </a:extLst>
          </p:cNvPr>
          <p:cNvCxnSpPr>
            <a:cxnSpLocks/>
          </p:cNvCxnSpPr>
          <p:nvPr/>
        </p:nvCxnSpPr>
        <p:spPr>
          <a:xfrm>
            <a:off x="251448"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6" name="Slide Number Placeholder 5">
            <a:extLst>
              <a:ext uri="{FF2B5EF4-FFF2-40B4-BE49-F238E27FC236}">
                <a16:creationId xmlns:a16="http://schemas.microsoft.com/office/drawing/2014/main" id="{9DC6A56C-DA93-39D1-78C3-0ADC6F13D27E}"/>
              </a:ext>
            </a:extLst>
          </p:cNvPr>
          <p:cNvSpPr txBox="1">
            <a:spLocks/>
          </p:cNvSpPr>
          <p:nvPr/>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57" name="Rectangle 9">
            <a:extLst>
              <a:ext uri="{FF2B5EF4-FFF2-40B4-BE49-F238E27FC236}">
                <a16:creationId xmlns:a16="http://schemas.microsoft.com/office/drawing/2014/main" id="{C6B78FB4-91CC-209F-6793-6B8D0EDEEC06}"/>
              </a:ext>
            </a:extLst>
          </p:cNvPr>
          <p:cNvSpPr/>
          <p:nvPr/>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58" name="Rectangle 9">
            <a:extLst>
              <a:ext uri="{FF2B5EF4-FFF2-40B4-BE49-F238E27FC236}">
                <a16:creationId xmlns:a16="http://schemas.microsoft.com/office/drawing/2014/main" id="{9D0F3680-E912-39D8-249C-6508BEE1BED6}"/>
              </a:ext>
            </a:extLst>
          </p:cNvPr>
          <p:cNvSpPr/>
          <p:nvPr/>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59" name="Footer Placeholder 3">
            <a:extLst>
              <a:ext uri="{FF2B5EF4-FFF2-40B4-BE49-F238E27FC236}">
                <a16:creationId xmlns:a16="http://schemas.microsoft.com/office/drawing/2014/main" id="{CE03B457-5771-BF4B-F549-451C4B5CD034}"/>
              </a:ext>
            </a:extLst>
          </p:cNvPr>
          <p:cNvSpPr>
            <a:spLocks noGrp="1"/>
          </p:cNvSpPr>
          <p:nvPr>
            <p:ph type="ftr" sz="quarter" idx="3"/>
          </p:nvPr>
        </p:nvSpPr>
        <p:spPr>
          <a:xfrm>
            <a:off x="244141" y="4728179"/>
            <a:ext cx="3658387" cy="105078"/>
          </a:xfrm>
          <a:prstGeom prst="rect">
            <a:avLst/>
          </a:prstGeom>
        </p:spPr>
        <p:txBody>
          <a:bodyPr vert="horz" lIns="0" tIns="0" rIns="0" bIns="0" rtlCol="0" anchor="b" anchorCtr="0">
            <a:no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endParaRPr lang="en-US" cap="all" dirty="0"/>
          </a:p>
        </p:txBody>
      </p:sp>
      <p:pic>
        <p:nvPicPr>
          <p:cNvPr id="60" name="Picture 29">
            <a:extLst>
              <a:ext uri="{FF2B5EF4-FFF2-40B4-BE49-F238E27FC236}">
                <a16:creationId xmlns:a16="http://schemas.microsoft.com/office/drawing/2014/main" id="{CC937EE0-7C69-A165-DC1F-CA3D52F064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
        <p:nvSpPr>
          <p:cNvPr id="61" name="Espace réservé du texte 3">
            <a:extLst>
              <a:ext uri="{FF2B5EF4-FFF2-40B4-BE49-F238E27FC236}">
                <a16:creationId xmlns:a16="http://schemas.microsoft.com/office/drawing/2014/main" id="{758E256C-F751-1B7B-1619-4B3551F69D58}"/>
              </a:ext>
            </a:extLst>
          </p:cNvPr>
          <p:cNvSpPr>
            <a:spLocks noGrp="1"/>
          </p:cNvSpPr>
          <p:nvPr>
            <p:ph type="body" sz="half" idx="12"/>
          </p:nvPr>
        </p:nvSpPr>
        <p:spPr>
          <a:xfrm>
            <a:off x="1691632" y="2391727"/>
            <a:ext cx="2700345" cy="360037"/>
          </a:xfrm>
          <a:prstGeom prst="rect">
            <a:avLst/>
          </a:prstGeom>
          <a:solidFill>
            <a:schemeClr val="bg1"/>
          </a:solidFill>
          <a:effectLst>
            <a:outerShdw dist="12700" dir="10800000" algn="tl" rotWithShape="0">
              <a:schemeClr val="accent1"/>
            </a:outerShdw>
          </a:effectLst>
        </p:spPr>
        <p:txBody>
          <a:bodyPr wrap="square" lIns="108000" tIns="0" rIns="0" bIns="0" anchor="ctr" anchorCtr="0">
            <a:no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2" name="Espace réservé du titre 1">
            <a:extLst>
              <a:ext uri="{FF2B5EF4-FFF2-40B4-BE49-F238E27FC236}">
                <a16:creationId xmlns:a16="http://schemas.microsoft.com/office/drawing/2014/main" id="{C493193E-016D-A892-2631-A08E1591859E}"/>
              </a:ext>
            </a:extLst>
          </p:cNvPr>
          <p:cNvSpPr>
            <a:spLocks noGrp="1"/>
          </p:cNvSpPr>
          <p:nvPr>
            <p:ph type="title" hasCustomPrompt="1"/>
          </p:nvPr>
        </p:nvSpPr>
        <p:spPr>
          <a:xfrm>
            <a:off x="251448" y="1"/>
            <a:ext cx="2055948" cy="771520"/>
          </a:xfrm>
          <a:prstGeom prst="rect">
            <a:avLst/>
          </a:prstGeom>
          <a:solidFill>
            <a:srgbClr val="4298D3">
              <a:alpha val="75000"/>
            </a:srgbClr>
          </a:solidFill>
        </p:spPr>
        <p:txBody>
          <a:bodyPr vert="horz" lIns="180000" tIns="0" rIns="0" bIns="72000" rtlCol="0" anchor="b" anchorCtr="0">
            <a:noAutofit/>
          </a:bodyPr>
          <a:lstStyle>
            <a:lvl1pPr algn="l">
              <a:defRPr sz="2400" b="0" i="0" cap="all" baseline="0">
                <a:solidFill>
                  <a:schemeClr val="bg1"/>
                </a:solidFill>
                <a:latin typeface="Arial MT Light" pitchFamily="2" charset="0"/>
                <a:cs typeface="Arial" panose="020B0604020202020204" pitchFamily="34" charset="0"/>
              </a:defRPr>
            </a:lvl1pPr>
          </a:lstStyle>
          <a:p>
            <a:r>
              <a:rPr lang="fr-FR" dirty="0"/>
              <a:t>agenda</a:t>
            </a:r>
          </a:p>
        </p:txBody>
      </p:sp>
      <p:sp>
        <p:nvSpPr>
          <p:cNvPr id="74" name="Espace réservé du texte 3">
            <a:extLst>
              <a:ext uri="{FF2B5EF4-FFF2-40B4-BE49-F238E27FC236}">
                <a16:creationId xmlns:a16="http://schemas.microsoft.com/office/drawing/2014/main" id="{19C74AE1-37E7-2084-8AC0-127E1A204792}"/>
              </a:ext>
            </a:extLst>
          </p:cNvPr>
          <p:cNvSpPr>
            <a:spLocks noGrp="1"/>
          </p:cNvSpPr>
          <p:nvPr>
            <p:ph type="body" sz="half" idx="19"/>
          </p:nvPr>
        </p:nvSpPr>
        <p:spPr>
          <a:xfrm>
            <a:off x="1691632" y="2931796"/>
            <a:ext cx="2700345" cy="360037"/>
          </a:xfrm>
          <a:prstGeom prst="rect">
            <a:avLst/>
          </a:prstGeom>
          <a:solidFill>
            <a:schemeClr val="bg1"/>
          </a:solidFill>
          <a:effectLst>
            <a:outerShdw dist="12700" dir="10800000" algn="tl" rotWithShape="0">
              <a:schemeClr val="accent1"/>
            </a:outerShdw>
          </a:effectLst>
        </p:spPr>
        <p:txBody>
          <a:bodyPr wrap="square" lIns="108000" tIns="0" rIns="0" bIns="0" anchor="ctr" anchorCtr="0">
            <a:no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6" name="Espace réservé du texte 3">
            <a:extLst>
              <a:ext uri="{FF2B5EF4-FFF2-40B4-BE49-F238E27FC236}">
                <a16:creationId xmlns:a16="http://schemas.microsoft.com/office/drawing/2014/main" id="{F3F15BAC-5B84-3EF5-AB1A-1B9174448684}"/>
              </a:ext>
            </a:extLst>
          </p:cNvPr>
          <p:cNvSpPr>
            <a:spLocks noGrp="1"/>
          </p:cNvSpPr>
          <p:nvPr>
            <p:ph type="body" sz="half" idx="21"/>
          </p:nvPr>
        </p:nvSpPr>
        <p:spPr>
          <a:xfrm>
            <a:off x="1691632" y="3471865"/>
            <a:ext cx="2700345" cy="360037"/>
          </a:xfrm>
          <a:prstGeom prst="rect">
            <a:avLst/>
          </a:prstGeom>
          <a:solidFill>
            <a:schemeClr val="bg1"/>
          </a:solidFill>
          <a:effectLst>
            <a:outerShdw dist="12700" dir="10800000" algn="tl" rotWithShape="0">
              <a:schemeClr val="accent1"/>
            </a:outerShdw>
          </a:effectLst>
        </p:spPr>
        <p:txBody>
          <a:bodyPr wrap="square" lIns="108000" tIns="0" rIns="0" bIns="0" anchor="ctr" anchorCtr="0">
            <a:no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6" name="Espace réservé du texte 3">
            <a:extLst>
              <a:ext uri="{FF2B5EF4-FFF2-40B4-BE49-F238E27FC236}">
                <a16:creationId xmlns:a16="http://schemas.microsoft.com/office/drawing/2014/main" id="{C319ECEA-E10F-7961-C36F-3FF2A3716D9D}"/>
              </a:ext>
            </a:extLst>
          </p:cNvPr>
          <p:cNvSpPr>
            <a:spLocks noGrp="1"/>
          </p:cNvSpPr>
          <p:nvPr>
            <p:ph type="body" sz="half" idx="22" hasCustomPrompt="1"/>
          </p:nvPr>
        </p:nvSpPr>
        <p:spPr>
          <a:xfrm>
            <a:off x="1331588" y="1851658"/>
            <a:ext cx="360044" cy="360037"/>
          </a:xfrm>
          <a:prstGeom prst="rect">
            <a:avLst/>
          </a:prstGeom>
          <a:noFill/>
          <a:effectLst/>
        </p:spPr>
        <p:txBody>
          <a:bodyPr wrap="square" lIns="0" tIns="0" rIns="0" bIns="0" anchor="ctr" anchorCtr="0">
            <a:noAutofit/>
          </a:bodyPr>
          <a:lstStyle>
            <a:lvl1pPr marL="0" indent="0" algn="ctr">
              <a:buNone/>
              <a:defRPr sz="1400">
                <a:solidFill>
                  <a:schemeClr val="tx1">
                    <a:lumMod val="40000"/>
                    <a:lumOff val="6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01</a:t>
            </a:r>
          </a:p>
        </p:txBody>
      </p:sp>
      <p:sp>
        <p:nvSpPr>
          <p:cNvPr id="87" name="Espace réservé du texte 3">
            <a:extLst>
              <a:ext uri="{FF2B5EF4-FFF2-40B4-BE49-F238E27FC236}">
                <a16:creationId xmlns:a16="http://schemas.microsoft.com/office/drawing/2014/main" id="{B0C2961F-5418-BF4D-CA99-011F73295B7E}"/>
              </a:ext>
            </a:extLst>
          </p:cNvPr>
          <p:cNvSpPr>
            <a:spLocks noGrp="1"/>
          </p:cNvSpPr>
          <p:nvPr>
            <p:ph type="body" sz="half" idx="23" hasCustomPrompt="1"/>
          </p:nvPr>
        </p:nvSpPr>
        <p:spPr>
          <a:xfrm>
            <a:off x="1331586" y="2391727"/>
            <a:ext cx="360044" cy="360037"/>
          </a:xfrm>
          <a:prstGeom prst="rect">
            <a:avLst/>
          </a:prstGeom>
          <a:noFill/>
          <a:effectLst/>
        </p:spPr>
        <p:txBody>
          <a:bodyPr wrap="square" lIns="0" tIns="0" rIns="0" bIns="0" anchor="ctr" anchorCtr="0">
            <a:noAutofit/>
          </a:bodyPr>
          <a:lstStyle>
            <a:lvl1pPr marL="0" indent="0" algn="ctr">
              <a:buNone/>
              <a:defRPr sz="1400">
                <a:solidFill>
                  <a:schemeClr val="tx1">
                    <a:lumMod val="40000"/>
                    <a:lumOff val="6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02</a:t>
            </a:r>
          </a:p>
        </p:txBody>
      </p:sp>
      <p:sp>
        <p:nvSpPr>
          <p:cNvPr id="88" name="Espace réservé du texte 3">
            <a:extLst>
              <a:ext uri="{FF2B5EF4-FFF2-40B4-BE49-F238E27FC236}">
                <a16:creationId xmlns:a16="http://schemas.microsoft.com/office/drawing/2014/main" id="{8B9A742E-DA77-8CB1-420A-A1D097B295FE}"/>
              </a:ext>
            </a:extLst>
          </p:cNvPr>
          <p:cNvSpPr>
            <a:spLocks noGrp="1"/>
          </p:cNvSpPr>
          <p:nvPr>
            <p:ph type="body" sz="half" idx="24" hasCustomPrompt="1"/>
          </p:nvPr>
        </p:nvSpPr>
        <p:spPr>
          <a:xfrm>
            <a:off x="1331586" y="2931796"/>
            <a:ext cx="360044" cy="360037"/>
          </a:xfrm>
          <a:prstGeom prst="rect">
            <a:avLst/>
          </a:prstGeom>
          <a:noFill/>
          <a:effectLst/>
        </p:spPr>
        <p:txBody>
          <a:bodyPr wrap="square" lIns="0" tIns="0" rIns="0" bIns="0" anchor="ctr" anchorCtr="0">
            <a:noAutofit/>
          </a:bodyPr>
          <a:lstStyle>
            <a:lvl1pPr marL="0" indent="0" algn="ctr">
              <a:buNone/>
              <a:defRPr sz="1400">
                <a:solidFill>
                  <a:schemeClr val="tx1">
                    <a:lumMod val="40000"/>
                    <a:lumOff val="6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03</a:t>
            </a:r>
          </a:p>
        </p:txBody>
      </p:sp>
      <p:sp>
        <p:nvSpPr>
          <p:cNvPr id="89" name="Espace réservé du texte 3">
            <a:extLst>
              <a:ext uri="{FF2B5EF4-FFF2-40B4-BE49-F238E27FC236}">
                <a16:creationId xmlns:a16="http://schemas.microsoft.com/office/drawing/2014/main" id="{0910AFF2-5228-F364-B390-C31DE9B92D69}"/>
              </a:ext>
            </a:extLst>
          </p:cNvPr>
          <p:cNvSpPr>
            <a:spLocks noGrp="1"/>
          </p:cNvSpPr>
          <p:nvPr>
            <p:ph type="body" sz="half" idx="25" hasCustomPrompt="1"/>
          </p:nvPr>
        </p:nvSpPr>
        <p:spPr>
          <a:xfrm>
            <a:off x="1331586" y="3471865"/>
            <a:ext cx="360044" cy="360037"/>
          </a:xfrm>
          <a:prstGeom prst="rect">
            <a:avLst/>
          </a:prstGeom>
          <a:noFill/>
          <a:effectLst/>
        </p:spPr>
        <p:txBody>
          <a:bodyPr wrap="square" lIns="0" tIns="0" rIns="0" bIns="0" anchor="ctr" anchorCtr="0">
            <a:noAutofit/>
          </a:bodyPr>
          <a:lstStyle>
            <a:lvl1pPr marL="0" indent="0" algn="ctr">
              <a:buNone/>
              <a:defRPr sz="1400">
                <a:solidFill>
                  <a:schemeClr val="tx1">
                    <a:lumMod val="40000"/>
                    <a:lumOff val="6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04</a:t>
            </a:r>
          </a:p>
        </p:txBody>
      </p:sp>
      <p:sp>
        <p:nvSpPr>
          <p:cNvPr id="91" name="Espace réservé du texte 3">
            <a:extLst>
              <a:ext uri="{FF2B5EF4-FFF2-40B4-BE49-F238E27FC236}">
                <a16:creationId xmlns:a16="http://schemas.microsoft.com/office/drawing/2014/main" id="{17F94C56-068A-7B02-9A38-C32D68DA1C76}"/>
              </a:ext>
            </a:extLst>
          </p:cNvPr>
          <p:cNvSpPr>
            <a:spLocks noGrp="1"/>
          </p:cNvSpPr>
          <p:nvPr>
            <p:ph type="body" sz="half" idx="26"/>
          </p:nvPr>
        </p:nvSpPr>
        <p:spPr>
          <a:xfrm>
            <a:off x="5112070" y="1851658"/>
            <a:ext cx="2700344" cy="360037"/>
          </a:xfrm>
          <a:prstGeom prst="rect">
            <a:avLst/>
          </a:prstGeom>
          <a:solidFill>
            <a:schemeClr val="bg1"/>
          </a:solidFill>
          <a:effectLst>
            <a:outerShdw dist="12700" dir="10800000" algn="tl" rotWithShape="0">
              <a:schemeClr val="accent1"/>
            </a:outerShdw>
          </a:effectLst>
        </p:spPr>
        <p:txBody>
          <a:bodyPr wrap="square" lIns="108000" tIns="0" rIns="0" bIns="0" anchor="ctr" anchorCtr="0">
            <a:no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2" name="Espace réservé du texte 3">
            <a:extLst>
              <a:ext uri="{FF2B5EF4-FFF2-40B4-BE49-F238E27FC236}">
                <a16:creationId xmlns:a16="http://schemas.microsoft.com/office/drawing/2014/main" id="{BA3B15BD-32A2-7FFB-0015-82A75DEEEFC2}"/>
              </a:ext>
            </a:extLst>
          </p:cNvPr>
          <p:cNvSpPr>
            <a:spLocks noGrp="1"/>
          </p:cNvSpPr>
          <p:nvPr>
            <p:ph type="body" sz="half" idx="27"/>
          </p:nvPr>
        </p:nvSpPr>
        <p:spPr>
          <a:xfrm>
            <a:off x="5112068" y="2391727"/>
            <a:ext cx="2700345" cy="360037"/>
          </a:xfrm>
          <a:prstGeom prst="rect">
            <a:avLst/>
          </a:prstGeom>
          <a:solidFill>
            <a:schemeClr val="bg1"/>
          </a:solidFill>
          <a:effectLst>
            <a:outerShdw dist="12700" dir="10800000" algn="tl" rotWithShape="0">
              <a:schemeClr val="accent1"/>
            </a:outerShdw>
          </a:effectLst>
        </p:spPr>
        <p:txBody>
          <a:bodyPr wrap="square" lIns="108000" tIns="0" rIns="0" bIns="0" anchor="ctr" anchorCtr="0">
            <a:no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3" name="Espace réservé du texte 3">
            <a:extLst>
              <a:ext uri="{FF2B5EF4-FFF2-40B4-BE49-F238E27FC236}">
                <a16:creationId xmlns:a16="http://schemas.microsoft.com/office/drawing/2014/main" id="{60A56599-0719-C9E9-6A70-F2D391FC22AD}"/>
              </a:ext>
            </a:extLst>
          </p:cNvPr>
          <p:cNvSpPr>
            <a:spLocks noGrp="1"/>
          </p:cNvSpPr>
          <p:nvPr>
            <p:ph type="body" sz="half" idx="28"/>
          </p:nvPr>
        </p:nvSpPr>
        <p:spPr>
          <a:xfrm>
            <a:off x="5112068" y="2931796"/>
            <a:ext cx="2700345" cy="360037"/>
          </a:xfrm>
          <a:prstGeom prst="rect">
            <a:avLst/>
          </a:prstGeom>
          <a:solidFill>
            <a:schemeClr val="bg1"/>
          </a:solidFill>
          <a:effectLst>
            <a:outerShdw dist="12700" dir="10800000" algn="tl" rotWithShape="0">
              <a:schemeClr val="accent1"/>
            </a:outerShdw>
          </a:effectLst>
        </p:spPr>
        <p:txBody>
          <a:bodyPr wrap="square" lIns="108000" tIns="0" rIns="0" bIns="0" anchor="ctr" anchorCtr="0">
            <a:no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4" name="Espace réservé du texte 3">
            <a:extLst>
              <a:ext uri="{FF2B5EF4-FFF2-40B4-BE49-F238E27FC236}">
                <a16:creationId xmlns:a16="http://schemas.microsoft.com/office/drawing/2014/main" id="{C3FB834E-34E0-279D-56F7-F692FFE1C4E7}"/>
              </a:ext>
            </a:extLst>
          </p:cNvPr>
          <p:cNvSpPr>
            <a:spLocks noGrp="1"/>
          </p:cNvSpPr>
          <p:nvPr>
            <p:ph type="body" sz="half" idx="29"/>
          </p:nvPr>
        </p:nvSpPr>
        <p:spPr>
          <a:xfrm>
            <a:off x="5112068" y="3471865"/>
            <a:ext cx="2700345" cy="360037"/>
          </a:xfrm>
          <a:prstGeom prst="rect">
            <a:avLst/>
          </a:prstGeom>
          <a:solidFill>
            <a:schemeClr val="bg1"/>
          </a:solidFill>
          <a:effectLst>
            <a:outerShdw dist="12700" dir="10800000" algn="tl" rotWithShape="0">
              <a:schemeClr val="accent1"/>
            </a:outerShdw>
          </a:effectLst>
        </p:spPr>
        <p:txBody>
          <a:bodyPr wrap="square" lIns="108000" tIns="0" rIns="0" bIns="0" anchor="ctr" anchorCtr="0">
            <a:no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5" name="Espace réservé du texte 3">
            <a:extLst>
              <a:ext uri="{FF2B5EF4-FFF2-40B4-BE49-F238E27FC236}">
                <a16:creationId xmlns:a16="http://schemas.microsoft.com/office/drawing/2014/main" id="{9CE86751-2945-5EFA-48A2-84FF7EF5686F}"/>
              </a:ext>
            </a:extLst>
          </p:cNvPr>
          <p:cNvSpPr>
            <a:spLocks noGrp="1"/>
          </p:cNvSpPr>
          <p:nvPr>
            <p:ph type="body" sz="half" idx="30" hasCustomPrompt="1"/>
          </p:nvPr>
        </p:nvSpPr>
        <p:spPr>
          <a:xfrm>
            <a:off x="4752024" y="1851658"/>
            <a:ext cx="360044" cy="360037"/>
          </a:xfrm>
          <a:prstGeom prst="rect">
            <a:avLst/>
          </a:prstGeom>
          <a:noFill/>
          <a:effectLst/>
        </p:spPr>
        <p:txBody>
          <a:bodyPr wrap="square" lIns="0" tIns="0" rIns="0" bIns="0" anchor="ctr" anchorCtr="0">
            <a:noAutofit/>
          </a:bodyPr>
          <a:lstStyle>
            <a:lvl1pPr marL="0" indent="0" algn="ctr">
              <a:buNone/>
              <a:defRPr sz="1400">
                <a:solidFill>
                  <a:schemeClr val="tx1">
                    <a:lumMod val="40000"/>
                    <a:lumOff val="6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01</a:t>
            </a:r>
          </a:p>
        </p:txBody>
      </p:sp>
      <p:sp>
        <p:nvSpPr>
          <p:cNvPr id="96" name="Espace réservé du texte 3">
            <a:extLst>
              <a:ext uri="{FF2B5EF4-FFF2-40B4-BE49-F238E27FC236}">
                <a16:creationId xmlns:a16="http://schemas.microsoft.com/office/drawing/2014/main" id="{221F31F8-17C3-7B97-29BF-8C99E2C71B6B}"/>
              </a:ext>
            </a:extLst>
          </p:cNvPr>
          <p:cNvSpPr>
            <a:spLocks noGrp="1"/>
          </p:cNvSpPr>
          <p:nvPr>
            <p:ph type="body" sz="half" idx="31" hasCustomPrompt="1"/>
          </p:nvPr>
        </p:nvSpPr>
        <p:spPr>
          <a:xfrm>
            <a:off x="4752022" y="2391727"/>
            <a:ext cx="360044" cy="360037"/>
          </a:xfrm>
          <a:prstGeom prst="rect">
            <a:avLst/>
          </a:prstGeom>
          <a:noFill/>
          <a:effectLst/>
        </p:spPr>
        <p:txBody>
          <a:bodyPr wrap="square" lIns="0" tIns="0" rIns="0" bIns="0" anchor="ctr" anchorCtr="0">
            <a:noAutofit/>
          </a:bodyPr>
          <a:lstStyle>
            <a:lvl1pPr marL="0" indent="0" algn="ctr">
              <a:buNone/>
              <a:defRPr sz="1400">
                <a:solidFill>
                  <a:schemeClr val="tx1">
                    <a:lumMod val="40000"/>
                    <a:lumOff val="6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02</a:t>
            </a:r>
          </a:p>
        </p:txBody>
      </p:sp>
      <p:sp>
        <p:nvSpPr>
          <p:cNvPr id="97" name="Espace réservé du texte 3">
            <a:extLst>
              <a:ext uri="{FF2B5EF4-FFF2-40B4-BE49-F238E27FC236}">
                <a16:creationId xmlns:a16="http://schemas.microsoft.com/office/drawing/2014/main" id="{9CEA9771-1E31-3E5F-7E87-1D3B1B0F960B}"/>
              </a:ext>
            </a:extLst>
          </p:cNvPr>
          <p:cNvSpPr>
            <a:spLocks noGrp="1"/>
          </p:cNvSpPr>
          <p:nvPr>
            <p:ph type="body" sz="half" idx="32" hasCustomPrompt="1"/>
          </p:nvPr>
        </p:nvSpPr>
        <p:spPr>
          <a:xfrm>
            <a:off x="4752022" y="2931796"/>
            <a:ext cx="360044" cy="360037"/>
          </a:xfrm>
          <a:prstGeom prst="rect">
            <a:avLst/>
          </a:prstGeom>
          <a:noFill/>
          <a:effectLst/>
        </p:spPr>
        <p:txBody>
          <a:bodyPr wrap="square" lIns="0" tIns="0" rIns="0" bIns="0" anchor="ctr" anchorCtr="0">
            <a:noAutofit/>
          </a:bodyPr>
          <a:lstStyle>
            <a:lvl1pPr marL="0" indent="0" algn="ctr">
              <a:buNone/>
              <a:defRPr sz="1400">
                <a:solidFill>
                  <a:schemeClr val="tx1">
                    <a:lumMod val="40000"/>
                    <a:lumOff val="6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03</a:t>
            </a:r>
          </a:p>
        </p:txBody>
      </p:sp>
      <p:sp>
        <p:nvSpPr>
          <p:cNvPr id="98" name="Espace réservé du texte 3">
            <a:extLst>
              <a:ext uri="{FF2B5EF4-FFF2-40B4-BE49-F238E27FC236}">
                <a16:creationId xmlns:a16="http://schemas.microsoft.com/office/drawing/2014/main" id="{8F777BE3-E998-45E2-2470-296702DABA74}"/>
              </a:ext>
            </a:extLst>
          </p:cNvPr>
          <p:cNvSpPr>
            <a:spLocks noGrp="1"/>
          </p:cNvSpPr>
          <p:nvPr>
            <p:ph type="body" sz="half" idx="33" hasCustomPrompt="1"/>
          </p:nvPr>
        </p:nvSpPr>
        <p:spPr>
          <a:xfrm>
            <a:off x="4752022" y="3471865"/>
            <a:ext cx="360044" cy="360037"/>
          </a:xfrm>
          <a:prstGeom prst="rect">
            <a:avLst/>
          </a:prstGeom>
          <a:noFill/>
          <a:effectLst/>
        </p:spPr>
        <p:txBody>
          <a:bodyPr wrap="square" lIns="0" tIns="0" rIns="0" bIns="0" anchor="ctr" anchorCtr="0">
            <a:noAutofit/>
          </a:bodyPr>
          <a:lstStyle>
            <a:lvl1pPr marL="0" indent="0" algn="ctr">
              <a:buNone/>
              <a:defRPr sz="1400">
                <a:solidFill>
                  <a:schemeClr val="tx1">
                    <a:lumMod val="40000"/>
                    <a:lumOff val="6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04</a:t>
            </a:r>
          </a:p>
        </p:txBody>
      </p:sp>
      <p:cxnSp>
        <p:nvCxnSpPr>
          <p:cNvPr id="2" name="Connecteur droit 54">
            <a:extLst>
              <a:ext uri="{FF2B5EF4-FFF2-40B4-BE49-F238E27FC236}">
                <a16:creationId xmlns:a16="http://schemas.microsoft.com/office/drawing/2014/main" id="{C2C20282-CD02-DB35-550C-B9A2CD513EA0}"/>
              </a:ext>
            </a:extLst>
          </p:cNvPr>
          <p:cNvCxnSpPr>
            <a:cxnSpLocks/>
          </p:cNvCxnSpPr>
          <p:nvPr userDrawn="1"/>
        </p:nvCxnSpPr>
        <p:spPr>
          <a:xfrm>
            <a:off x="251448"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9E8A5F0-FEDC-94A1-04ED-6D301DE11AD5}"/>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4" name="Rectangle 9">
            <a:extLst>
              <a:ext uri="{FF2B5EF4-FFF2-40B4-BE49-F238E27FC236}">
                <a16:creationId xmlns:a16="http://schemas.microsoft.com/office/drawing/2014/main" id="{56F96489-502E-3EE9-4892-59D3E926913F}"/>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5" name="Rectangle 9">
            <a:extLst>
              <a:ext uri="{FF2B5EF4-FFF2-40B4-BE49-F238E27FC236}">
                <a16:creationId xmlns:a16="http://schemas.microsoft.com/office/drawing/2014/main" id="{C08C01B3-1E6A-7DB1-1055-64ACA896ECD3}"/>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6" name="Picture 29">
            <a:extLst>
              <a:ext uri="{FF2B5EF4-FFF2-40B4-BE49-F238E27FC236}">
                <a16:creationId xmlns:a16="http://schemas.microsoft.com/office/drawing/2014/main" id="{E3BD2927-2D6D-8EA0-955B-D2B8D23E56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
        <p:nvSpPr>
          <p:cNvPr id="7" name="Action Button: Forward or Next 33">
            <a:hlinkClick r:id="" action="ppaction://hlinkshowjump?jump=nextslide" highlightClick="1"/>
            <a:extLst>
              <a:ext uri="{FF2B5EF4-FFF2-40B4-BE49-F238E27FC236}">
                <a16:creationId xmlns:a16="http://schemas.microsoft.com/office/drawing/2014/main" id="{135BD38A-4DC7-3EC5-726F-237B489BC516}"/>
              </a:ext>
            </a:extLst>
          </p:cNvPr>
          <p:cNvSpPr/>
          <p:nvPr userDrawn="1"/>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8" name="Action Button: Back or Previous 34">
            <a:hlinkClick r:id="" action="ppaction://hlinkshowjump?jump=previousslide" highlightClick="1"/>
            <a:extLst>
              <a:ext uri="{FF2B5EF4-FFF2-40B4-BE49-F238E27FC236}">
                <a16:creationId xmlns:a16="http://schemas.microsoft.com/office/drawing/2014/main" id="{ECBA644E-AE99-7185-0422-7FE8EC8D9906}"/>
              </a:ext>
            </a:extLst>
          </p:cNvPr>
          <p:cNvSpPr/>
          <p:nvPr userDrawn="1"/>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dirty="0">
              <a:solidFill>
                <a:schemeClr val="bg2"/>
              </a:solidFill>
            </a:endParaRPr>
          </a:p>
        </p:txBody>
      </p:sp>
    </p:spTree>
    <p:extLst>
      <p:ext uri="{BB962C8B-B14F-4D97-AF65-F5344CB8AC3E}">
        <p14:creationId xmlns:p14="http://schemas.microsoft.com/office/powerpoint/2010/main" val="14312082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9_chapter">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6CF53D57-A341-A70F-D8BB-2528A70E21A7}"/>
              </a:ext>
            </a:extLst>
          </p:cNvPr>
          <p:cNvSpPr>
            <a:spLocks noGrp="1"/>
          </p:cNvSpPr>
          <p:nvPr>
            <p:ph type="pic" sz="quarter" idx="10"/>
          </p:nvPr>
        </p:nvSpPr>
        <p:spPr>
          <a:xfrm>
            <a:off x="251446" y="231451"/>
            <a:ext cx="8637391" cy="4320552"/>
          </a:xfrm>
          <a:prstGeom prst="rect">
            <a:avLst/>
          </a:prstGeom>
          <a:solidFill>
            <a:schemeClr val="bg1">
              <a:lumMod val="95000"/>
            </a:schemeClr>
          </a:solidFill>
        </p:spPr>
        <p:txBody>
          <a:bodyPr lIns="182880" tIns="91440" rIns="182880" bIns="91440"/>
          <a:lstStyle>
            <a:lvl1pPr marL="0" indent="0">
              <a:buFontTx/>
              <a:buNone/>
              <a:defRPr/>
            </a:lvl1pPr>
          </a:lstStyle>
          <a:p>
            <a:r>
              <a:rPr lang="en-US"/>
              <a:t>Click icon to add picture</a:t>
            </a:r>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971540" y="951543"/>
            <a:ext cx="2700345" cy="2664919"/>
          </a:xfrm>
          <a:prstGeom prst="rect">
            <a:avLst/>
          </a:prstGeom>
          <a:solidFill>
            <a:srgbClr val="4298D3"/>
          </a:solidFill>
        </p:spPr>
        <p:txBody>
          <a:bodyPr vert="horz" lIns="180000" tIns="180000" rIns="180000" bIns="180000" rtlCol="0" anchor="ctr">
            <a:noAutofit/>
          </a:bodyPr>
          <a:lstStyle>
            <a:lvl1pPr algn="l">
              <a:defRPr sz="2400" b="1" cap="all" baseline="0">
                <a:solidFill>
                  <a:schemeClr val="bg1"/>
                </a:solidFill>
              </a:defRPr>
            </a:lvl1pPr>
          </a:lstStyle>
          <a:p>
            <a:r>
              <a:rPr lang="en-US"/>
              <a:t>Click to edit Master title style</a:t>
            </a:r>
            <a:endParaRPr lang="fr-FR"/>
          </a:p>
        </p:txBody>
      </p:sp>
      <p:sp>
        <p:nvSpPr>
          <p:cNvPr id="4" name="Espace réservé du texte 3">
            <a:extLst>
              <a:ext uri="{FF2B5EF4-FFF2-40B4-BE49-F238E27FC236}">
                <a16:creationId xmlns:a16="http://schemas.microsoft.com/office/drawing/2014/main" id="{6927B515-DA3C-3FCE-B16B-E368E9F5889D}"/>
              </a:ext>
            </a:extLst>
          </p:cNvPr>
          <p:cNvSpPr>
            <a:spLocks noGrp="1"/>
          </p:cNvSpPr>
          <p:nvPr>
            <p:ph type="body" sz="half" idx="2"/>
          </p:nvPr>
        </p:nvSpPr>
        <p:spPr>
          <a:xfrm>
            <a:off x="251447" y="231451"/>
            <a:ext cx="720092" cy="720092"/>
          </a:xfrm>
          <a:prstGeom prst="rect">
            <a:avLst/>
          </a:prstGeom>
          <a:solidFill>
            <a:srgbClr val="4298D3"/>
          </a:solidFill>
        </p:spPr>
        <p:txBody>
          <a:bodyPr wrap="square" lIns="0" tIns="0" rIns="0" bIns="0" anchor="ctr" anchorCtr="0">
            <a:noAutofit/>
          </a:bodyPr>
          <a:lstStyle>
            <a:lvl1pPr marL="0" indent="0" algn="ctr">
              <a:buNone/>
              <a:defRPr sz="28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Espace réservé du texte 3">
            <a:extLst>
              <a:ext uri="{FF2B5EF4-FFF2-40B4-BE49-F238E27FC236}">
                <a16:creationId xmlns:a16="http://schemas.microsoft.com/office/drawing/2014/main" id="{2B0C039B-A04F-E0D7-D53E-FAB37986B1E8}"/>
              </a:ext>
            </a:extLst>
          </p:cNvPr>
          <p:cNvSpPr>
            <a:spLocks noGrp="1"/>
          </p:cNvSpPr>
          <p:nvPr>
            <p:ph type="body" sz="half" idx="11"/>
          </p:nvPr>
        </p:nvSpPr>
        <p:spPr>
          <a:xfrm>
            <a:off x="1151563" y="2931796"/>
            <a:ext cx="2340300" cy="540069"/>
          </a:xfrm>
          <a:prstGeom prst="rect">
            <a:avLst/>
          </a:prstGeom>
        </p:spPr>
        <p:txBody>
          <a:bodyPr wrap="square" lIns="0" tIns="0" rIns="0" bIns="0" anchor="t" anchorCtr="0">
            <a:no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5" name="Connecteur droit 14">
            <a:extLst>
              <a:ext uri="{FF2B5EF4-FFF2-40B4-BE49-F238E27FC236}">
                <a16:creationId xmlns:a16="http://schemas.microsoft.com/office/drawing/2014/main" id="{DD875D8C-109C-E377-CD92-9B2EF1A1448F}"/>
              </a:ext>
            </a:extLst>
          </p:cNvPr>
          <p:cNvCxnSpPr>
            <a:cxnSpLocks/>
          </p:cNvCxnSpPr>
          <p:nvPr/>
        </p:nvCxnSpPr>
        <p:spPr>
          <a:xfrm>
            <a:off x="251448"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BEA83D60-5E42-4222-08B5-BA42A2E0692A}"/>
              </a:ext>
            </a:extLst>
          </p:cNvPr>
          <p:cNvSpPr txBox="1">
            <a:spLocks/>
          </p:cNvSpPr>
          <p:nvPr/>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9" name="Rectangle 9">
            <a:extLst>
              <a:ext uri="{FF2B5EF4-FFF2-40B4-BE49-F238E27FC236}">
                <a16:creationId xmlns:a16="http://schemas.microsoft.com/office/drawing/2014/main" id="{12CFBB55-C2AA-18C5-62E6-88CD18263E86}"/>
              </a:ext>
            </a:extLst>
          </p:cNvPr>
          <p:cNvSpPr/>
          <p:nvPr/>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20" name="Rectangle 9">
            <a:extLst>
              <a:ext uri="{FF2B5EF4-FFF2-40B4-BE49-F238E27FC236}">
                <a16:creationId xmlns:a16="http://schemas.microsoft.com/office/drawing/2014/main" id="{458D61B9-2B4F-CB0F-AABB-2F4D171A399A}"/>
              </a:ext>
            </a:extLst>
          </p:cNvPr>
          <p:cNvSpPr/>
          <p:nvPr/>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21" name="Footer Placeholder 3">
            <a:extLst>
              <a:ext uri="{FF2B5EF4-FFF2-40B4-BE49-F238E27FC236}">
                <a16:creationId xmlns:a16="http://schemas.microsoft.com/office/drawing/2014/main" id="{1B7DC185-C2DC-E356-DCED-A055002250AA}"/>
              </a:ext>
            </a:extLst>
          </p:cNvPr>
          <p:cNvSpPr>
            <a:spLocks noGrp="1"/>
          </p:cNvSpPr>
          <p:nvPr>
            <p:ph type="ftr" sz="quarter" idx="3"/>
          </p:nvPr>
        </p:nvSpPr>
        <p:spPr>
          <a:xfrm>
            <a:off x="244141" y="4728179"/>
            <a:ext cx="3544087" cy="113242"/>
          </a:xfrm>
          <a:prstGeom prst="rect">
            <a:avLst/>
          </a:prstGeom>
        </p:spPr>
        <p:txBody>
          <a:bodyPr vert="horz" lIns="0" tIns="0" rIns="0" bIns="0" rtlCol="0" anchor="b" anchorCtr="0">
            <a:no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cxnSp>
        <p:nvCxnSpPr>
          <p:cNvPr id="2" name="Connecteur droit 14">
            <a:extLst>
              <a:ext uri="{FF2B5EF4-FFF2-40B4-BE49-F238E27FC236}">
                <a16:creationId xmlns:a16="http://schemas.microsoft.com/office/drawing/2014/main" id="{B4D8EC8D-7CE2-D2BA-9D8E-B3A0E62F8C46}"/>
              </a:ext>
            </a:extLst>
          </p:cNvPr>
          <p:cNvCxnSpPr>
            <a:cxnSpLocks/>
          </p:cNvCxnSpPr>
          <p:nvPr userDrawn="1"/>
        </p:nvCxnSpPr>
        <p:spPr>
          <a:xfrm>
            <a:off x="251448"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2C00C977-0143-D540-A703-3E92BCC19678}"/>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6" name="Rectangle 9">
            <a:extLst>
              <a:ext uri="{FF2B5EF4-FFF2-40B4-BE49-F238E27FC236}">
                <a16:creationId xmlns:a16="http://schemas.microsoft.com/office/drawing/2014/main" id="{D74D77FD-27EB-89BA-12ED-CE932BCFC5AD}"/>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8" name="Rectangle 9">
            <a:extLst>
              <a:ext uri="{FF2B5EF4-FFF2-40B4-BE49-F238E27FC236}">
                <a16:creationId xmlns:a16="http://schemas.microsoft.com/office/drawing/2014/main" id="{1F89F27F-49A4-EE01-832D-70F57BB3B8A7}"/>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0" name="Action Button: Forward or Next 33">
            <a:hlinkClick r:id="" action="ppaction://hlinkshowjump?jump=nextslide" highlightClick="1"/>
            <a:extLst>
              <a:ext uri="{FF2B5EF4-FFF2-40B4-BE49-F238E27FC236}">
                <a16:creationId xmlns:a16="http://schemas.microsoft.com/office/drawing/2014/main" id="{C35D33C7-938F-131D-718C-D55AD5C6ACAC}"/>
              </a:ext>
            </a:extLst>
          </p:cNvPr>
          <p:cNvSpPr/>
          <p:nvPr userDrawn="1"/>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2" name="Action Button: Back or Previous 34">
            <a:hlinkClick r:id="" action="ppaction://hlinkshowjump?jump=previousslide" highlightClick="1"/>
            <a:extLst>
              <a:ext uri="{FF2B5EF4-FFF2-40B4-BE49-F238E27FC236}">
                <a16:creationId xmlns:a16="http://schemas.microsoft.com/office/drawing/2014/main" id="{2E658AFF-32CB-1674-0AB7-6C8292E57CEE}"/>
              </a:ext>
            </a:extLst>
          </p:cNvPr>
          <p:cNvSpPr/>
          <p:nvPr userDrawn="1"/>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pic>
        <p:nvPicPr>
          <p:cNvPr id="13" name="Picture 12">
            <a:extLst>
              <a:ext uri="{FF2B5EF4-FFF2-40B4-BE49-F238E27FC236}">
                <a16:creationId xmlns:a16="http://schemas.microsoft.com/office/drawing/2014/main" id="{CF976E39-D246-24AF-10D8-840C0B6F6F3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37" y="4676735"/>
            <a:ext cx="977459" cy="199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1574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13_Agenda">
    <p:spTree>
      <p:nvGrpSpPr>
        <p:cNvPr id="1" name=""/>
        <p:cNvGrpSpPr/>
        <p:nvPr/>
      </p:nvGrpSpPr>
      <p:grpSpPr>
        <a:xfrm>
          <a:off x="0" y="0"/>
          <a:ext cx="0" cy="0"/>
          <a:chOff x="0" y="0"/>
          <a:chExt cx="0" cy="0"/>
        </a:xfrm>
      </p:grpSpPr>
      <p:sp>
        <p:nvSpPr>
          <p:cNvPr id="33" name="Espace réservé pour une image  32">
            <a:extLst>
              <a:ext uri="{FF2B5EF4-FFF2-40B4-BE49-F238E27FC236}">
                <a16:creationId xmlns:a16="http://schemas.microsoft.com/office/drawing/2014/main" id="{0BC1F41A-FAB2-4D9E-F078-2EF4664A7702}"/>
              </a:ext>
            </a:extLst>
          </p:cNvPr>
          <p:cNvSpPr>
            <a:spLocks noGrp="1"/>
          </p:cNvSpPr>
          <p:nvPr>
            <p:ph type="pic" sz="quarter" idx="23"/>
          </p:nvPr>
        </p:nvSpPr>
        <p:spPr>
          <a:xfrm>
            <a:off x="0" y="231451"/>
            <a:ext cx="9144001" cy="4320552"/>
          </a:xfrm>
          <a:custGeom>
            <a:avLst/>
            <a:gdLst>
              <a:gd name="connsiteX0" fmla="*/ 8400635 w 9144001"/>
              <a:gd name="connsiteY0" fmla="*/ 0 h 4320552"/>
              <a:gd name="connsiteX1" fmla="*/ 9144001 w 9144001"/>
              <a:gd name="connsiteY1" fmla="*/ 0 h 4320552"/>
              <a:gd name="connsiteX2" fmla="*/ 9144001 w 9144001"/>
              <a:gd name="connsiteY2" fmla="*/ 4320552 h 4320552"/>
              <a:gd name="connsiteX3" fmla="*/ 8400635 w 9144001"/>
              <a:gd name="connsiteY3" fmla="*/ 4320552 h 4320552"/>
              <a:gd name="connsiteX4" fmla="*/ 0 w 9144001"/>
              <a:gd name="connsiteY4" fmla="*/ 0 h 4320552"/>
              <a:gd name="connsiteX5" fmla="*/ 2411725 w 9144001"/>
              <a:gd name="connsiteY5" fmla="*/ 0 h 4320552"/>
              <a:gd name="connsiteX6" fmla="*/ 2411725 w 9144001"/>
              <a:gd name="connsiteY6" fmla="*/ 4320552 h 4320552"/>
              <a:gd name="connsiteX7" fmla="*/ 0 w 9144001"/>
              <a:gd name="connsiteY7" fmla="*/ 4320552 h 432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1" h="4320552">
                <a:moveTo>
                  <a:pt x="8400635" y="0"/>
                </a:moveTo>
                <a:lnTo>
                  <a:pt x="9144001" y="0"/>
                </a:lnTo>
                <a:lnTo>
                  <a:pt x="9144001" y="4320552"/>
                </a:lnTo>
                <a:lnTo>
                  <a:pt x="8400635" y="4320552"/>
                </a:lnTo>
                <a:close/>
                <a:moveTo>
                  <a:pt x="0" y="0"/>
                </a:moveTo>
                <a:lnTo>
                  <a:pt x="2411725" y="0"/>
                </a:lnTo>
                <a:lnTo>
                  <a:pt x="2411725" y="4320552"/>
                </a:lnTo>
                <a:lnTo>
                  <a:pt x="0" y="4320552"/>
                </a:lnTo>
                <a:close/>
              </a:path>
            </a:pathLst>
          </a:custGeom>
          <a:solidFill>
            <a:schemeClr val="bg1">
              <a:lumMod val="95000"/>
            </a:schemeClr>
          </a:solidFill>
        </p:spPr>
        <p:txBody>
          <a:bodyPr wrap="square" lIns="182880" tIns="91440" rIns="182880" bIns="91440">
            <a:noAutofit/>
          </a:bodyPr>
          <a:lstStyle>
            <a:lvl1pPr marL="0" indent="0">
              <a:buFontTx/>
              <a:buNone/>
              <a:defRPr/>
            </a:lvl1pPr>
          </a:lstStyle>
          <a:p>
            <a:r>
              <a:rPr lang="en-US"/>
              <a:t>Click icon to add picture</a:t>
            </a:r>
          </a:p>
        </p:txBody>
      </p:sp>
      <p:sp>
        <p:nvSpPr>
          <p:cNvPr id="6" name="Espace réservé du texte 3">
            <a:extLst>
              <a:ext uri="{FF2B5EF4-FFF2-40B4-BE49-F238E27FC236}">
                <a16:creationId xmlns:a16="http://schemas.microsoft.com/office/drawing/2014/main" id="{1FF2B13E-C427-51D3-E571-1AF9A9ACC837}"/>
              </a:ext>
            </a:extLst>
          </p:cNvPr>
          <p:cNvSpPr>
            <a:spLocks noGrp="1"/>
          </p:cNvSpPr>
          <p:nvPr>
            <p:ph type="body" sz="half" idx="11"/>
          </p:nvPr>
        </p:nvSpPr>
        <p:spPr>
          <a:xfrm>
            <a:off x="3851909" y="951543"/>
            <a:ext cx="3600459" cy="360037"/>
          </a:xfrm>
          <a:prstGeom prst="rect">
            <a:avLst/>
          </a:prstGeom>
        </p:spPr>
        <p:txBody>
          <a:bodyPr wrap="square" lIns="0" tIns="0" rIns="0" bIns="0" anchor="ctr" anchorCtr="0">
            <a:no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7" name="Connecteur droit 6">
            <a:extLst>
              <a:ext uri="{FF2B5EF4-FFF2-40B4-BE49-F238E27FC236}">
                <a16:creationId xmlns:a16="http://schemas.microsoft.com/office/drawing/2014/main" id="{BAFA5123-70F9-2178-820E-FE8150BC5B5B}"/>
              </a:ext>
            </a:extLst>
          </p:cNvPr>
          <p:cNvCxnSpPr>
            <a:cxnSpLocks/>
          </p:cNvCxnSpPr>
          <p:nvPr/>
        </p:nvCxnSpPr>
        <p:spPr>
          <a:xfrm>
            <a:off x="251448"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DC258C01-7632-8C94-6D3B-1FBDF8AB8F7D}"/>
              </a:ext>
            </a:extLst>
          </p:cNvPr>
          <p:cNvSpPr txBox="1">
            <a:spLocks/>
          </p:cNvSpPr>
          <p:nvPr/>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9" name="Rectangle 9">
            <a:extLst>
              <a:ext uri="{FF2B5EF4-FFF2-40B4-BE49-F238E27FC236}">
                <a16:creationId xmlns:a16="http://schemas.microsoft.com/office/drawing/2014/main" id="{F4F7E6B0-DE93-C25E-0BCE-7052BEFC0641}"/>
              </a:ext>
            </a:extLst>
          </p:cNvPr>
          <p:cNvSpPr/>
          <p:nvPr/>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0" name="Rectangle 9">
            <a:extLst>
              <a:ext uri="{FF2B5EF4-FFF2-40B4-BE49-F238E27FC236}">
                <a16:creationId xmlns:a16="http://schemas.microsoft.com/office/drawing/2014/main" id="{E57F419E-9E7E-8E3E-9294-CCFE8FC16524}"/>
              </a:ext>
            </a:extLst>
          </p:cNvPr>
          <p:cNvSpPr/>
          <p:nvPr/>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1" name="Footer Placeholder 3">
            <a:extLst>
              <a:ext uri="{FF2B5EF4-FFF2-40B4-BE49-F238E27FC236}">
                <a16:creationId xmlns:a16="http://schemas.microsoft.com/office/drawing/2014/main" id="{62AC787D-348E-140F-F595-740C2A9EBC7E}"/>
              </a:ext>
            </a:extLst>
          </p:cNvPr>
          <p:cNvSpPr>
            <a:spLocks noGrp="1"/>
          </p:cNvSpPr>
          <p:nvPr>
            <p:ph type="ftr" sz="quarter" idx="3"/>
          </p:nvPr>
        </p:nvSpPr>
        <p:spPr>
          <a:xfrm>
            <a:off x="244141" y="4728178"/>
            <a:ext cx="3622863" cy="123027"/>
          </a:xfrm>
          <a:prstGeom prst="rect">
            <a:avLst/>
          </a:prstGeom>
        </p:spPr>
        <p:txBody>
          <a:bodyPr vert="horz" lIns="0" tIns="0" rIns="0" bIns="0" rtlCol="0" anchor="b" anchorCtr="0">
            <a:no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15" name="Espace réservé du texte 3">
            <a:extLst>
              <a:ext uri="{FF2B5EF4-FFF2-40B4-BE49-F238E27FC236}">
                <a16:creationId xmlns:a16="http://schemas.microsoft.com/office/drawing/2014/main" id="{6809CC6D-EC3D-6C7D-1D60-91775429E6C2}"/>
              </a:ext>
            </a:extLst>
          </p:cNvPr>
          <p:cNvSpPr>
            <a:spLocks noGrp="1"/>
          </p:cNvSpPr>
          <p:nvPr>
            <p:ph type="body" sz="half" idx="12"/>
          </p:nvPr>
        </p:nvSpPr>
        <p:spPr>
          <a:xfrm>
            <a:off x="3851909" y="1491621"/>
            <a:ext cx="3600459" cy="360037"/>
          </a:xfrm>
          <a:prstGeom prst="rect">
            <a:avLst/>
          </a:prstGeom>
        </p:spPr>
        <p:txBody>
          <a:bodyPr wrap="square" lIns="0" tIns="0" rIns="0" bIns="0" anchor="ctr" anchorCtr="0">
            <a:no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Espace réservé du texte 3">
            <a:extLst>
              <a:ext uri="{FF2B5EF4-FFF2-40B4-BE49-F238E27FC236}">
                <a16:creationId xmlns:a16="http://schemas.microsoft.com/office/drawing/2014/main" id="{297C6911-0D05-A513-7390-65C7AB99FEAC}"/>
              </a:ext>
            </a:extLst>
          </p:cNvPr>
          <p:cNvSpPr>
            <a:spLocks noGrp="1"/>
          </p:cNvSpPr>
          <p:nvPr>
            <p:ph type="body" sz="half" idx="13"/>
          </p:nvPr>
        </p:nvSpPr>
        <p:spPr>
          <a:xfrm>
            <a:off x="3851909" y="2031681"/>
            <a:ext cx="3600459" cy="360037"/>
          </a:xfrm>
          <a:prstGeom prst="rect">
            <a:avLst/>
          </a:prstGeom>
        </p:spPr>
        <p:txBody>
          <a:bodyPr wrap="square" lIns="0" tIns="0" rIns="0" bIns="0" anchor="ctr" anchorCtr="0">
            <a:no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Espace réservé du texte 3">
            <a:extLst>
              <a:ext uri="{FF2B5EF4-FFF2-40B4-BE49-F238E27FC236}">
                <a16:creationId xmlns:a16="http://schemas.microsoft.com/office/drawing/2014/main" id="{03E90ACD-CD64-ACA8-0FC1-FC66C7FEF322}"/>
              </a:ext>
            </a:extLst>
          </p:cNvPr>
          <p:cNvSpPr>
            <a:spLocks noGrp="1"/>
          </p:cNvSpPr>
          <p:nvPr>
            <p:ph type="body" sz="half" idx="14"/>
          </p:nvPr>
        </p:nvSpPr>
        <p:spPr>
          <a:xfrm>
            <a:off x="3851909" y="2571750"/>
            <a:ext cx="3600459" cy="360037"/>
          </a:xfrm>
          <a:prstGeom prst="rect">
            <a:avLst/>
          </a:prstGeom>
        </p:spPr>
        <p:txBody>
          <a:bodyPr wrap="square" lIns="0" tIns="0" rIns="0" bIns="0" anchor="ctr" anchorCtr="0">
            <a:no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8" name="Espace réservé du texte 3">
            <a:extLst>
              <a:ext uri="{FF2B5EF4-FFF2-40B4-BE49-F238E27FC236}">
                <a16:creationId xmlns:a16="http://schemas.microsoft.com/office/drawing/2014/main" id="{B6A27E53-D851-08F6-3296-CF526B26A29A}"/>
              </a:ext>
            </a:extLst>
          </p:cNvPr>
          <p:cNvSpPr>
            <a:spLocks noGrp="1"/>
          </p:cNvSpPr>
          <p:nvPr>
            <p:ph type="body" sz="half" idx="15"/>
          </p:nvPr>
        </p:nvSpPr>
        <p:spPr>
          <a:xfrm>
            <a:off x="3851909" y="3111819"/>
            <a:ext cx="3600459" cy="360037"/>
          </a:xfrm>
          <a:prstGeom prst="rect">
            <a:avLst/>
          </a:prstGeom>
        </p:spPr>
        <p:txBody>
          <a:bodyPr wrap="square" lIns="0" tIns="0" rIns="0" bIns="0" anchor="ctr" anchorCtr="0">
            <a:no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9" name="Espace réservé du texte 3">
            <a:extLst>
              <a:ext uri="{FF2B5EF4-FFF2-40B4-BE49-F238E27FC236}">
                <a16:creationId xmlns:a16="http://schemas.microsoft.com/office/drawing/2014/main" id="{67F2F2E8-15AD-C5C2-9FD7-9C69462370DB}"/>
              </a:ext>
            </a:extLst>
          </p:cNvPr>
          <p:cNvSpPr>
            <a:spLocks noGrp="1"/>
          </p:cNvSpPr>
          <p:nvPr>
            <p:ph type="body" sz="half" idx="16"/>
          </p:nvPr>
        </p:nvSpPr>
        <p:spPr>
          <a:xfrm>
            <a:off x="3851909" y="3651897"/>
            <a:ext cx="3600459" cy="360037"/>
          </a:xfrm>
          <a:prstGeom prst="rect">
            <a:avLst/>
          </a:prstGeom>
        </p:spPr>
        <p:txBody>
          <a:bodyPr wrap="square" lIns="0" tIns="0" rIns="0" bIns="0" anchor="ctr" anchorCtr="0">
            <a:no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4" name="Espace réservé du texte 3">
            <a:extLst>
              <a:ext uri="{FF2B5EF4-FFF2-40B4-BE49-F238E27FC236}">
                <a16:creationId xmlns:a16="http://schemas.microsoft.com/office/drawing/2014/main" id="{1AD74A79-F446-EE41-E710-AEDB632A52C5}"/>
              </a:ext>
            </a:extLst>
          </p:cNvPr>
          <p:cNvSpPr>
            <a:spLocks noGrp="1"/>
          </p:cNvSpPr>
          <p:nvPr>
            <p:ph type="body" sz="half" idx="17" hasCustomPrompt="1"/>
          </p:nvPr>
        </p:nvSpPr>
        <p:spPr>
          <a:xfrm>
            <a:off x="7452414" y="951589"/>
            <a:ext cx="360000" cy="360000"/>
          </a:xfrm>
          <a:prstGeom prst="ellipse">
            <a:avLst/>
          </a:prstGeom>
          <a:solidFill>
            <a:schemeClr val="bg1"/>
          </a:solidFill>
          <a:ln>
            <a:solidFill>
              <a:schemeClr val="tx1">
                <a:lumMod val="60000"/>
                <a:lumOff val="40000"/>
              </a:schemeClr>
            </a:solidFill>
          </a:ln>
          <a:effectLst>
            <a:softEdge rad="0"/>
          </a:effectLst>
        </p:spPr>
        <p:txBody>
          <a:bodyPr wrap="square" lIns="0" tIns="0" rIns="0" bIns="0" anchor="ctr" anchorCtr="0">
            <a:noAutofit/>
          </a:bodyPr>
          <a:lstStyle>
            <a:lvl1pPr marL="0" indent="0" algn="ctr">
              <a:buNone/>
              <a:defRPr sz="1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1</a:t>
            </a:r>
          </a:p>
        </p:txBody>
      </p:sp>
      <p:sp>
        <p:nvSpPr>
          <p:cNvPr id="25" name="Espace réservé du texte 3">
            <a:extLst>
              <a:ext uri="{FF2B5EF4-FFF2-40B4-BE49-F238E27FC236}">
                <a16:creationId xmlns:a16="http://schemas.microsoft.com/office/drawing/2014/main" id="{52D06AD5-9416-74D8-7881-724A539DD28A}"/>
              </a:ext>
            </a:extLst>
          </p:cNvPr>
          <p:cNvSpPr>
            <a:spLocks noGrp="1"/>
          </p:cNvSpPr>
          <p:nvPr>
            <p:ph type="body" sz="half" idx="18" hasCustomPrompt="1"/>
          </p:nvPr>
        </p:nvSpPr>
        <p:spPr>
          <a:xfrm>
            <a:off x="7452414" y="1491612"/>
            <a:ext cx="360000" cy="360000"/>
          </a:xfrm>
          <a:prstGeom prst="ellipse">
            <a:avLst/>
          </a:prstGeom>
          <a:solidFill>
            <a:schemeClr val="bg1"/>
          </a:solidFill>
          <a:ln>
            <a:solidFill>
              <a:schemeClr val="tx1">
                <a:lumMod val="60000"/>
                <a:lumOff val="40000"/>
              </a:schemeClr>
            </a:solidFill>
          </a:ln>
          <a:effectLst>
            <a:softEdge rad="0"/>
          </a:effectLst>
        </p:spPr>
        <p:txBody>
          <a:bodyPr wrap="square" lIns="0" tIns="0" rIns="0" bIns="0" anchor="ctr" anchorCtr="0">
            <a:noAutofit/>
          </a:bodyPr>
          <a:lstStyle>
            <a:lvl1pPr marL="0" indent="0" algn="ctr">
              <a:buNone/>
              <a:defRPr sz="1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2</a:t>
            </a:r>
          </a:p>
        </p:txBody>
      </p:sp>
      <p:sp>
        <p:nvSpPr>
          <p:cNvPr id="26" name="Espace réservé du texte 3">
            <a:extLst>
              <a:ext uri="{FF2B5EF4-FFF2-40B4-BE49-F238E27FC236}">
                <a16:creationId xmlns:a16="http://schemas.microsoft.com/office/drawing/2014/main" id="{90B53FB8-2DC7-4D6A-E942-9341D438940C}"/>
              </a:ext>
            </a:extLst>
          </p:cNvPr>
          <p:cNvSpPr>
            <a:spLocks noGrp="1"/>
          </p:cNvSpPr>
          <p:nvPr>
            <p:ph type="body" sz="half" idx="19" hasCustomPrompt="1"/>
          </p:nvPr>
        </p:nvSpPr>
        <p:spPr>
          <a:xfrm>
            <a:off x="7452414" y="2031727"/>
            <a:ext cx="360000" cy="360000"/>
          </a:xfrm>
          <a:prstGeom prst="ellipse">
            <a:avLst/>
          </a:prstGeom>
          <a:solidFill>
            <a:schemeClr val="bg1"/>
          </a:solidFill>
          <a:ln>
            <a:solidFill>
              <a:schemeClr val="tx1">
                <a:lumMod val="60000"/>
                <a:lumOff val="40000"/>
              </a:schemeClr>
            </a:solidFill>
          </a:ln>
          <a:effectLst>
            <a:softEdge rad="0"/>
          </a:effectLst>
        </p:spPr>
        <p:txBody>
          <a:bodyPr wrap="square" lIns="0" tIns="0" rIns="0" bIns="0" anchor="ctr" anchorCtr="0">
            <a:noAutofit/>
          </a:bodyPr>
          <a:lstStyle>
            <a:lvl1pPr marL="0" indent="0" algn="ctr">
              <a:buNone/>
              <a:defRPr sz="1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3</a:t>
            </a:r>
          </a:p>
        </p:txBody>
      </p:sp>
      <p:sp>
        <p:nvSpPr>
          <p:cNvPr id="27" name="Espace réservé du texte 3">
            <a:extLst>
              <a:ext uri="{FF2B5EF4-FFF2-40B4-BE49-F238E27FC236}">
                <a16:creationId xmlns:a16="http://schemas.microsoft.com/office/drawing/2014/main" id="{D631235A-CD23-2AA2-47A9-00C6A877750B}"/>
              </a:ext>
            </a:extLst>
          </p:cNvPr>
          <p:cNvSpPr>
            <a:spLocks noGrp="1"/>
          </p:cNvSpPr>
          <p:nvPr>
            <p:ph type="body" sz="half" idx="20" hasCustomPrompt="1"/>
          </p:nvPr>
        </p:nvSpPr>
        <p:spPr>
          <a:xfrm>
            <a:off x="7452414" y="2571750"/>
            <a:ext cx="360000" cy="360000"/>
          </a:xfrm>
          <a:prstGeom prst="ellipse">
            <a:avLst/>
          </a:prstGeom>
          <a:solidFill>
            <a:schemeClr val="bg1"/>
          </a:solidFill>
          <a:ln>
            <a:solidFill>
              <a:schemeClr val="tx1">
                <a:lumMod val="60000"/>
                <a:lumOff val="40000"/>
              </a:schemeClr>
            </a:solidFill>
          </a:ln>
          <a:effectLst>
            <a:softEdge rad="0"/>
          </a:effectLst>
        </p:spPr>
        <p:txBody>
          <a:bodyPr wrap="square" lIns="0" tIns="0" rIns="0" bIns="0" anchor="ctr" anchorCtr="0">
            <a:noAutofit/>
          </a:bodyPr>
          <a:lstStyle>
            <a:lvl1pPr marL="0" indent="0" algn="ctr">
              <a:buNone/>
              <a:defRPr sz="1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4</a:t>
            </a:r>
          </a:p>
        </p:txBody>
      </p:sp>
      <p:sp>
        <p:nvSpPr>
          <p:cNvPr id="28" name="Espace réservé du texte 3">
            <a:extLst>
              <a:ext uri="{FF2B5EF4-FFF2-40B4-BE49-F238E27FC236}">
                <a16:creationId xmlns:a16="http://schemas.microsoft.com/office/drawing/2014/main" id="{60C1058F-0EFE-DBF8-E98E-463925AB97EA}"/>
              </a:ext>
            </a:extLst>
          </p:cNvPr>
          <p:cNvSpPr>
            <a:spLocks noGrp="1"/>
          </p:cNvSpPr>
          <p:nvPr>
            <p:ph type="body" sz="half" idx="21" hasCustomPrompt="1"/>
          </p:nvPr>
        </p:nvSpPr>
        <p:spPr>
          <a:xfrm>
            <a:off x="7452414" y="3111819"/>
            <a:ext cx="360000" cy="360000"/>
          </a:xfrm>
          <a:prstGeom prst="ellipse">
            <a:avLst/>
          </a:prstGeom>
          <a:solidFill>
            <a:schemeClr val="bg1"/>
          </a:solidFill>
          <a:ln>
            <a:solidFill>
              <a:schemeClr val="tx1">
                <a:lumMod val="60000"/>
                <a:lumOff val="40000"/>
              </a:schemeClr>
            </a:solidFill>
          </a:ln>
          <a:effectLst>
            <a:softEdge rad="0"/>
          </a:effectLst>
        </p:spPr>
        <p:txBody>
          <a:bodyPr wrap="square" lIns="0" tIns="0" rIns="0" bIns="0" anchor="ctr" anchorCtr="0">
            <a:noAutofit/>
          </a:bodyPr>
          <a:lstStyle>
            <a:lvl1pPr marL="0" indent="0" algn="ctr">
              <a:buNone/>
              <a:defRPr sz="1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5</a:t>
            </a:r>
          </a:p>
        </p:txBody>
      </p:sp>
      <p:sp>
        <p:nvSpPr>
          <p:cNvPr id="29" name="Espace réservé du texte 3">
            <a:extLst>
              <a:ext uri="{FF2B5EF4-FFF2-40B4-BE49-F238E27FC236}">
                <a16:creationId xmlns:a16="http://schemas.microsoft.com/office/drawing/2014/main" id="{46B6B0CF-023D-5A2A-C0B6-370A834945C0}"/>
              </a:ext>
            </a:extLst>
          </p:cNvPr>
          <p:cNvSpPr>
            <a:spLocks noGrp="1"/>
          </p:cNvSpPr>
          <p:nvPr>
            <p:ph type="body" sz="half" idx="22" hasCustomPrompt="1"/>
          </p:nvPr>
        </p:nvSpPr>
        <p:spPr>
          <a:xfrm>
            <a:off x="7452414" y="3651934"/>
            <a:ext cx="360000" cy="360000"/>
          </a:xfrm>
          <a:prstGeom prst="ellipse">
            <a:avLst/>
          </a:prstGeom>
          <a:solidFill>
            <a:schemeClr val="bg1"/>
          </a:solidFill>
          <a:ln>
            <a:solidFill>
              <a:schemeClr val="tx1">
                <a:lumMod val="60000"/>
                <a:lumOff val="40000"/>
              </a:schemeClr>
            </a:solidFill>
          </a:ln>
          <a:effectLst>
            <a:softEdge rad="0"/>
          </a:effectLst>
        </p:spPr>
        <p:txBody>
          <a:bodyPr wrap="square" lIns="0" tIns="0" rIns="0" bIns="0" anchor="ctr" anchorCtr="0">
            <a:noAutofit/>
          </a:bodyPr>
          <a:lstStyle>
            <a:lvl1pPr marL="0" indent="0" algn="ctr">
              <a:buNone/>
              <a:defRPr sz="1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6</a:t>
            </a:r>
          </a:p>
        </p:txBody>
      </p:sp>
      <p:sp>
        <p:nvSpPr>
          <p:cNvPr id="4" name="Espace réservé du titre 1">
            <a:extLst>
              <a:ext uri="{FF2B5EF4-FFF2-40B4-BE49-F238E27FC236}">
                <a16:creationId xmlns:a16="http://schemas.microsoft.com/office/drawing/2014/main" id="{547AC286-8847-0872-275D-985C0D01E145}"/>
              </a:ext>
            </a:extLst>
          </p:cNvPr>
          <p:cNvSpPr>
            <a:spLocks noGrp="1"/>
          </p:cNvSpPr>
          <p:nvPr>
            <p:ph type="title" hasCustomPrompt="1"/>
          </p:nvPr>
        </p:nvSpPr>
        <p:spPr>
          <a:xfrm rot="16200000">
            <a:off x="1383752" y="708784"/>
            <a:ext cx="2055948" cy="1080137"/>
          </a:xfrm>
          <a:prstGeom prst="rect">
            <a:avLst/>
          </a:prstGeom>
          <a:solidFill>
            <a:srgbClr val="4298D3">
              <a:alpha val="75000"/>
            </a:srgbClr>
          </a:solidFill>
        </p:spPr>
        <p:txBody>
          <a:bodyPr vert="horz" lIns="0" tIns="0" rIns="0" bIns="72000" rtlCol="0" anchor="b">
            <a:noAutofit/>
          </a:bodyPr>
          <a:lstStyle>
            <a:lvl1pPr algn="ctr">
              <a:defRPr sz="2400" b="0" i="0" cap="all" baseline="0">
                <a:solidFill>
                  <a:schemeClr val="bg1"/>
                </a:solidFill>
                <a:latin typeface="Arial MT Light" pitchFamily="2" charset="0"/>
                <a:cs typeface="Arial" panose="020B0604020202020204" pitchFamily="34" charset="0"/>
              </a:defRPr>
            </a:lvl1pPr>
          </a:lstStyle>
          <a:p>
            <a:r>
              <a:rPr lang="fr-FR"/>
              <a:t>agenda</a:t>
            </a:r>
          </a:p>
        </p:txBody>
      </p:sp>
      <p:cxnSp>
        <p:nvCxnSpPr>
          <p:cNvPr id="2" name="Connecteur droit 6">
            <a:extLst>
              <a:ext uri="{FF2B5EF4-FFF2-40B4-BE49-F238E27FC236}">
                <a16:creationId xmlns:a16="http://schemas.microsoft.com/office/drawing/2014/main" id="{4D6A64CC-BA78-984D-161E-A06089ABA838}"/>
              </a:ext>
            </a:extLst>
          </p:cNvPr>
          <p:cNvCxnSpPr>
            <a:cxnSpLocks/>
          </p:cNvCxnSpPr>
          <p:nvPr userDrawn="1"/>
        </p:nvCxnSpPr>
        <p:spPr>
          <a:xfrm>
            <a:off x="251448"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F11B8615-8F64-8C9A-D312-B9ADDA2A3357}"/>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6D332E09-3137-FADD-333B-251BD77B6F99}"/>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3" name="Rectangle 9">
            <a:extLst>
              <a:ext uri="{FF2B5EF4-FFF2-40B4-BE49-F238E27FC236}">
                <a16:creationId xmlns:a16="http://schemas.microsoft.com/office/drawing/2014/main" id="{4124FC1B-FEC4-8B55-C501-86233BF361C3}"/>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20" name="Action Button: Forward or Next 33">
            <a:hlinkClick r:id="" action="ppaction://hlinkshowjump?jump=nextslide" highlightClick="1"/>
            <a:extLst>
              <a:ext uri="{FF2B5EF4-FFF2-40B4-BE49-F238E27FC236}">
                <a16:creationId xmlns:a16="http://schemas.microsoft.com/office/drawing/2014/main" id="{4A8A6A1A-A767-9C66-11A5-3FA00CD0BE30}"/>
              </a:ext>
            </a:extLst>
          </p:cNvPr>
          <p:cNvSpPr/>
          <p:nvPr userDrawn="1"/>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21" name="Action Button: Back or Previous 34">
            <a:hlinkClick r:id="" action="ppaction://hlinkshowjump?jump=previousslide" highlightClick="1"/>
            <a:extLst>
              <a:ext uri="{FF2B5EF4-FFF2-40B4-BE49-F238E27FC236}">
                <a16:creationId xmlns:a16="http://schemas.microsoft.com/office/drawing/2014/main" id="{7BE74E87-A3AE-D37A-FF01-1C0047E51F49}"/>
              </a:ext>
            </a:extLst>
          </p:cNvPr>
          <p:cNvSpPr/>
          <p:nvPr userDrawn="1"/>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pic>
        <p:nvPicPr>
          <p:cNvPr id="23" name="Picture 22">
            <a:extLst>
              <a:ext uri="{FF2B5EF4-FFF2-40B4-BE49-F238E27FC236}">
                <a16:creationId xmlns:a16="http://schemas.microsoft.com/office/drawing/2014/main" id="{6B1C7144-E077-29C9-73B4-75F7D043F0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37" y="4676735"/>
            <a:ext cx="977459" cy="199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1954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22_cover">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7F6D16-3AD7-70C0-FE32-7D06EBAB1BB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128" b="5514"/>
          <a:stretch/>
        </p:blipFill>
        <p:spPr bwMode="auto">
          <a:xfrm>
            <a:off x="0" y="324465"/>
            <a:ext cx="8892553" cy="4669744"/>
          </a:xfrm>
          <a:prstGeom prst="rect">
            <a:avLst/>
          </a:prstGeom>
          <a:noFill/>
          <a:extLst>
            <a:ext uri="{909E8E84-426E-40DD-AFC4-6F175D3DCCD1}">
              <a14:hiddenFill xmlns:a14="http://schemas.microsoft.com/office/drawing/2010/main">
                <a:solidFill>
                  <a:srgbClr val="FFFFFF"/>
                </a:solidFill>
              </a14:hiddenFill>
            </a:ext>
          </a:extLst>
        </p:spPr>
      </p:pic>
      <p:sp>
        <p:nvSpPr>
          <p:cNvPr id="3" name="Sous-titre 2">
            <a:extLst>
              <a:ext uri="{FF2B5EF4-FFF2-40B4-BE49-F238E27FC236}">
                <a16:creationId xmlns:a16="http://schemas.microsoft.com/office/drawing/2014/main" id="{68516EFC-F24C-2AE9-C93D-13D62AB21043}"/>
              </a:ext>
            </a:extLst>
          </p:cNvPr>
          <p:cNvSpPr>
            <a:spLocks noGrp="1"/>
          </p:cNvSpPr>
          <p:nvPr>
            <p:ph type="subTitle" idx="1"/>
          </p:nvPr>
        </p:nvSpPr>
        <p:spPr>
          <a:xfrm>
            <a:off x="251447" y="4552003"/>
            <a:ext cx="2700345" cy="127288"/>
          </a:xfrm>
          <a:prstGeom prst="rect">
            <a:avLst/>
          </a:prstGeom>
        </p:spPr>
        <p:txBody>
          <a:bodyPr lIns="0" tIns="0" rIns="0" bIns="0" anchor="b">
            <a:noAutofit/>
          </a:bodyPr>
          <a:lstStyle>
            <a:lvl1pPr marL="0" indent="0" algn="l">
              <a:buNone/>
              <a:defRPr sz="80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dirty="0"/>
          </a:p>
        </p:txBody>
      </p:sp>
      <p:sp>
        <p:nvSpPr>
          <p:cNvPr id="7" name="Espace réservé du titre 1">
            <a:extLst>
              <a:ext uri="{FF2B5EF4-FFF2-40B4-BE49-F238E27FC236}">
                <a16:creationId xmlns:a16="http://schemas.microsoft.com/office/drawing/2014/main" id="{95790BE9-4F57-CB76-23E7-0A1F63EA5DF1}"/>
              </a:ext>
            </a:extLst>
          </p:cNvPr>
          <p:cNvSpPr>
            <a:spLocks noGrp="1"/>
          </p:cNvSpPr>
          <p:nvPr>
            <p:ph type="title"/>
          </p:nvPr>
        </p:nvSpPr>
        <p:spPr>
          <a:xfrm>
            <a:off x="0" y="1131566"/>
            <a:ext cx="3851907" cy="1980253"/>
          </a:xfrm>
          <a:prstGeom prst="rect">
            <a:avLst/>
          </a:prstGeom>
          <a:solidFill>
            <a:srgbClr val="4298D3">
              <a:alpha val="75000"/>
            </a:srgbClr>
          </a:solidFill>
        </p:spPr>
        <p:txBody>
          <a:bodyPr vert="horz" lIns="432000" tIns="0" rIns="360000" bIns="0" rtlCol="0" anchor="ctr">
            <a:noAutofit/>
          </a:bodyPr>
          <a:lstStyle>
            <a:lvl1pPr algn="l">
              <a:defRPr sz="2400" b="1" cap="all" baseline="0">
                <a:solidFill>
                  <a:schemeClr val="bg1"/>
                </a:solidFill>
              </a:defRPr>
            </a:lvl1pPr>
          </a:lstStyle>
          <a:p>
            <a:r>
              <a:rPr lang="en-US"/>
              <a:t>Click to edit Master title style</a:t>
            </a:r>
            <a:endParaRPr lang="fr-FR" dirty="0"/>
          </a:p>
        </p:txBody>
      </p:sp>
      <p:sp>
        <p:nvSpPr>
          <p:cNvPr id="2" name="Espace réservé du texte 3">
            <a:extLst>
              <a:ext uri="{FF2B5EF4-FFF2-40B4-BE49-F238E27FC236}">
                <a16:creationId xmlns:a16="http://schemas.microsoft.com/office/drawing/2014/main" id="{EA145D33-58C5-7379-B9C8-0B19A4B56773}"/>
              </a:ext>
            </a:extLst>
          </p:cNvPr>
          <p:cNvSpPr>
            <a:spLocks noGrp="1"/>
          </p:cNvSpPr>
          <p:nvPr>
            <p:ph type="body" sz="half" idx="2"/>
          </p:nvPr>
        </p:nvSpPr>
        <p:spPr>
          <a:xfrm>
            <a:off x="431470" y="2571750"/>
            <a:ext cx="3420437" cy="720092"/>
          </a:xfrm>
          <a:prstGeom prst="rect">
            <a:avLst/>
          </a:prstGeom>
        </p:spPr>
        <p:txBody>
          <a:bodyPr wrap="square" lIns="0" tIns="0" rIns="360000" bIns="0" anchor="t" anchorCtr="0">
            <a:no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rme libre 9">
            <a:extLst>
              <a:ext uri="{FF2B5EF4-FFF2-40B4-BE49-F238E27FC236}">
                <a16:creationId xmlns:a16="http://schemas.microsoft.com/office/drawing/2014/main" id="{13722735-BE5B-6304-1F79-E781F9C5A0B3}"/>
              </a:ext>
            </a:extLst>
          </p:cNvPr>
          <p:cNvSpPr/>
          <p:nvPr/>
        </p:nvSpPr>
        <p:spPr>
          <a:xfrm>
            <a:off x="0" y="1"/>
            <a:ext cx="9144000" cy="5143499"/>
          </a:xfrm>
          <a:custGeom>
            <a:avLst/>
            <a:gdLst>
              <a:gd name="connsiteX0" fmla="*/ 8892552 w 9144000"/>
              <a:gd name="connsiteY0" fmla="*/ 0 h 5143499"/>
              <a:gd name="connsiteX1" fmla="*/ 9144000 w 9144000"/>
              <a:gd name="connsiteY1" fmla="*/ 0 h 5143499"/>
              <a:gd name="connsiteX2" fmla="*/ 9144000 w 9144000"/>
              <a:gd name="connsiteY2" fmla="*/ 1 h 5143499"/>
              <a:gd name="connsiteX3" fmla="*/ 9144000 w 9144000"/>
              <a:gd name="connsiteY3" fmla="*/ 231451 h 5143499"/>
              <a:gd name="connsiteX4" fmla="*/ 9144000 w 9144000"/>
              <a:gd name="connsiteY4" fmla="*/ 4912049 h 5143499"/>
              <a:gd name="connsiteX5" fmla="*/ 9144000 w 9144000"/>
              <a:gd name="connsiteY5" fmla="*/ 5143499 h 5143499"/>
              <a:gd name="connsiteX6" fmla="*/ 8892552 w 9144000"/>
              <a:gd name="connsiteY6" fmla="*/ 5143499 h 5143499"/>
              <a:gd name="connsiteX7" fmla="*/ 0 w 9144000"/>
              <a:gd name="connsiteY7" fmla="*/ 5143499 h 5143499"/>
              <a:gd name="connsiteX8" fmla="*/ 0 w 9144000"/>
              <a:gd name="connsiteY8" fmla="*/ 4912049 h 5143499"/>
              <a:gd name="connsiteX9" fmla="*/ 8892552 w 9144000"/>
              <a:gd name="connsiteY9" fmla="*/ 4912049 h 5143499"/>
              <a:gd name="connsiteX10" fmla="*/ 8892552 w 9144000"/>
              <a:gd name="connsiteY10" fmla="*/ 231451 h 5143499"/>
              <a:gd name="connsiteX11" fmla="*/ 0 w 9144000"/>
              <a:gd name="connsiteY11" fmla="*/ 231451 h 5143499"/>
              <a:gd name="connsiteX12" fmla="*/ 0 w 9144000"/>
              <a:gd name="connsiteY12" fmla="*/ 1 h 5143499"/>
              <a:gd name="connsiteX13" fmla="*/ 8892552 w 9144000"/>
              <a:gd name="connsiteY13" fmla="*/ 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5143499">
                <a:moveTo>
                  <a:pt x="8892552" y="0"/>
                </a:moveTo>
                <a:lnTo>
                  <a:pt x="9144000" y="0"/>
                </a:lnTo>
                <a:lnTo>
                  <a:pt x="9144000" y="1"/>
                </a:lnTo>
                <a:lnTo>
                  <a:pt x="9144000" y="231451"/>
                </a:lnTo>
                <a:lnTo>
                  <a:pt x="9144000" y="4912049"/>
                </a:lnTo>
                <a:lnTo>
                  <a:pt x="9144000" y="5143499"/>
                </a:lnTo>
                <a:lnTo>
                  <a:pt x="8892552" y="5143499"/>
                </a:lnTo>
                <a:lnTo>
                  <a:pt x="0" y="5143499"/>
                </a:lnTo>
                <a:lnTo>
                  <a:pt x="0" y="4912049"/>
                </a:lnTo>
                <a:lnTo>
                  <a:pt x="8892552" y="4912049"/>
                </a:lnTo>
                <a:lnTo>
                  <a:pt x="8892552" y="231451"/>
                </a:lnTo>
                <a:lnTo>
                  <a:pt x="0" y="231451"/>
                </a:lnTo>
                <a:lnTo>
                  <a:pt x="0" y="1"/>
                </a:lnTo>
                <a:lnTo>
                  <a:pt x="8892552"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6" name="Forme libre 9">
            <a:extLst>
              <a:ext uri="{FF2B5EF4-FFF2-40B4-BE49-F238E27FC236}">
                <a16:creationId xmlns:a16="http://schemas.microsoft.com/office/drawing/2014/main" id="{5C742F7C-E37B-A172-CC87-4C25806FE669}"/>
              </a:ext>
            </a:extLst>
          </p:cNvPr>
          <p:cNvSpPr/>
          <p:nvPr userDrawn="1"/>
        </p:nvSpPr>
        <p:spPr>
          <a:xfrm>
            <a:off x="0" y="149291"/>
            <a:ext cx="9144000" cy="5143499"/>
          </a:xfrm>
          <a:custGeom>
            <a:avLst/>
            <a:gdLst>
              <a:gd name="connsiteX0" fmla="*/ 8892552 w 9144000"/>
              <a:gd name="connsiteY0" fmla="*/ 0 h 5143499"/>
              <a:gd name="connsiteX1" fmla="*/ 9144000 w 9144000"/>
              <a:gd name="connsiteY1" fmla="*/ 0 h 5143499"/>
              <a:gd name="connsiteX2" fmla="*/ 9144000 w 9144000"/>
              <a:gd name="connsiteY2" fmla="*/ 1 h 5143499"/>
              <a:gd name="connsiteX3" fmla="*/ 9144000 w 9144000"/>
              <a:gd name="connsiteY3" fmla="*/ 231451 h 5143499"/>
              <a:gd name="connsiteX4" fmla="*/ 9144000 w 9144000"/>
              <a:gd name="connsiteY4" fmla="*/ 4912049 h 5143499"/>
              <a:gd name="connsiteX5" fmla="*/ 9144000 w 9144000"/>
              <a:gd name="connsiteY5" fmla="*/ 5143499 h 5143499"/>
              <a:gd name="connsiteX6" fmla="*/ 8892552 w 9144000"/>
              <a:gd name="connsiteY6" fmla="*/ 5143499 h 5143499"/>
              <a:gd name="connsiteX7" fmla="*/ 0 w 9144000"/>
              <a:gd name="connsiteY7" fmla="*/ 5143499 h 5143499"/>
              <a:gd name="connsiteX8" fmla="*/ 0 w 9144000"/>
              <a:gd name="connsiteY8" fmla="*/ 4912049 h 5143499"/>
              <a:gd name="connsiteX9" fmla="*/ 8892552 w 9144000"/>
              <a:gd name="connsiteY9" fmla="*/ 4912049 h 5143499"/>
              <a:gd name="connsiteX10" fmla="*/ 8892552 w 9144000"/>
              <a:gd name="connsiteY10" fmla="*/ 231451 h 5143499"/>
              <a:gd name="connsiteX11" fmla="*/ 0 w 9144000"/>
              <a:gd name="connsiteY11" fmla="*/ 231451 h 5143499"/>
              <a:gd name="connsiteX12" fmla="*/ 0 w 9144000"/>
              <a:gd name="connsiteY12" fmla="*/ 1 h 5143499"/>
              <a:gd name="connsiteX13" fmla="*/ 8892552 w 9144000"/>
              <a:gd name="connsiteY13" fmla="*/ 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5143499">
                <a:moveTo>
                  <a:pt x="8892552" y="0"/>
                </a:moveTo>
                <a:lnTo>
                  <a:pt x="9144000" y="0"/>
                </a:lnTo>
                <a:lnTo>
                  <a:pt x="9144000" y="1"/>
                </a:lnTo>
                <a:lnTo>
                  <a:pt x="9144000" y="231451"/>
                </a:lnTo>
                <a:lnTo>
                  <a:pt x="9144000" y="4912049"/>
                </a:lnTo>
                <a:lnTo>
                  <a:pt x="9144000" y="5143499"/>
                </a:lnTo>
                <a:lnTo>
                  <a:pt x="8892552" y="5143499"/>
                </a:lnTo>
                <a:lnTo>
                  <a:pt x="0" y="5143499"/>
                </a:lnTo>
                <a:lnTo>
                  <a:pt x="0" y="4912049"/>
                </a:lnTo>
                <a:lnTo>
                  <a:pt x="8892552" y="4912049"/>
                </a:lnTo>
                <a:lnTo>
                  <a:pt x="8892552" y="231451"/>
                </a:lnTo>
                <a:lnTo>
                  <a:pt x="0" y="231451"/>
                </a:lnTo>
                <a:lnTo>
                  <a:pt x="0" y="1"/>
                </a:lnTo>
                <a:lnTo>
                  <a:pt x="8892552"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1" name="Slide Number Placeholder 5">
            <a:extLst>
              <a:ext uri="{FF2B5EF4-FFF2-40B4-BE49-F238E27FC236}">
                <a16:creationId xmlns:a16="http://schemas.microsoft.com/office/drawing/2014/main" id="{267C5083-C1A3-7E20-08CC-9F87B10EAEAE}"/>
              </a:ext>
            </a:extLst>
          </p:cNvPr>
          <p:cNvSpPr txBox="1">
            <a:spLocks/>
          </p:cNvSpPr>
          <p:nvPr userDrawn="1"/>
        </p:nvSpPr>
        <p:spPr>
          <a:xfrm>
            <a:off x="8186172" y="4532238"/>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bg1"/>
                </a:solidFill>
                <a:latin typeface="Arial" panose="020B0604020202020204" pitchFamily="34" charset="0"/>
                <a:cs typeface="Arial" panose="020B0604020202020204" pitchFamily="34" charset="0"/>
              </a:rPr>
              <a:pPr algn="ctr"/>
              <a:t>‹#›</a:t>
            </a:fld>
            <a:endParaRPr lang="en-US" sz="700" b="1" dirty="0">
              <a:solidFill>
                <a:schemeClr val="bg1"/>
              </a:solidFill>
              <a:latin typeface="Arial" panose="020B0604020202020204" pitchFamily="34" charset="0"/>
              <a:cs typeface="Arial" panose="020B0604020202020204" pitchFamily="34" charset="0"/>
            </a:endParaRPr>
          </a:p>
        </p:txBody>
      </p:sp>
      <p:sp>
        <p:nvSpPr>
          <p:cNvPr id="16" name="Rectangle 9">
            <a:extLst>
              <a:ext uri="{FF2B5EF4-FFF2-40B4-BE49-F238E27FC236}">
                <a16:creationId xmlns:a16="http://schemas.microsoft.com/office/drawing/2014/main" id="{D0B25333-5226-3FD1-155A-21BB9FCAA9B9}"/>
              </a:ext>
            </a:extLst>
          </p:cNvPr>
          <p:cNvSpPr/>
          <p:nvPr userDrawn="1"/>
        </p:nvSpPr>
        <p:spPr>
          <a:xfrm rot="2700000">
            <a:off x="8145211" y="4554644"/>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7" name="Rectangle 9">
            <a:extLst>
              <a:ext uri="{FF2B5EF4-FFF2-40B4-BE49-F238E27FC236}">
                <a16:creationId xmlns:a16="http://schemas.microsoft.com/office/drawing/2014/main" id="{DDEA2677-2BDC-7AF1-C731-3080B24884E8}"/>
              </a:ext>
            </a:extLst>
          </p:cNvPr>
          <p:cNvSpPr/>
          <p:nvPr userDrawn="1"/>
        </p:nvSpPr>
        <p:spPr>
          <a:xfrm rot="13500000">
            <a:off x="8539130" y="4554644"/>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4" name="Picture 2">
            <a:extLst>
              <a:ext uri="{FF2B5EF4-FFF2-40B4-BE49-F238E27FC236}">
                <a16:creationId xmlns:a16="http://schemas.microsoft.com/office/drawing/2014/main" id="{B6CA9D8A-2C87-4EBA-5AB8-179B604E23D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24412" y="4476105"/>
            <a:ext cx="1083013" cy="219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4590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3_4 Bar Text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1448" y="951543"/>
            <a:ext cx="1980253" cy="2340294"/>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9" name="Titre 1">
            <a:extLst>
              <a:ext uri="{FF2B5EF4-FFF2-40B4-BE49-F238E27FC236}">
                <a16:creationId xmlns:a16="http://schemas.microsoft.com/office/drawing/2014/main" id="{8B8C4161-A190-AA8D-C713-111B693FBCF7}"/>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dirty="0"/>
              <a:t>Modifiez le style du titre</a:t>
            </a:r>
          </a:p>
        </p:txBody>
      </p:sp>
      <p:sp>
        <p:nvSpPr>
          <p:cNvPr id="10" name="Espace réservé du texte 3">
            <a:extLst>
              <a:ext uri="{FF2B5EF4-FFF2-40B4-BE49-F238E27FC236}">
                <a16:creationId xmlns:a16="http://schemas.microsoft.com/office/drawing/2014/main" id="{6AC317DF-5919-2DEB-0D68-45F897F59685}"/>
              </a:ext>
            </a:extLst>
          </p:cNvPr>
          <p:cNvSpPr>
            <a:spLocks noGrp="1"/>
          </p:cNvSpPr>
          <p:nvPr>
            <p:ph type="body" sz="half" idx="28"/>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12" name="Text Placeholder 7">
            <a:extLst>
              <a:ext uri="{FF2B5EF4-FFF2-40B4-BE49-F238E27FC236}">
                <a16:creationId xmlns:a16="http://schemas.microsoft.com/office/drawing/2014/main" id="{EBB3A167-A205-A807-4639-43EDEF8DC4AA}"/>
              </a:ext>
            </a:extLst>
          </p:cNvPr>
          <p:cNvSpPr>
            <a:spLocks noGrp="1"/>
          </p:cNvSpPr>
          <p:nvPr>
            <p:ph type="body" sz="quarter" idx="19" hasCustomPrompt="1"/>
          </p:nvPr>
        </p:nvSpPr>
        <p:spPr>
          <a:xfrm>
            <a:off x="251448" y="2391732"/>
            <a:ext cx="1980253" cy="900110"/>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4" name="Picture Placeholder 3">
            <a:extLst>
              <a:ext uri="{FF2B5EF4-FFF2-40B4-BE49-F238E27FC236}">
                <a16:creationId xmlns:a16="http://schemas.microsoft.com/office/drawing/2014/main" id="{8A875C84-883E-CA41-F199-F9B0BF5353FA}"/>
              </a:ext>
            </a:extLst>
          </p:cNvPr>
          <p:cNvSpPr>
            <a:spLocks noGrp="1"/>
          </p:cNvSpPr>
          <p:nvPr>
            <p:ph type="pic" sz="quarter" idx="30"/>
          </p:nvPr>
        </p:nvSpPr>
        <p:spPr>
          <a:xfrm>
            <a:off x="2411724" y="951543"/>
            <a:ext cx="1980253" cy="234029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22" name="Picture Placeholder 3">
            <a:extLst>
              <a:ext uri="{FF2B5EF4-FFF2-40B4-BE49-F238E27FC236}">
                <a16:creationId xmlns:a16="http://schemas.microsoft.com/office/drawing/2014/main" id="{FE8C0532-45A2-D454-C28F-BB021FD89816}"/>
              </a:ext>
            </a:extLst>
          </p:cNvPr>
          <p:cNvSpPr>
            <a:spLocks noGrp="1"/>
          </p:cNvSpPr>
          <p:nvPr>
            <p:ph type="pic" sz="quarter" idx="31"/>
          </p:nvPr>
        </p:nvSpPr>
        <p:spPr>
          <a:xfrm>
            <a:off x="4572000" y="951542"/>
            <a:ext cx="1980253"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23" name="Picture Placeholder 3">
            <a:extLst>
              <a:ext uri="{FF2B5EF4-FFF2-40B4-BE49-F238E27FC236}">
                <a16:creationId xmlns:a16="http://schemas.microsoft.com/office/drawing/2014/main" id="{640A7D87-24A6-A792-6ABD-FB61F2BDD65A}"/>
              </a:ext>
            </a:extLst>
          </p:cNvPr>
          <p:cNvSpPr>
            <a:spLocks noGrp="1"/>
          </p:cNvSpPr>
          <p:nvPr>
            <p:ph type="pic" sz="quarter" idx="32"/>
          </p:nvPr>
        </p:nvSpPr>
        <p:spPr>
          <a:xfrm>
            <a:off x="6732276" y="951542"/>
            <a:ext cx="1980253" cy="234029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24" name="Text Placeholder 7">
            <a:extLst>
              <a:ext uri="{FF2B5EF4-FFF2-40B4-BE49-F238E27FC236}">
                <a16:creationId xmlns:a16="http://schemas.microsoft.com/office/drawing/2014/main" id="{BDFC53B3-6C1A-E5D5-43DB-0ACE10B33F1E}"/>
              </a:ext>
            </a:extLst>
          </p:cNvPr>
          <p:cNvSpPr>
            <a:spLocks noGrp="1"/>
          </p:cNvSpPr>
          <p:nvPr>
            <p:ph type="body" sz="quarter" idx="33" hasCustomPrompt="1"/>
          </p:nvPr>
        </p:nvSpPr>
        <p:spPr>
          <a:xfrm>
            <a:off x="2411724" y="2391732"/>
            <a:ext cx="1980253" cy="900110"/>
          </a:xfrm>
          <a:prstGeom prst="rect">
            <a:avLst/>
          </a:prstGeom>
          <a:solidFill>
            <a:schemeClr val="accent3">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5" name="Text Placeholder 7">
            <a:extLst>
              <a:ext uri="{FF2B5EF4-FFF2-40B4-BE49-F238E27FC236}">
                <a16:creationId xmlns:a16="http://schemas.microsoft.com/office/drawing/2014/main" id="{E4574760-CE14-5573-E714-0095B27AB02A}"/>
              </a:ext>
            </a:extLst>
          </p:cNvPr>
          <p:cNvSpPr>
            <a:spLocks noGrp="1"/>
          </p:cNvSpPr>
          <p:nvPr>
            <p:ph type="body" sz="quarter" idx="34" hasCustomPrompt="1"/>
          </p:nvPr>
        </p:nvSpPr>
        <p:spPr>
          <a:xfrm>
            <a:off x="4572000" y="2391732"/>
            <a:ext cx="1980253" cy="900110"/>
          </a:xfrm>
          <a:prstGeom prst="rect">
            <a:avLst/>
          </a:prstGeom>
          <a:solidFill>
            <a:schemeClr val="accent5">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6" name="Text Placeholder 7">
            <a:extLst>
              <a:ext uri="{FF2B5EF4-FFF2-40B4-BE49-F238E27FC236}">
                <a16:creationId xmlns:a16="http://schemas.microsoft.com/office/drawing/2014/main" id="{4621EBF3-0D48-721F-BAB7-971B9A1D14C8}"/>
              </a:ext>
            </a:extLst>
          </p:cNvPr>
          <p:cNvSpPr>
            <a:spLocks noGrp="1"/>
          </p:cNvSpPr>
          <p:nvPr>
            <p:ph type="body" sz="quarter" idx="35" hasCustomPrompt="1"/>
          </p:nvPr>
        </p:nvSpPr>
        <p:spPr>
          <a:xfrm>
            <a:off x="6732276" y="2391732"/>
            <a:ext cx="1980253" cy="900110"/>
          </a:xfrm>
          <a:prstGeom prst="rect">
            <a:avLst/>
          </a:prstGeom>
          <a:solidFill>
            <a:schemeClr val="accent6">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7" name="Text Placeholder 9">
            <a:extLst>
              <a:ext uri="{FF2B5EF4-FFF2-40B4-BE49-F238E27FC236}">
                <a16:creationId xmlns:a16="http://schemas.microsoft.com/office/drawing/2014/main" id="{CD4F15DD-ED08-59FA-9210-B71C8CA40FE9}"/>
              </a:ext>
            </a:extLst>
          </p:cNvPr>
          <p:cNvSpPr>
            <a:spLocks noGrp="1"/>
          </p:cNvSpPr>
          <p:nvPr>
            <p:ph type="body" sz="quarter" idx="14" hasCustomPrompt="1"/>
          </p:nvPr>
        </p:nvSpPr>
        <p:spPr>
          <a:xfrm>
            <a:off x="251449" y="3471869"/>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9">
            <a:extLst>
              <a:ext uri="{FF2B5EF4-FFF2-40B4-BE49-F238E27FC236}">
                <a16:creationId xmlns:a16="http://schemas.microsoft.com/office/drawing/2014/main" id="{3A2F20F0-1E64-01A9-474C-883F1891FEAB}"/>
              </a:ext>
            </a:extLst>
          </p:cNvPr>
          <p:cNvSpPr>
            <a:spLocks noGrp="1"/>
          </p:cNvSpPr>
          <p:nvPr>
            <p:ph type="body" sz="quarter" idx="40" hasCustomPrompt="1"/>
          </p:nvPr>
        </p:nvSpPr>
        <p:spPr>
          <a:xfrm>
            <a:off x="2411724" y="3471869"/>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9">
            <a:extLst>
              <a:ext uri="{FF2B5EF4-FFF2-40B4-BE49-F238E27FC236}">
                <a16:creationId xmlns:a16="http://schemas.microsoft.com/office/drawing/2014/main" id="{820DCD0B-53C7-2804-3C6C-7E5A28BF97EB}"/>
              </a:ext>
            </a:extLst>
          </p:cNvPr>
          <p:cNvSpPr>
            <a:spLocks noGrp="1"/>
          </p:cNvSpPr>
          <p:nvPr>
            <p:ph type="body" sz="quarter" idx="41" hasCustomPrompt="1"/>
          </p:nvPr>
        </p:nvSpPr>
        <p:spPr>
          <a:xfrm>
            <a:off x="4572001" y="3471869"/>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9">
            <a:extLst>
              <a:ext uri="{FF2B5EF4-FFF2-40B4-BE49-F238E27FC236}">
                <a16:creationId xmlns:a16="http://schemas.microsoft.com/office/drawing/2014/main" id="{A0E366BA-EE04-D83E-917F-B670D3CFC6E7}"/>
              </a:ext>
            </a:extLst>
          </p:cNvPr>
          <p:cNvSpPr>
            <a:spLocks noGrp="1"/>
          </p:cNvSpPr>
          <p:nvPr>
            <p:ph type="body" sz="quarter" idx="42" hasCustomPrompt="1"/>
          </p:nvPr>
        </p:nvSpPr>
        <p:spPr>
          <a:xfrm>
            <a:off x="6732277" y="3471869"/>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3">
            <a:extLst>
              <a:ext uri="{FF2B5EF4-FFF2-40B4-BE49-F238E27FC236}">
                <a16:creationId xmlns:a16="http://schemas.microsoft.com/office/drawing/2014/main" id="{5347B26F-76AB-D6E3-F047-97B15D768E3D}"/>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8" name="Slide Number Placeholder 5">
            <a:extLst>
              <a:ext uri="{FF2B5EF4-FFF2-40B4-BE49-F238E27FC236}">
                <a16:creationId xmlns:a16="http://schemas.microsoft.com/office/drawing/2014/main" id="{8728D9CA-002B-CFAB-1988-0F1129E1040C}"/>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1" name="Rectangle 9">
            <a:extLst>
              <a:ext uri="{FF2B5EF4-FFF2-40B4-BE49-F238E27FC236}">
                <a16:creationId xmlns:a16="http://schemas.microsoft.com/office/drawing/2014/main" id="{E2A88182-87E8-CE3A-1BE5-F48D166508A8}"/>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3" name="Rectangle 9">
            <a:extLst>
              <a:ext uri="{FF2B5EF4-FFF2-40B4-BE49-F238E27FC236}">
                <a16:creationId xmlns:a16="http://schemas.microsoft.com/office/drawing/2014/main" id="{C02EF913-5243-F0FE-83F4-BCB10FB88074}"/>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6" name="Picture 2">
            <a:extLst>
              <a:ext uri="{FF2B5EF4-FFF2-40B4-BE49-F238E27FC236}">
                <a16:creationId xmlns:a16="http://schemas.microsoft.com/office/drawing/2014/main" id="{BB12AB57-CD7D-0B18-2F60-8A7495464A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41469" y="4667038"/>
            <a:ext cx="1025072" cy="20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1797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3_Two Bar Text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A99BD4E-7BB0-E79A-5982-C1265E96EDCE}"/>
              </a:ext>
            </a:extLst>
          </p:cNvPr>
          <p:cNvSpPr>
            <a:spLocks noGrp="1"/>
          </p:cNvSpPr>
          <p:nvPr>
            <p:ph type="pic" sz="quarter" idx="10"/>
          </p:nvPr>
        </p:nvSpPr>
        <p:spPr>
          <a:xfrm>
            <a:off x="251448" y="951542"/>
            <a:ext cx="4140529" cy="2340291"/>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6" name="Picture Placeholder 3">
            <a:extLst>
              <a:ext uri="{FF2B5EF4-FFF2-40B4-BE49-F238E27FC236}">
                <a16:creationId xmlns:a16="http://schemas.microsoft.com/office/drawing/2014/main" id="{BD9FA4C1-F592-9F46-871A-30194895D486}"/>
              </a:ext>
            </a:extLst>
          </p:cNvPr>
          <p:cNvSpPr>
            <a:spLocks noGrp="1"/>
          </p:cNvSpPr>
          <p:nvPr>
            <p:ph type="pic" sz="quarter" idx="30"/>
          </p:nvPr>
        </p:nvSpPr>
        <p:spPr>
          <a:xfrm>
            <a:off x="4572000" y="951542"/>
            <a:ext cx="4140529" cy="2340281"/>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13" name="Text Placeholder 7">
            <a:extLst>
              <a:ext uri="{FF2B5EF4-FFF2-40B4-BE49-F238E27FC236}">
                <a16:creationId xmlns:a16="http://schemas.microsoft.com/office/drawing/2014/main" id="{98F74B37-2B59-3DBF-F264-B7E66D725728}"/>
              </a:ext>
            </a:extLst>
          </p:cNvPr>
          <p:cNvSpPr>
            <a:spLocks noGrp="1"/>
          </p:cNvSpPr>
          <p:nvPr>
            <p:ph type="body" sz="quarter" idx="31" hasCustomPrompt="1"/>
          </p:nvPr>
        </p:nvSpPr>
        <p:spPr>
          <a:xfrm>
            <a:off x="4572000" y="2571751"/>
            <a:ext cx="4140529" cy="720091"/>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5" name="Titre 1">
            <a:extLst>
              <a:ext uri="{FF2B5EF4-FFF2-40B4-BE49-F238E27FC236}">
                <a16:creationId xmlns:a16="http://schemas.microsoft.com/office/drawing/2014/main" id="{748CA813-C6F3-0798-51EB-0EDE2CD5F292}"/>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a:t>Modifiez le style du titre</a:t>
            </a:r>
          </a:p>
        </p:txBody>
      </p:sp>
      <p:sp>
        <p:nvSpPr>
          <p:cNvPr id="16" name="Espace réservé du texte 3">
            <a:extLst>
              <a:ext uri="{FF2B5EF4-FFF2-40B4-BE49-F238E27FC236}">
                <a16:creationId xmlns:a16="http://schemas.microsoft.com/office/drawing/2014/main" id="{D89E7D66-A6E0-10EB-D684-5874CCC7FB08}"/>
              </a:ext>
            </a:extLst>
          </p:cNvPr>
          <p:cNvSpPr>
            <a:spLocks noGrp="1"/>
          </p:cNvSpPr>
          <p:nvPr>
            <p:ph type="body" sz="half" idx="28"/>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18" name="Text Placeholder 7">
            <a:extLst>
              <a:ext uri="{FF2B5EF4-FFF2-40B4-BE49-F238E27FC236}">
                <a16:creationId xmlns:a16="http://schemas.microsoft.com/office/drawing/2014/main" id="{0AD88346-3374-BABE-C12B-FD14402E73B3}"/>
              </a:ext>
            </a:extLst>
          </p:cNvPr>
          <p:cNvSpPr>
            <a:spLocks noGrp="1"/>
          </p:cNvSpPr>
          <p:nvPr>
            <p:ph type="body" sz="quarter" idx="39" hasCustomPrompt="1"/>
          </p:nvPr>
        </p:nvSpPr>
        <p:spPr>
          <a:xfrm>
            <a:off x="251448" y="2571750"/>
            <a:ext cx="4140529" cy="720092"/>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Click to edit Master text styles</a:t>
            </a:r>
          </a:p>
          <a:p>
            <a:pPr lvl="1"/>
            <a:r>
              <a:rPr lang="en-US"/>
              <a:t>Second level</a:t>
            </a:r>
          </a:p>
        </p:txBody>
      </p:sp>
      <p:sp>
        <p:nvSpPr>
          <p:cNvPr id="19" name="Text Placeholder 9">
            <a:extLst>
              <a:ext uri="{FF2B5EF4-FFF2-40B4-BE49-F238E27FC236}">
                <a16:creationId xmlns:a16="http://schemas.microsoft.com/office/drawing/2014/main" id="{BC5BA832-73BB-0979-DCB8-4A1327FDB4F4}"/>
              </a:ext>
            </a:extLst>
          </p:cNvPr>
          <p:cNvSpPr>
            <a:spLocks noGrp="1"/>
          </p:cNvSpPr>
          <p:nvPr>
            <p:ph type="body" sz="quarter" idx="14" hasCustomPrompt="1"/>
          </p:nvPr>
        </p:nvSpPr>
        <p:spPr>
          <a:xfrm>
            <a:off x="251447" y="3471869"/>
            <a:ext cx="4140529" cy="900111"/>
          </a:xfrm>
          <a:prstGeom prst="rect">
            <a:avLst/>
          </a:prstGeom>
        </p:spPr>
        <p:txBody>
          <a:bodyPr lIns="0" tIns="0" rIns="0" bIns="0">
            <a:noAutofit/>
          </a:bodyPr>
          <a:lstStyle>
            <a:lvl1pPr marL="0" indent="-108000">
              <a:spcBef>
                <a:spcPts val="200"/>
              </a:spcBef>
              <a:buNone/>
              <a:defRPr sz="1050" spc="0"/>
            </a:lvl1pPr>
            <a:lvl2pPr marL="0" indent="-108000">
              <a:spcBef>
                <a:spcPts val="200"/>
              </a:spcBef>
              <a:buFont typeface="Wingdings" pitchFamily="2" charset="2"/>
              <a:buChar char="§"/>
              <a:defRPr sz="900" spc="0"/>
            </a:lvl2pPr>
            <a:lvl3pPr marL="0" indent="-108000">
              <a:spcBef>
                <a:spcPts val="200"/>
              </a:spcBef>
              <a:buFont typeface="Wingdings" pitchFamily="2" charset="2"/>
              <a:buChar char="§"/>
              <a:defRPr sz="900" spc="0"/>
            </a:lvl3pPr>
            <a:lvl4pPr marL="0" indent="-108000">
              <a:spcBef>
                <a:spcPts val="200"/>
              </a:spcBef>
              <a:buFont typeface="Wingdings" pitchFamily="2" charset="2"/>
              <a:buChar char="§"/>
              <a:defRPr sz="900" spc="0"/>
            </a:lvl4pPr>
            <a:lvl5pPr marL="0" indent="-108000">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9">
            <a:extLst>
              <a:ext uri="{FF2B5EF4-FFF2-40B4-BE49-F238E27FC236}">
                <a16:creationId xmlns:a16="http://schemas.microsoft.com/office/drawing/2014/main" id="{92B081C0-EC02-BDCF-1AD5-C878B11AAFA0}"/>
              </a:ext>
            </a:extLst>
          </p:cNvPr>
          <p:cNvSpPr>
            <a:spLocks noGrp="1"/>
          </p:cNvSpPr>
          <p:nvPr>
            <p:ph type="body" sz="quarter" idx="40" hasCustomPrompt="1"/>
          </p:nvPr>
        </p:nvSpPr>
        <p:spPr>
          <a:xfrm>
            <a:off x="4572000" y="3471869"/>
            <a:ext cx="4140529" cy="900111"/>
          </a:xfrm>
          <a:prstGeom prst="rect">
            <a:avLst/>
          </a:prstGeom>
        </p:spPr>
        <p:txBody>
          <a:bodyPr lIns="0" tIns="0" rIns="0" bIns="0">
            <a:noAutofit/>
          </a:bodyPr>
          <a:lstStyle>
            <a:lvl1pPr marL="0" indent="-108000">
              <a:spcBef>
                <a:spcPts val="200"/>
              </a:spcBef>
              <a:buNone/>
              <a:defRPr sz="1050" spc="0"/>
            </a:lvl1pPr>
            <a:lvl2pPr marL="0" indent="-108000">
              <a:spcBef>
                <a:spcPts val="200"/>
              </a:spcBef>
              <a:buFont typeface="Wingdings" pitchFamily="2" charset="2"/>
              <a:buChar char="§"/>
              <a:defRPr sz="900" spc="0"/>
            </a:lvl2pPr>
            <a:lvl3pPr marL="0" indent="-108000">
              <a:spcBef>
                <a:spcPts val="200"/>
              </a:spcBef>
              <a:buFont typeface="Wingdings" pitchFamily="2" charset="2"/>
              <a:buChar char="§"/>
              <a:defRPr sz="900" spc="0"/>
            </a:lvl3pPr>
            <a:lvl4pPr marL="0" indent="-108000">
              <a:spcBef>
                <a:spcPts val="200"/>
              </a:spcBef>
              <a:buFont typeface="Wingdings" pitchFamily="2" charset="2"/>
              <a:buChar char="§"/>
              <a:defRPr sz="900" spc="0"/>
            </a:lvl4pPr>
            <a:lvl5pPr marL="0" indent="-108000">
              <a:spcBef>
                <a:spcPts val="200"/>
              </a:spcBef>
              <a:buFont typeface="Wingdings" pitchFamily="2" charset="2"/>
              <a:buChar char="§"/>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3">
            <a:extLst>
              <a:ext uri="{FF2B5EF4-FFF2-40B4-BE49-F238E27FC236}">
                <a16:creationId xmlns:a16="http://schemas.microsoft.com/office/drawing/2014/main" id="{B6F55D68-4B6A-2D26-82A1-4F0799AE3CE7}"/>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p>
        </p:txBody>
      </p:sp>
      <p:sp>
        <p:nvSpPr>
          <p:cNvPr id="4" name="Slide Number Placeholder 5">
            <a:extLst>
              <a:ext uri="{FF2B5EF4-FFF2-40B4-BE49-F238E27FC236}">
                <a16:creationId xmlns:a16="http://schemas.microsoft.com/office/drawing/2014/main" id="{3ED0DC15-6F62-5E2B-7DBF-0F53D235F18F}"/>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C25063B7-2900-AFA8-9FD7-41349002EDFA}"/>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7" name="Rectangle 9">
            <a:extLst>
              <a:ext uri="{FF2B5EF4-FFF2-40B4-BE49-F238E27FC236}">
                <a16:creationId xmlns:a16="http://schemas.microsoft.com/office/drawing/2014/main" id="{EE8DB987-8416-A19A-7CD9-20CAFCDF4F1C}"/>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8" name="Picture 29">
            <a:extLst>
              <a:ext uri="{FF2B5EF4-FFF2-40B4-BE49-F238E27FC236}">
                <a16:creationId xmlns:a16="http://schemas.microsoft.com/office/drawing/2014/main" id="{93C18E2B-B5D4-579C-5BE5-4E12A09321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Tree>
    <p:extLst>
      <p:ext uri="{BB962C8B-B14F-4D97-AF65-F5344CB8AC3E}">
        <p14:creationId xmlns:p14="http://schemas.microsoft.com/office/powerpoint/2010/main" val="5030656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10_Title Subtitle and Cont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12DADD-AC86-5BBA-C5C5-5C0FBF0327D1}"/>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dirty="0"/>
              <a:t>Modifiez le style du titre</a:t>
            </a:r>
          </a:p>
        </p:txBody>
      </p:sp>
      <p:sp>
        <p:nvSpPr>
          <p:cNvPr id="4" name="Espace réservé du texte 3">
            <a:extLst>
              <a:ext uri="{FF2B5EF4-FFF2-40B4-BE49-F238E27FC236}">
                <a16:creationId xmlns:a16="http://schemas.microsoft.com/office/drawing/2014/main" id="{84182C8D-E517-4624-9BFB-5CB814E92DB0}"/>
              </a:ext>
            </a:extLst>
          </p:cNvPr>
          <p:cNvSpPr>
            <a:spLocks noGrp="1"/>
          </p:cNvSpPr>
          <p:nvPr>
            <p:ph type="body" sz="half" idx="2"/>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11" name="Espace réservé du contenu 2">
            <a:extLst>
              <a:ext uri="{FF2B5EF4-FFF2-40B4-BE49-F238E27FC236}">
                <a16:creationId xmlns:a16="http://schemas.microsoft.com/office/drawing/2014/main" id="{37FE4AA6-23DA-5B47-F2D3-1720983A1109}"/>
              </a:ext>
            </a:extLst>
          </p:cNvPr>
          <p:cNvSpPr>
            <a:spLocks noGrp="1"/>
          </p:cNvSpPr>
          <p:nvPr>
            <p:ph idx="12" hasCustomPrompt="1"/>
          </p:nvPr>
        </p:nvSpPr>
        <p:spPr>
          <a:xfrm>
            <a:off x="251448" y="1131565"/>
            <a:ext cx="8641104" cy="268170"/>
          </a:xfrm>
          <a:prstGeom prst="rect">
            <a:avLst/>
          </a:prstGeom>
        </p:spPr>
        <p:txBody>
          <a:bodyPr lIns="0" tIns="0" rIns="0" bIns="0">
            <a:noAutofit/>
          </a:bodyPr>
          <a:lstStyle>
            <a:lvl1pPr marL="0" indent="-180000" defTabSz="360000">
              <a:lnSpc>
                <a:spcPct val="100000"/>
              </a:lnSpc>
              <a:spcBef>
                <a:spcPts val="300"/>
              </a:spcBef>
              <a:spcAft>
                <a:spcPts val="0"/>
              </a:spcAft>
              <a:buFontTx/>
              <a:buNone/>
              <a:defRPr sz="1200" b="1" spc="0"/>
            </a:lvl1pPr>
            <a:lvl2pPr marL="180000" indent="-180000" defTabSz="360000">
              <a:lnSpc>
                <a:spcPct val="100000"/>
              </a:lnSpc>
              <a:spcBef>
                <a:spcPts val="300"/>
              </a:spcBef>
              <a:spcAft>
                <a:spcPts val="0"/>
              </a:spcAft>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fr-FR" dirty="0"/>
              <a:t>Cliquez pour modifier les styles du texte du masque</a:t>
            </a:r>
          </a:p>
        </p:txBody>
      </p:sp>
      <p:sp>
        <p:nvSpPr>
          <p:cNvPr id="5" name="Text Placeholder 4">
            <a:extLst>
              <a:ext uri="{FF2B5EF4-FFF2-40B4-BE49-F238E27FC236}">
                <a16:creationId xmlns:a16="http://schemas.microsoft.com/office/drawing/2014/main" id="{285173CF-E735-FDE4-5693-B30CDA0160AD}"/>
              </a:ext>
            </a:extLst>
          </p:cNvPr>
          <p:cNvSpPr>
            <a:spLocks noGrp="1"/>
          </p:cNvSpPr>
          <p:nvPr>
            <p:ph type="body" sz="quarter" idx="13"/>
          </p:nvPr>
        </p:nvSpPr>
        <p:spPr>
          <a:xfrm>
            <a:off x="239713" y="1406769"/>
            <a:ext cx="8651069" cy="2954215"/>
          </a:xfrm>
          <a:prstGeom prst="rect">
            <a:avLst/>
          </a:prstGeom>
        </p:spPr>
        <p:txBody>
          <a:bodyPr/>
          <a:lstStyle>
            <a:lvl1pPr marL="228600" indent="-228600">
              <a:buFont typeface="Wingdings" pitchFamily="2" charset="2"/>
              <a:buChar char="§"/>
              <a:defRPr sz="1000"/>
            </a:lvl1pPr>
            <a:lvl2pPr marL="685800" indent="-228600">
              <a:buFont typeface="Wingdings" pitchFamily="2" charset="2"/>
              <a:buChar char="§"/>
              <a:defRPr sz="1000"/>
            </a:lvl2pPr>
            <a:lvl3pPr marL="1143000" indent="-228600">
              <a:buFont typeface="Wingdings" pitchFamily="2" charset="2"/>
              <a:buChar char="§"/>
              <a:defRPr sz="1000"/>
            </a:lvl3pPr>
            <a:lvl4pPr marL="1600200" indent="-228600">
              <a:buFont typeface="Wingdings" pitchFamily="2" charset="2"/>
              <a:buChar char="§"/>
              <a:defRPr sz="1000"/>
            </a:lvl4pPr>
            <a:lvl5pPr marL="2057400" indent="-228600">
              <a:buFont typeface="Wingdings" pitchFamily="2" charset="2"/>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AB0CC93F-A4A7-1BA8-C355-FA89ABC1448E}"/>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163186A2-7B88-B18F-242D-423E092CE882}"/>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3F7E727B-3936-6B21-AD81-3F2F58D7A71A}"/>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4" name="Slide Number Placeholder 5">
            <a:extLst>
              <a:ext uri="{FF2B5EF4-FFF2-40B4-BE49-F238E27FC236}">
                <a16:creationId xmlns:a16="http://schemas.microsoft.com/office/drawing/2014/main" id="{9B697AD3-CC03-E868-0949-AE8B9445C7ED}"/>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15" name="Rectangle 9">
            <a:extLst>
              <a:ext uri="{FF2B5EF4-FFF2-40B4-BE49-F238E27FC236}">
                <a16:creationId xmlns:a16="http://schemas.microsoft.com/office/drawing/2014/main" id="{D3980054-8CC8-9CF0-698A-BAD933B8BEEE}"/>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6" name="Rectangle 9">
            <a:extLst>
              <a:ext uri="{FF2B5EF4-FFF2-40B4-BE49-F238E27FC236}">
                <a16:creationId xmlns:a16="http://schemas.microsoft.com/office/drawing/2014/main" id="{CBBC8E4C-C175-582C-D779-7E685ECC1670}"/>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8" name="Action Button: Forward or Next 33">
            <a:hlinkClick r:id="" action="ppaction://hlinkshowjump?jump=nextslide" highlightClick="1"/>
            <a:extLst>
              <a:ext uri="{FF2B5EF4-FFF2-40B4-BE49-F238E27FC236}">
                <a16:creationId xmlns:a16="http://schemas.microsoft.com/office/drawing/2014/main" id="{79E2FCDC-4A73-68FE-E000-436B327B290B}"/>
              </a:ext>
            </a:extLst>
          </p:cNvPr>
          <p:cNvSpPr/>
          <p:nvPr userDrawn="1"/>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9" name="Action Button: Back or Previous 34">
            <a:hlinkClick r:id="" action="ppaction://hlinkshowjump?jump=previousslide" highlightClick="1"/>
            <a:extLst>
              <a:ext uri="{FF2B5EF4-FFF2-40B4-BE49-F238E27FC236}">
                <a16:creationId xmlns:a16="http://schemas.microsoft.com/office/drawing/2014/main" id="{6C535169-69D2-BF11-FD6C-7DC21ABA8D28}"/>
              </a:ext>
            </a:extLst>
          </p:cNvPr>
          <p:cNvSpPr/>
          <p:nvPr userDrawn="1"/>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dirty="0">
              <a:solidFill>
                <a:schemeClr val="bg2"/>
              </a:solidFill>
            </a:endParaRPr>
          </a:p>
        </p:txBody>
      </p:sp>
      <p:pic>
        <p:nvPicPr>
          <p:cNvPr id="6" name="Picture 2">
            <a:extLst>
              <a:ext uri="{FF2B5EF4-FFF2-40B4-BE49-F238E27FC236}">
                <a16:creationId xmlns:a16="http://schemas.microsoft.com/office/drawing/2014/main" id="{93D0E836-13EF-49FB-8FF5-08F19135D37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41469" y="4667038"/>
            <a:ext cx="1025072" cy="20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8363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16_Three Bar Subtitl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C5F2EE6-8875-CE61-0518-C1FE36E80D85}"/>
              </a:ext>
            </a:extLst>
          </p:cNvPr>
          <p:cNvSpPr>
            <a:spLocks noGrp="1"/>
          </p:cNvSpPr>
          <p:nvPr>
            <p:ph type="pic" sz="quarter" idx="10"/>
          </p:nvPr>
        </p:nvSpPr>
        <p:spPr>
          <a:xfrm>
            <a:off x="251448"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24" name="Picture Placeholder 3">
            <a:extLst>
              <a:ext uri="{FF2B5EF4-FFF2-40B4-BE49-F238E27FC236}">
                <a16:creationId xmlns:a16="http://schemas.microsoft.com/office/drawing/2014/main" id="{5324FFEA-6DE5-5EB2-004F-7DFE377E78EA}"/>
              </a:ext>
            </a:extLst>
          </p:cNvPr>
          <p:cNvSpPr>
            <a:spLocks noGrp="1"/>
          </p:cNvSpPr>
          <p:nvPr>
            <p:ph type="pic" sz="quarter" idx="29"/>
          </p:nvPr>
        </p:nvSpPr>
        <p:spPr>
          <a:xfrm>
            <a:off x="3131816"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25" name="Picture Placeholder 3">
            <a:extLst>
              <a:ext uri="{FF2B5EF4-FFF2-40B4-BE49-F238E27FC236}">
                <a16:creationId xmlns:a16="http://schemas.microsoft.com/office/drawing/2014/main" id="{0E7CAD4B-BBAC-E9F8-01C5-07C84B051854}"/>
              </a:ext>
            </a:extLst>
          </p:cNvPr>
          <p:cNvSpPr>
            <a:spLocks noGrp="1"/>
          </p:cNvSpPr>
          <p:nvPr>
            <p:ph type="pic" sz="quarter" idx="30"/>
          </p:nvPr>
        </p:nvSpPr>
        <p:spPr>
          <a:xfrm>
            <a:off x="6012184" y="951543"/>
            <a:ext cx="2700345" cy="3240412"/>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13" name="Titre 1">
            <a:extLst>
              <a:ext uri="{FF2B5EF4-FFF2-40B4-BE49-F238E27FC236}">
                <a16:creationId xmlns:a16="http://schemas.microsoft.com/office/drawing/2014/main" id="{44FF8B6A-D38E-F143-5B22-E47AAE106161}"/>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dirty="0"/>
              <a:t>Modifiez le style du titre</a:t>
            </a:r>
          </a:p>
        </p:txBody>
      </p:sp>
      <p:sp>
        <p:nvSpPr>
          <p:cNvPr id="15" name="Espace réservé du texte 3">
            <a:extLst>
              <a:ext uri="{FF2B5EF4-FFF2-40B4-BE49-F238E27FC236}">
                <a16:creationId xmlns:a16="http://schemas.microsoft.com/office/drawing/2014/main" id="{E041CEAB-8070-EEB3-4545-A8A4A48F0F25}"/>
              </a:ext>
            </a:extLst>
          </p:cNvPr>
          <p:cNvSpPr>
            <a:spLocks noGrp="1"/>
          </p:cNvSpPr>
          <p:nvPr>
            <p:ph type="body" sz="half" idx="27"/>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26" name="Text Placeholder 7">
            <a:extLst>
              <a:ext uri="{FF2B5EF4-FFF2-40B4-BE49-F238E27FC236}">
                <a16:creationId xmlns:a16="http://schemas.microsoft.com/office/drawing/2014/main" id="{51C4CFAC-04E6-896E-9F2A-40A2FBB41CEF}"/>
              </a:ext>
            </a:extLst>
          </p:cNvPr>
          <p:cNvSpPr>
            <a:spLocks noGrp="1"/>
          </p:cNvSpPr>
          <p:nvPr>
            <p:ph type="body" sz="quarter" idx="19" hasCustomPrompt="1"/>
          </p:nvPr>
        </p:nvSpPr>
        <p:spPr>
          <a:xfrm>
            <a:off x="251448" y="3291842"/>
            <a:ext cx="2700345" cy="900115"/>
          </a:xfrm>
          <a:prstGeom prst="rect">
            <a:avLst/>
          </a:prstGeom>
          <a:solidFill>
            <a:schemeClr val="accent1">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7" name="Text Placeholder 7">
            <a:extLst>
              <a:ext uri="{FF2B5EF4-FFF2-40B4-BE49-F238E27FC236}">
                <a16:creationId xmlns:a16="http://schemas.microsoft.com/office/drawing/2014/main" id="{5D717EB1-3AA4-4A9D-B43B-06089D8B1DFA}"/>
              </a:ext>
            </a:extLst>
          </p:cNvPr>
          <p:cNvSpPr>
            <a:spLocks noGrp="1"/>
          </p:cNvSpPr>
          <p:nvPr>
            <p:ph type="body" sz="quarter" idx="31" hasCustomPrompt="1"/>
          </p:nvPr>
        </p:nvSpPr>
        <p:spPr>
          <a:xfrm>
            <a:off x="3131816" y="3291842"/>
            <a:ext cx="2700345" cy="900115"/>
          </a:xfrm>
          <a:prstGeom prst="rect">
            <a:avLst/>
          </a:prstGeom>
          <a:solidFill>
            <a:schemeClr val="accent4">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8" name="Text Placeholder 7">
            <a:extLst>
              <a:ext uri="{FF2B5EF4-FFF2-40B4-BE49-F238E27FC236}">
                <a16:creationId xmlns:a16="http://schemas.microsoft.com/office/drawing/2014/main" id="{BD428DD9-7A35-4C79-373F-E87B11762655}"/>
              </a:ext>
            </a:extLst>
          </p:cNvPr>
          <p:cNvSpPr>
            <a:spLocks noGrp="1"/>
          </p:cNvSpPr>
          <p:nvPr>
            <p:ph type="body" sz="quarter" idx="32" hasCustomPrompt="1"/>
          </p:nvPr>
        </p:nvSpPr>
        <p:spPr>
          <a:xfrm>
            <a:off x="6012184" y="3291842"/>
            <a:ext cx="2700345" cy="900115"/>
          </a:xfrm>
          <a:prstGeom prst="rect">
            <a:avLst/>
          </a:prstGeom>
          <a:solidFill>
            <a:schemeClr val="tx2">
              <a:alpha val="80000"/>
            </a:schemeClr>
          </a:solidFill>
        </p:spPr>
        <p:txBody>
          <a:bodyPr wrap="square" lIns="182880" tIns="91440" rIns="182880" bIns="91440" anchor="t" anchorCtr="0">
            <a:noAutofit/>
          </a:bodyPr>
          <a:lstStyle>
            <a:lvl1pPr marL="0" indent="0" algn="l">
              <a:buNone/>
              <a:defRPr sz="1500" spc="0">
                <a:solidFill>
                  <a:srgbClr val="FFFFFF"/>
                </a:solidFill>
              </a:defRPr>
            </a:lvl1pPr>
            <a:lvl2pPr marL="0" indent="0" algn="l">
              <a:buFont typeface="Arial" panose="020B0604020202020204" pitchFamily="34" charset="0"/>
              <a:buNone/>
              <a:defRPr sz="1050" spc="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2" name="Footer Placeholder 3">
            <a:extLst>
              <a:ext uri="{FF2B5EF4-FFF2-40B4-BE49-F238E27FC236}">
                <a16:creationId xmlns:a16="http://schemas.microsoft.com/office/drawing/2014/main" id="{5501C650-B3A8-7644-22A8-D3107255AB86}"/>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4" name="Slide Number Placeholder 5">
            <a:extLst>
              <a:ext uri="{FF2B5EF4-FFF2-40B4-BE49-F238E27FC236}">
                <a16:creationId xmlns:a16="http://schemas.microsoft.com/office/drawing/2014/main" id="{F61C4128-7E99-E0F6-ADA9-FE063B0C1A5E}"/>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E2503BD9-92B5-DDB2-61FF-0ACB61763B0F}"/>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6" name="Rectangle 9">
            <a:extLst>
              <a:ext uri="{FF2B5EF4-FFF2-40B4-BE49-F238E27FC236}">
                <a16:creationId xmlns:a16="http://schemas.microsoft.com/office/drawing/2014/main" id="{C2DCC30E-9DFB-4584-689B-FC9D2F18D6AF}"/>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8" name="Picture 2">
            <a:extLst>
              <a:ext uri="{FF2B5EF4-FFF2-40B4-BE49-F238E27FC236}">
                <a16:creationId xmlns:a16="http://schemas.microsoft.com/office/drawing/2014/main" id="{E58C2D8B-132E-21D4-B132-F5980DE7490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41469" y="4667038"/>
            <a:ext cx="1025072" cy="20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1824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2_Six Grid Text Subtitle">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2CABB14B-A347-CBA1-FD7E-BE066819269B}"/>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dirty="0"/>
              <a:t>Modifiez le style du titre</a:t>
            </a:r>
          </a:p>
        </p:txBody>
      </p:sp>
      <p:sp>
        <p:nvSpPr>
          <p:cNvPr id="9" name="Espace réservé du texte 3">
            <a:extLst>
              <a:ext uri="{FF2B5EF4-FFF2-40B4-BE49-F238E27FC236}">
                <a16:creationId xmlns:a16="http://schemas.microsoft.com/office/drawing/2014/main" id="{B3886F01-4D35-255A-FE3A-18CAF8286675}"/>
              </a:ext>
            </a:extLst>
          </p:cNvPr>
          <p:cNvSpPr>
            <a:spLocks noGrp="1"/>
          </p:cNvSpPr>
          <p:nvPr>
            <p:ph type="body" sz="half" idx="27"/>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17" name="Picture Placeholder 3">
            <a:extLst>
              <a:ext uri="{FF2B5EF4-FFF2-40B4-BE49-F238E27FC236}">
                <a16:creationId xmlns:a16="http://schemas.microsoft.com/office/drawing/2014/main" id="{4FEC6B5C-E4A2-6759-13B5-F6C4E6FCFEBC}"/>
              </a:ext>
            </a:extLst>
          </p:cNvPr>
          <p:cNvSpPr>
            <a:spLocks noGrp="1"/>
          </p:cNvSpPr>
          <p:nvPr>
            <p:ph type="pic" sz="quarter" idx="11"/>
          </p:nvPr>
        </p:nvSpPr>
        <p:spPr>
          <a:xfrm>
            <a:off x="244141"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0" name="Picture Placeholder 3">
            <a:extLst>
              <a:ext uri="{FF2B5EF4-FFF2-40B4-BE49-F238E27FC236}">
                <a16:creationId xmlns:a16="http://schemas.microsoft.com/office/drawing/2014/main" id="{3777AED5-8B9B-1EF8-FB23-E5853C276B9C}"/>
              </a:ext>
            </a:extLst>
          </p:cNvPr>
          <p:cNvSpPr>
            <a:spLocks noGrp="1"/>
          </p:cNvSpPr>
          <p:nvPr>
            <p:ph type="pic" sz="quarter" idx="29"/>
          </p:nvPr>
        </p:nvSpPr>
        <p:spPr>
          <a:xfrm>
            <a:off x="3131816"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1" name="Picture Placeholder 3">
            <a:extLst>
              <a:ext uri="{FF2B5EF4-FFF2-40B4-BE49-F238E27FC236}">
                <a16:creationId xmlns:a16="http://schemas.microsoft.com/office/drawing/2014/main" id="{54760B03-1F5E-A7F3-F625-69BAABB1B665}"/>
              </a:ext>
            </a:extLst>
          </p:cNvPr>
          <p:cNvSpPr>
            <a:spLocks noGrp="1"/>
          </p:cNvSpPr>
          <p:nvPr>
            <p:ph type="pic" sz="quarter" idx="30"/>
          </p:nvPr>
        </p:nvSpPr>
        <p:spPr>
          <a:xfrm>
            <a:off x="6012184" y="951543"/>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2" name="Picture Placeholder 3">
            <a:extLst>
              <a:ext uri="{FF2B5EF4-FFF2-40B4-BE49-F238E27FC236}">
                <a16:creationId xmlns:a16="http://schemas.microsoft.com/office/drawing/2014/main" id="{39D21CEF-F33D-52C8-F20A-376824FD3514}"/>
              </a:ext>
            </a:extLst>
          </p:cNvPr>
          <p:cNvSpPr>
            <a:spLocks noGrp="1"/>
          </p:cNvSpPr>
          <p:nvPr>
            <p:ph type="pic" sz="quarter" idx="31"/>
          </p:nvPr>
        </p:nvSpPr>
        <p:spPr>
          <a:xfrm>
            <a:off x="244141"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3" name="Picture Placeholder 3">
            <a:extLst>
              <a:ext uri="{FF2B5EF4-FFF2-40B4-BE49-F238E27FC236}">
                <a16:creationId xmlns:a16="http://schemas.microsoft.com/office/drawing/2014/main" id="{B4BEAB34-AF2F-964B-5426-82549D694B30}"/>
              </a:ext>
            </a:extLst>
          </p:cNvPr>
          <p:cNvSpPr>
            <a:spLocks noGrp="1"/>
          </p:cNvSpPr>
          <p:nvPr>
            <p:ph type="pic" sz="quarter" idx="32"/>
          </p:nvPr>
        </p:nvSpPr>
        <p:spPr>
          <a:xfrm>
            <a:off x="3131816"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4" name="Picture Placeholder 3">
            <a:extLst>
              <a:ext uri="{FF2B5EF4-FFF2-40B4-BE49-F238E27FC236}">
                <a16:creationId xmlns:a16="http://schemas.microsoft.com/office/drawing/2014/main" id="{EBBEAF4B-D2C0-DF8F-A0AC-3A5F3EA8E85B}"/>
              </a:ext>
            </a:extLst>
          </p:cNvPr>
          <p:cNvSpPr>
            <a:spLocks noGrp="1"/>
          </p:cNvSpPr>
          <p:nvPr>
            <p:ph type="pic" sz="quarter" idx="33"/>
          </p:nvPr>
        </p:nvSpPr>
        <p:spPr>
          <a:xfrm>
            <a:off x="6012184" y="2211704"/>
            <a:ext cx="2707651"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9" name="Text Placeholder 9">
            <a:extLst>
              <a:ext uri="{FF2B5EF4-FFF2-40B4-BE49-F238E27FC236}">
                <a16:creationId xmlns:a16="http://schemas.microsoft.com/office/drawing/2014/main" id="{D7009806-4C45-D0C6-A6F4-C8A84EA56BB3}"/>
              </a:ext>
            </a:extLst>
          </p:cNvPr>
          <p:cNvSpPr>
            <a:spLocks noGrp="1"/>
          </p:cNvSpPr>
          <p:nvPr>
            <p:ph type="body" sz="quarter" idx="14" hasCustomPrompt="1"/>
          </p:nvPr>
        </p:nvSpPr>
        <p:spPr>
          <a:xfrm>
            <a:off x="251448" y="3471865"/>
            <a:ext cx="2707650"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9">
            <a:extLst>
              <a:ext uri="{FF2B5EF4-FFF2-40B4-BE49-F238E27FC236}">
                <a16:creationId xmlns:a16="http://schemas.microsoft.com/office/drawing/2014/main" id="{4F3FBAC7-37F7-ECC8-B581-388D118524FA}"/>
              </a:ext>
            </a:extLst>
          </p:cNvPr>
          <p:cNvSpPr>
            <a:spLocks noGrp="1"/>
          </p:cNvSpPr>
          <p:nvPr>
            <p:ph type="body" sz="quarter" idx="37" hasCustomPrompt="1"/>
          </p:nvPr>
        </p:nvSpPr>
        <p:spPr>
          <a:xfrm>
            <a:off x="3131816" y="3471865"/>
            <a:ext cx="2707650"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9">
            <a:extLst>
              <a:ext uri="{FF2B5EF4-FFF2-40B4-BE49-F238E27FC236}">
                <a16:creationId xmlns:a16="http://schemas.microsoft.com/office/drawing/2014/main" id="{7E128564-F580-9363-152B-01D280E5199E}"/>
              </a:ext>
            </a:extLst>
          </p:cNvPr>
          <p:cNvSpPr>
            <a:spLocks noGrp="1"/>
          </p:cNvSpPr>
          <p:nvPr>
            <p:ph type="body" sz="quarter" idx="38" hasCustomPrompt="1"/>
          </p:nvPr>
        </p:nvSpPr>
        <p:spPr>
          <a:xfrm>
            <a:off x="6012184" y="3471865"/>
            <a:ext cx="2707650"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3">
            <a:extLst>
              <a:ext uri="{FF2B5EF4-FFF2-40B4-BE49-F238E27FC236}">
                <a16:creationId xmlns:a16="http://schemas.microsoft.com/office/drawing/2014/main" id="{F2884619-C2E2-FFF9-4B51-6E327391C96B}"/>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dirty="0"/>
              <a:t>PROPRIETARY &amp; CONFIDENTIAL // PRODUCT LINE, DIVISION OR BUSINESS UNIT</a:t>
            </a:r>
          </a:p>
        </p:txBody>
      </p:sp>
      <p:sp>
        <p:nvSpPr>
          <p:cNvPr id="3" name="Slide Number Placeholder 5">
            <a:extLst>
              <a:ext uri="{FF2B5EF4-FFF2-40B4-BE49-F238E27FC236}">
                <a16:creationId xmlns:a16="http://schemas.microsoft.com/office/drawing/2014/main" id="{C1F4FBA9-59BA-8040-BED2-2334E7F79C3A}"/>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4" name="Rectangle 9">
            <a:extLst>
              <a:ext uri="{FF2B5EF4-FFF2-40B4-BE49-F238E27FC236}">
                <a16:creationId xmlns:a16="http://schemas.microsoft.com/office/drawing/2014/main" id="{167DD074-10BC-518A-5D2A-5215AD4945F6}"/>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5" name="Rectangle 9">
            <a:extLst>
              <a:ext uri="{FF2B5EF4-FFF2-40B4-BE49-F238E27FC236}">
                <a16:creationId xmlns:a16="http://schemas.microsoft.com/office/drawing/2014/main" id="{D4B1CBDE-C81B-73DA-D3D6-9C6E0DBBDB0D}"/>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pic>
        <p:nvPicPr>
          <p:cNvPr id="10" name="Picture 2">
            <a:extLst>
              <a:ext uri="{FF2B5EF4-FFF2-40B4-BE49-F238E27FC236}">
                <a16:creationId xmlns:a16="http://schemas.microsoft.com/office/drawing/2014/main" id="{B68011CB-FD47-DDB8-3D00-143D3F2DA5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41469" y="4667038"/>
            <a:ext cx="1025072" cy="20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2483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12_Title Subtitle and Cont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12DADD-AC86-5BBA-C5C5-5C0FBF0327D1}"/>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a:t>Modifiez le style du titre</a:t>
            </a:r>
          </a:p>
        </p:txBody>
      </p:sp>
      <p:sp>
        <p:nvSpPr>
          <p:cNvPr id="4" name="Espace réservé du texte 3">
            <a:extLst>
              <a:ext uri="{FF2B5EF4-FFF2-40B4-BE49-F238E27FC236}">
                <a16:creationId xmlns:a16="http://schemas.microsoft.com/office/drawing/2014/main" id="{84182C8D-E517-4624-9BFB-5CB814E92DB0}"/>
              </a:ext>
            </a:extLst>
          </p:cNvPr>
          <p:cNvSpPr>
            <a:spLocks noGrp="1"/>
          </p:cNvSpPr>
          <p:nvPr>
            <p:ph type="body" sz="half" idx="2"/>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11" name="Espace réservé du contenu 2">
            <a:extLst>
              <a:ext uri="{FF2B5EF4-FFF2-40B4-BE49-F238E27FC236}">
                <a16:creationId xmlns:a16="http://schemas.microsoft.com/office/drawing/2014/main" id="{37FE4AA6-23DA-5B47-F2D3-1720983A1109}"/>
              </a:ext>
            </a:extLst>
          </p:cNvPr>
          <p:cNvSpPr>
            <a:spLocks noGrp="1"/>
          </p:cNvSpPr>
          <p:nvPr>
            <p:ph idx="12" hasCustomPrompt="1"/>
          </p:nvPr>
        </p:nvSpPr>
        <p:spPr>
          <a:xfrm>
            <a:off x="251448" y="1131565"/>
            <a:ext cx="8641104" cy="268170"/>
          </a:xfrm>
          <a:prstGeom prst="rect">
            <a:avLst/>
          </a:prstGeom>
        </p:spPr>
        <p:txBody>
          <a:bodyPr lIns="0" tIns="0" rIns="0" bIns="0">
            <a:noAutofit/>
          </a:bodyPr>
          <a:lstStyle>
            <a:lvl1pPr marL="0" indent="-180000" defTabSz="360000">
              <a:lnSpc>
                <a:spcPct val="100000"/>
              </a:lnSpc>
              <a:spcBef>
                <a:spcPts val="300"/>
              </a:spcBef>
              <a:spcAft>
                <a:spcPts val="0"/>
              </a:spcAft>
              <a:buFontTx/>
              <a:buNone/>
              <a:defRPr sz="1200" b="1" spc="0"/>
            </a:lvl1pPr>
            <a:lvl2pPr marL="180000" indent="-180000" defTabSz="360000">
              <a:lnSpc>
                <a:spcPct val="100000"/>
              </a:lnSpc>
              <a:spcBef>
                <a:spcPts val="300"/>
              </a:spcBef>
              <a:spcAft>
                <a:spcPts val="0"/>
              </a:spcAft>
              <a:buFont typeface="Wingdings" pitchFamily="2" charset="2"/>
              <a:buChar char="§"/>
              <a:defRPr sz="1000" spc="0"/>
            </a:lvl2pPr>
            <a:lvl3pPr marL="0" indent="-360000">
              <a:spcBef>
                <a:spcPts val="0"/>
              </a:spcBef>
              <a:buFont typeface="Wingdings" pitchFamily="2" charset="2"/>
              <a:buChar char="§"/>
              <a:defRPr sz="1000"/>
            </a:lvl3pPr>
            <a:lvl4pPr marL="180000" indent="-180000" defTabSz="360000">
              <a:lnSpc>
                <a:spcPct val="100000"/>
              </a:lnSpc>
              <a:spcBef>
                <a:spcPts val="300"/>
              </a:spcBef>
              <a:spcAft>
                <a:spcPts val="0"/>
              </a:spcAft>
              <a:buFont typeface="Wingdings" pitchFamily="2" charset="2"/>
              <a:buChar char="§"/>
              <a:defRPr sz="1000" spc="0"/>
            </a:lvl4pPr>
            <a:lvl5pPr marL="180000" indent="-180000" defTabSz="360000">
              <a:lnSpc>
                <a:spcPct val="100000"/>
              </a:lnSpc>
              <a:spcBef>
                <a:spcPts val="300"/>
              </a:spcBef>
              <a:spcAft>
                <a:spcPts val="0"/>
              </a:spcAft>
              <a:buFont typeface="Wingdings" pitchFamily="2" charset="2"/>
              <a:buChar char="§"/>
              <a:defRPr sz="1000" spc="0"/>
            </a:lvl5pPr>
          </a:lstStyle>
          <a:p>
            <a:pPr lvl="0"/>
            <a:r>
              <a:rPr lang="fr-FR"/>
              <a:t>Cliquez pour modifier les styles du texte du masque</a:t>
            </a:r>
          </a:p>
        </p:txBody>
      </p:sp>
      <p:sp>
        <p:nvSpPr>
          <p:cNvPr id="5" name="Text Placeholder 4">
            <a:extLst>
              <a:ext uri="{FF2B5EF4-FFF2-40B4-BE49-F238E27FC236}">
                <a16:creationId xmlns:a16="http://schemas.microsoft.com/office/drawing/2014/main" id="{285173CF-E735-FDE4-5693-B30CDA0160AD}"/>
              </a:ext>
            </a:extLst>
          </p:cNvPr>
          <p:cNvSpPr>
            <a:spLocks noGrp="1"/>
          </p:cNvSpPr>
          <p:nvPr>
            <p:ph type="body" sz="quarter" idx="13"/>
          </p:nvPr>
        </p:nvSpPr>
        <p:spPr>
          <a:xfrm>
            <a:off x="239713" y="1406769"/>
            <a:ext cx="8651069" cy="2954215"/>
          </a:xfrm>
          <a:prstGeom prst="rect">
            <a:avLst/>
          </a:prstGeom>
        </p:spPr>
        <p:txBody>
          <a:bodyPr/>
          <a:lstStyle>
            <a:lvl1pPr marL="228600" indent="-228600">
              <a:buFont typeface="Wingdings" pitchFamily="2" charset="2"/>
              <a:buChar char="§"/>
              <a:defRPr sz="1000"/>
            </a:lvl1pPr>
            <a:lvl2pPr marL="685800" indent="-228600">
              <a:buFont typeface="Wingdings" pitchFamily="2" charset="2"/>
              <a:buChar char="§"/>
              <a:defRPr sz="1000"/>
            </a:lvl2pPr>
            <a:lvl3pPr marL="1143000" indent="-228600">
              <a:buFont typeface="Wingdings" pitchFamily="2" charset="2"/>
              <a:buChar char="§"/>
              <a:defRPr sz="1000"/>
            </a:lvl3pPr>
            <a:lvl4pPr marL="1600200" indent="-228600">
              <a:buFont typeface="Wingdings" pitchFamily="2" charset="2"/>
              <a:buChar char="§"/>
              <a:defRPr sz="1000"/>
            </a:lvl4pPr>
            <a:lvl5pPr marL="2057400" indent="-228600">
              <a:buFont typeface="Wingdings" pitchFamily="2"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AB0CC93F-A4A7-1BA8-C355-FA89ABC1448E}"/>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163186A2-7B88-B18F-242D-423E092CE882}"/>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2" name="Rectangle 9">
            <a:extLst>
              <a:ext uri="{FF2B5EF4-FFF2-40B4-BE49-F238E27FC236}">
                <a16:creationId xmlns:a16="http://schemas.microsoft.com/office/drawing/2014/main" id="{3F7E727B-3936-6B21-AD81-3F2F58D7A71A}"/>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4" name="Slide Number Placeholder 5">
            <a:extLst>
              <a:ext uri="{FF2B5EF4-FFF2-40B4-BE49-F238E27FC236}">
                <a16:creationId xmlns:a16="http://schemas.microsoft.com/office/drawing/2014/main" id="{9B697AD3-CC03-E868-0949-AE8B9445C7ED}"/>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a:solidFill>
                <a:schemeClr val="tx1"/>
              </a:solidFill>
              <a:latin typeface="Arial" panose="020B0604020202020204" pitchFamily="34" charset="0"/>
              <a:cs typeface="Arial" panose="020B0604020202020204" pitchFamily="34" charset="0"/>
            </a:endParaRPr>
          </a:p>
        </p:txBody>
      </p:sp>
      <p:sp>
        <p:nvSpPr>
          <p:cNvPr id="15" name="Rectangle 9">
            <a:extLst>
              <a:ext uri="{FF2B5EF4-FFF2-40B4-BE49-F238E27FC236}">
                <a16:creationId xmlns:a16="http://schemas.microsoft.com/office/drawing/2014/main" id="{D3980054-8CC8-9CF0-698A-BAD933B8BEEE}"/>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6" name="Rectangle 9">
            <a:extLst>
              <a:ext uri="{FF2B5EF4-FFF2-40B4-BE49-F238E27FC236}">
                <a16:creationId xmlns:a16="http://schemas.microsoft.com/office/drawing/2014/main" id="{CBBC8E4C-C175-582C-D779-7E685ECC1670}"/>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18" name="Action Button: Forward or Next 33">
            <a:hlinkClick r:id="" action="ppaction://hlinkshowjump?jump=nextslide" highlightClick="1"/>
            <a:extLst>
              <a:ext uri="{FF2B5EF4-FFF2-40B4-BE49-F238E27FC236}">
                <a16:creationId xmlns:a16="http://schemas.microsoft.com/office/drawing/2014/main" id="{79E2FCDC-4A73-68FE-E000-436B327B290B}"/>
              </a:ext>
            </a:extLst>
          </p:cNvPr>
          <p:cNvSpPr/>
          <p:nvPr userDrawn="1"/>
        </p:nvSpPr>
        <p:spPr>
          <a:xfrm>
            <a:off x="8772999" y="4695862"/>
            <a:ext cx="180000" cy="180000"/>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sp>
        <p:nvSpPr>
          <p:cNvPr id="19" name="Action Button: Back or Previous 34">
            <a:hlinkClick r:id="" action="ppaction://hlinkshowjump?jump=previousslide" highlightClick="1"/>
            <a:extLst>
              <a:ext uri="{FF2B5EF4-FFF2-40B4-BE49-F238E27FC236}">
                <a16:creationId xmlns:a16="http://schemas.microsoft.com/office/drawing/2014/main" id="{6C535169-69D2-BF11-FD6C-7DC21ABA8D28}"/>
              </a:ext>
            </a:extLst>
          </p:cNvPr>
          <p:cNvSpPr/>
          <p:nvPr userDrawn="1"/>
        </p:nvSpPr>
        <p:spPr>
          <a:xfrm>
            <a:off x="8336384" y="4695862"/>
            <a:ext cx="180000" cy="180000"/>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a:solidFill>
                <a:schemeClr val="bg2"/>
              </a:solidFill>
            </a:endParaRPr>
          </a:p>
        </p:txBody>
      </p:sp>
      <p:pic>
        <p:nvPicPr>
          <p:cNvPr id="3" name="Picture 2">
            <a:extLst>
              <a:ext uri="{FF2B5EF4-FFF2-40B4-BE49-F238E27FC236}">
                <a16:creationId xmlns:a16="http://schemas.microsoft.com/office/drawing/2014/main" id="{1EDF9C0A-C6A5-4273-7129-298CF98402E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37" y="4676735"/>
            <a:ext cx="977459" cy="199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7940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9_Eight Grid Text Subtitl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C7A830E0-2EFA-F7DA-A52E-BC3B922E4176}"/>
              </a:ext>
            </a:extLst>
          </p:cNvPr>
          <p:cNvSpPr>
            <a:spLocks noGrp="1"/>
          </p:cNvSpPr>
          <p:nvPr>
            <p:ph type="pic" sz="quarter" idx="10"/>
          </p:nvPr>
        </p:nvSpPr>
        <p:spPr>
          <a:xfrm>
            <a:off x="251447" y="951543"/>
            <a:ext cx="1980253" cy="108013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9" name="Picture Placeholder 3">
            <a:extLst>
              <a:ext uri="{FF2B5EF4-FFF2-40B4-BE49-F238E27FC236}">
                <a16:creationId xmlns:a16="http://schemas.microsoft.com/office/drawing/2014/main" id="{25AD83B6-E544-9647-3355-0F2AEC2528ED}"/>
              </a:ext>
            </a:extLst>
          </p:cNvPr>
          <p:cNvSpPr>
            <a:spLocks noGrp="1"/>
          </p:cNvSpPr>
          <p:nvPr>
            <p:ph type="pic" sz="quarter" idx="11"/>
          </p:nvPr>
        </p:nvSpPr>
        <p:spPr>
          <a:xfrm>
            <a:off x="2411724"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0" name="Picture Placeholder 3">
            <a:extLst>
              <a:ext uri="{FF2B5EF4-FFF2-40B4-BE49-F238E27FC236}">
                <a16:creationId xmlns:a16="http://schemas.microsoft.com/office/drawing/2014/main" id="{8F49949C-E698-207A-0BAB-2F34978351C2}"/>
              </a:ext>
            </a:extLst>
          </p:cNvPr>
          <p:cNvSpPr>
            <a:spLocks noGrp="1"/>
          </p:cNvSpPr>
          <p:nvPr>
            <p:ph type="pic" sz="quarter" idx="12"/>
          </p:nvPr>
        </p:nvSpPr>
        <p:spPr>
          <a:xfrm>
            <a:off x="4572000"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7" name="Picture Placeholder 3">
            <a:extLst>
              <a:ext uri="{FF2B5EF4-FFF2-40B4-BE49-F238E27FC236}">
                <a16:creationId xmlns:a16="http://schemas.microsoft.com/office/drawing/2014/main" id="{26441C24-F65C-15B0-8E7C-7D19D031AA9D}"/>
              </a:ext>
            </a:extLst>
          </p:cNvPr>
          <p:cNvSpPr>
            <a:spLocks noGrp="1"/>
          </p:cNvSpPr>
          <p:nvPr>
            <p:ph type="pic" sz="quarter" idx="13"/>
          </p:nvPr>
        </p:nvSpPr>
        <p:spPr>
          <a:xfrm>
            <a:off x="6732276" y="951543"/>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cxnSp>
        <p:nvCxnSpPr>
          <p:cNvPr id="22" name="Connecteur droit 21">
            <a:extLst>
              <a:ext uri="{FF2B5EF4-FFF2-40B4-BE49-F238E27FC236}">
                <a16:creationId xmlns:a16="http://schemas.microsoft.com/office/drawing/2014/main" id="{3CEF89F5-D9F2-962A-3257-9D02387E4091}"/>
              </a:ext>
            </a:extLst>
          </p:cNvPr>
          <p:cNvCxnSpPr/>
          <p:nvPr userDrawn="1"/>
        </p:nvCxnSpPr>
        <p:spPr>
          <a:xfrm>
            <a:off x="0" y="771520"/>
            <a:ext cx="914400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F00FCE8F-6AD5-3495-ABA2-854EAD06D2A9}"/>
              </a:ext>
            </a:extLst>
          </p:cNvPr>
          <p:cNvSpPr>
            <a:spLocks noGrp="1"/>
          </p:cNvSpPr>
          <p:nvPr>
            <p:ph type="title"/>
          </p:nvPr>
        </p:nvSpPr>
        <p:spPr>
          <a:xfrm>
            <a:off x="244142" y="326809"/>
            <a:ext cx="4327858"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a:defRPr sz="2000" b="0" spc="0"/>
            </a:lvl1pPr>
          </a:lstStyle>
          <a:p>
            <a:r>
              <a:rPr lang="fr-FR" dirty="0"/>
              <a:t>Modifiez le style du titre</a:t>
            </a:r>
          </a:p>
        </p:txBody>
      </p:sp>
      <p:sp>
        <p:nvSpPr>
          <p:cNvPr id="24" name="Espace réservé du texte 3">
            <a:extLst>
              <a:ext uri="{FF2B5EF4-FFF2-40B4-BE49-F238E27FC236}">
                <a16:creationId xmlns:a16="http://schemas.microsoft.com/office/drawing/2014/main" id="{B3BC82A2-FE9D-117D-EAAE-A5B2186C8ACB}"/>
              </a:ext>
            </a:extLst>
          </p:cNvPr>
          <p:cNvSpPr>
            <a:spLocks noGrp="1"/>
          </p:cNvSpPr>
          <p:nvPr>
            <p:ph type="body" sz="half" idx="26"/>
          </p:nvPr>
        </p:nvSpPr>
        <p:spPr>
          <a:xfrm>
            <a:off x="4727017" y="375827"/>
            <a:ext cx="4172841" cy="193899"/>
          </a:xfrm>
          <a:prstGeom prst="rect">
            <a:avLst/>
          </a:prstGeom>
        </p:spPr>
        <p:txBody>
          <a:bodyPr lIns="0" tIns="0" rIns="0" bIns="0" anchor="b" anchorCtr="0">
            <a:noAutofit/>
          </a:bodyPr>
          <a:lstStyle>
            <a:lvl1pPr marL="0" indent="0">
              <a:buNone/>
              <a:defRPr sz="1200" b="0" i="0" spc="0">
                <a:latin typeface="Arial MT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26" name="Picture Placeholder 3">
            <a:extLst>
              <a:ext uri="{FF2B5EF4-FFF2-40B4-BE49-F238E27FC236}">
                <a16:creationId xmlns:a16="http://schemas.microsoft.com/office/drawing/2014/main" id="{44029582-CDED-E8A3-2EE0-7FA72F5A83C9}"/>
              </a:ext>
            </a:extLst>
          </p:cNvPr>
          <p:cNvSpPr>
            <a:spLocks noGrp="1"/>
          </p:cNvSpPr>
          <p:nvPr>
            <p:ph type="pic" sz="quarter" idx="28"/>
          </p:nvPr>
        </p:nvSpPr>
        <p:spPr>
          <a:xfrm>
            <a:off x="251447" y="2211704"/>
            <a:ext cx="1980253" cy="1080138"/>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27" name="Picture Placeholder 3">
            <a:extLst>
              <a:ext uri="{FF2B5EF4-FFF2-40B4-BE49-F238E27FC236}">
                <a16:creationId xmlns:a16="http://schemas.microsoft.com/office/drawing/2014/main" id="{C5BF6F3A-415B-31B0-992C-5774BD003D66}"/>
              </a:ext>
            </a:extLst>
          </p:cNvPr>
          <p:cNvSpPr>
            <a:spLocks noGrp="1"/>
          </p:cNvSpPr>
          <p:nvPr>
            <p:ph type="pic" sz="quarter" idx="29"/>
          </p:nvPr>
        </p:nvSpPr>
        <p:spPr>
          <a:xfrm>
            <a:off x="2411724"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8" name="Picture Placeholder 3">
            <a:extLst>
              <a:ext uri="{FF2B5EF4-FFF2-40B4-BE49-F238E27FC236}">
                <a16:creationId xmlns:a16="http://schemas.microsoft.com/office/drawing/2014/main" id="{0B10CB89-786C-1EEB-031D-5B05DB91C35A}"/>
              </a:ext>
            </a:extLst>
          </p:cNvPr>
          <p:cNvSpPr>
            <a:spLocks noGrp="1"/>
          </p:cNvSpPr>
          <p:nvPr>
            <p:ph type="pic" sz="quarter" idx="30"/>
          </p:nvPr>
        </p:nvSpPr>
        <p:spPr>
          <a:xfrm>
            <a:off x="4572000"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9" name="Picture Placeholder 3">
            <a:extLst>
              <a:ext uri="{FF2B5EF4-FFF2-40B4-BE49-F238E27FC236}">
                <a16:creationId xmlns:a16="http://schemas.microsoft.com/office/drawing/2014/main" id="{9601E9AA-2A48-DD1B-57B2-8AE389518E77}"/>
              </a:ext>
            </a:extLst>
          </p:cNvPr>
          <p:cNvSpPr>
            <a:spLocks noGrp="1"/>
          </p:cNvSpPr>
          <p:nvPr>
            <p:ph type="pic" sz="quarter" idx="31"/>
          </p:nvPr>
        </p:nvSpPr>
        <p:spPr>
          <a:xfrm>
            <a:off x="6732276" y="2211704"/>
            <a:ext cx="1980252" cy="1080138"/>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35" name="Text Placeholder 9">
            <a:extLst>
              <a:ext uri="{FF2B5EF4-FFF2-40B4-BE49-F238E27FC236}">
                <a16:creationId xmlns:a16="http://schemas.microsoft.com/office/drawing/2014/main" id="{4ED34445-4E5E-8BFA-54A3-D7E500E8710B}"/>
              </a:ext>
            </a:extLst>
          </p:cNvPr>
          <p:cNvSpPr>
            <a:spLocks noGrp="1"/>
          </p:cNvSpPr>
          <p:nvPr>
            <p:ph type="body" sz="quarter" idx="14" hasCustomPrompt="1"/>
          </p:nvPr>
        </p:nvSpPr>
        <p:spPr>
          <a:xfrm>
            <a:off x="251449" y="3471865"/>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9">
            <a:extLst>
              <a:ext uri="{FF2B5EF4-FFF2-40B4-BE49-F238E27FC236}">
                <a16:creationId xmlns:a16="http://schemas.microsoft.com/office/drawing/2014/main" id="{AA0246BE-87AE-339A-F911-683A3033DD12}"/>
              </a:ext>
            </a:extLst>
          </p:cNvPr>
          <p:cNvSpPr>
            <a:spLocks noGrp="1"/>
          </p:cNvSpPr>
          <p:nvPr>
            <p:ph type="body" sz="quarter" idx="36" hasCustomPrompt="1"/>
          </p:nvPr>
        </p:nvSpPr>
        <p:spPr>
          <a:xfrm>
            <a:off x="2411725" y="3471865"/>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Text Placeholder 9">
            <a:extLst>
              <a:ext uri="{FF2B5EF4-FFF2-40B4-BE49-F238E27FC236}">
                <a16:creationId xmlns:a16="http://schemas.microsoft.com/office/drawing/2014/main" id="{ACA94223-6989-2E20-7338-112E31F07CC5}"/>
              </a:ext>
            </a:extLst>
          </p:cNvPr>
          <p:cNvSpPr>
            <a:spLocks noGrp="1"/>
          </p:cNvSpPr>
          <p:nvPr>
            <p:ph type="body" sz="quarter" idx="37" hasCustomPrompt="1"/>
          </p:nvPr>
        </p:nvSpPr>
        <p:spPr>
          <a:xfrm>
            <a:off x="4572000" y="3471865"/>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 Placeholder 9">
            <a:extLst>
              <a:ext uri="{FF2B5EF4-FFF2-40B4-BE49-F238E27FC236}">
                <a16:creationId xmlns:a16="http://schemas.microsoft.com/office/drawing/2014/main" id="{F71BC002-78F5-47DC-7BE2-0CB3FE044312}"/>
              </a:ext>
            </a:extLst>
          </p:cNvPr>
          <p:cNvSpPr>
            <a:spLocks noGrp="1"/>
          </p:cNvSpPr>
          <p:nvPr>
            <p:ph type="body" sz="quarter" idx="38" hasCustomPrompt="1"/>
          </p:nvPr>
        </p:nvSpPr>
        <p:spPr>
          <a:xfrm>
            <a:off x="6732276" y="3471865"/>
            <a:ext cx="1980252" cy="900111"/>
          </a:xfrm>
          <a:prstGeom prst="rect">
            <a:avLst/>
          </a:prstGeom>
        </p:spPr>
        <p:txBody>
          <a:bodyPr lIns="0" tIns="0" rIns="0" bIns="0">
            <a:noAutofit/>
          </a:bodyPr>
          <a:lstStyle>
            <a:lvl1pPr marL="0" indent="-108000">
              <a:spcBef>
                <a:spcPts val="200"/>
              </a:spcBef>
              <a:buNone/>
              <a:defRPr sz="1050" spc="0"/>
            </a:lvl1pPr>
            <a:lvl2pPr marL="108000" indent="-108000">
              <a:spcBef>
                <a:spcPts val="200"/>
              </a:spcBef>
              <a:buFont typeface="Wingdings" pitchFamily="2" charset="2"/>
              <a:buChar char="§"/>
              <a:defRPr sz="900" spc="0"/>
            </a:lvl2pPr>
            <a:lvl3pPr marL="108000" indent="-108000">
              <a:spcBef>
                <a:spcPts val="200"/>
              </a:spcBef>
              <a:buFont typeface="Wingdings" pitchFamily="2" charset="2"/>
              <a:buChar char="§"/>
              <a:defRPr sz="900" spc="0"/>
            </a:lvl3pPr>
            <a:lvl4pPr marL="108000" indent="-108000">
              <a:spcBef>
                <a:spcPts val="200"/>
              </a:spcBef>
              <a:buFont typeface="Wingdings" pitchFamily="2" charset="2"/>
              <a:buChar char="§"/>
              <a:defRPr sz="900" spc="0"/>
            </a:lvl4pPr>
            <a:lvl5pPr marL="108000" indent="-108000">
              <a:spcBef>
                <a:spcPts val="200"/>
              </a:spcBef>
              <a:buFont typeface="Wingdings" pitchFamily="2" charset="2"/>
              <a:buChar char="§"/>
              <a:defRPr sz="9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3">
            <a:extLst>
              <a:ext uri="{FF2B5EF4-FFF2-40B4-BE49-F238E27FC236}">
                <a16:creationId xmlns:a16="http://schemas.microsoft.com/office/drawing/2014/main" id="{80496ED1-784F-F6E6-9881-615CBB144665}"/>
              </a:ext>
            </a:extLst>
          </p:cNvPr>
          <p:cNvSpPr>
            <a:spLocks noGrp="1"/>
          </p:cNvSpPr>
          <p:nvPr>
            <p:ph type="ftr" sz="quarter" idx="3"/>
          </p:nvPr>
        </p:nvSpPr>
        <p:spPr>
          <a:xfrm>
            <a:off x="244142" y="4746911"/>
            <a:ext cx="3646214"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700" b="0" i="0" u="none" strike="noStrike" kern="1200" cap="all" spc="0" normalizeH="0" baseline="0" noProof="0" dirty="0">
                <a:ln>
                  <a:noFill/>
                </a:ln>
                <a:solidFill>
                  <a:srgbClr val="54514A"/>
                </a:solidFill>
                <a:effectLst/>
                <a:uLnTx/>
                <a:uFillTx/>
                <a:latin typeface="Arial" panose="020B0604020202020204" pitchFamily="34" charset="0"/>
                <a:ea typeface="+mn-ea"/>
                <a:cs typeface="Arial" panose="020B0604020202020204" pitchFamily="34" charset="0"/>
              </a:rPr>
              <a:t>PROPRIETARY &amp; CONFIDENTIAL // PRODUCT LINE, DIVISION OR BUSINESS UNIT</a:t>
            </a:r>
          </a:p>
        </p:txBody>
      </p:sp>
      <p:sp>
        <p:nvSpPr>
          <p:cNvPr id="3" name="Slide Number Placeholder 5">
            <a:extLst>
              <a:ext uri="{FF2B5EF4-FFF2-40B4-BE49-F238E27FC236}">
                <a16:creationId xmlns:a16="http://schemas.microsoft.com/office/drawing/2014/main" id="{180A9703-3B03-E0E8-9A27-B623FEC7486A}"/>
              </a:ext>
            </a:extLst>
          </p:cNvPr>
          <p:cNvSpPr txBox="1">
            <a:spLocks/>
          </p:cNvSpPr>
          <p:nvPr userDrawn="1"/>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700" b="1" i="0" u="none" strike="noStrike" kern="1200" cap="none" spc="0" normalizeH="0" baseline="0" noProof="0" smtClean="0">
                <a:ln>
                  <a:noFill/>
                </a:ln>
                <a:solidFill>
                  <a:srgbClr val="54514A"/>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00" b="1" i="0" u="none" strike="noStrike" kern="1200" cap="none" spc="0" normalizeH="0" baseline="0" noProof="0" dirty="0">
              <a:ln>
                <a:noFill/>
              </a:ln>
              <a:solidFill>
                <a:srgbClr val="54514A"/>
              </a:solidFill>
              <a:effectLst/>
              <a:uLnTx/>
              <a:uFillTx/>
              <a:latin typeface="Arial" panose="020B0604020202020204" pitchFamily="34" charset="0"/>
              <a:ea typeface="+mn-ea"/>
              <a:cs typeface="Arial" panose="020B0604020202020204" pitchFamily="34" charset="0"/>
            </a:endParaRPr>
          </a:p>
        </p:txBody>
      </p:sp>
      <p:sp>
        <p:nvSpPr>
          <p:cNvPr id="4" name="Rectangle 9">
            <a:extLst>
              <a:ext uri="{FF2B5EF4-FFF2-40B4-BE49-F238E27FC236}">
                <a16:creationId xmlns:a16="http://schemas.microsoft.com/office/drawing/2014/main" id="{7F1B47DA-4D44-A1A0-6F21-BE0F9405A6B8}"/>
              </a:ext>
            </a:extLst>
          </p:cNvPr>
          <p:cNvSpPr/>
          <p:nvPr userDrawn="1"/>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9">
            <a:extLst>
              <a:ext uri="{FF2B5EF4-FFF2-40B4-BE49-F238E27FC236}">
                <a16:creationId xmlns:a16="http://schemas.microsoft.com/office/drawing/2014/main" id="{E27C8E81-49FA-8093-D91A-EB44EE596017}"/>
              </a:ext>
            </a:extLst>
          </p:cNvPr>
          <p:cNvSpPr/>
          <p:nvPr userDrawn="1"/>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29">
            <a:extLst>
              <a:ext uri="{FF2B5EF4-FFF2-40B4-BE49-F238E27FC236}">
                <a16:creationId xmlns:a16="http://schemas.microsoft.com/office/drawing/2014/main" id="{B3EFF751-3AD1-5B3F-EB30-BD148BFB85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Tree>
    <p:extLst>
      <p:ext uri="{BB962C8B-B14F-4D97-AF65-F5344CB8AC3E}">
        <p14:creationId xmlns:p14="http://schemas.microsoft.com/office/powerpoint/2010/main" val="181892513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2.emf"/><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243.xml"/><Relationship Id="rId21" Type="http://schemas.openxmlformats.org/officeDocument/2006/relationships/slideLayout" Target="../slideLayouts/slideLayout147.xml"/><Relationship Id="rId42" Type="http://schemas.openxmlformats.org/officeDocument/2006/relationships/slideLayout" Target="../slideLayouts/slideLayout168.xml"/><Relationship Id="rId47" Type="http://schemas.openxmlformats.org/officeDocument/2006/relationships/slideLayout" Target="../slideLayouts/slideLayout173.xml"/><Relationship Id="rId63" Type="http://schemas.openxmlformats.org/officeDocument/2006/relationships/slideLayout" Target="../slideLayouts/slideLayout189.xml"/><Relationship Id="rId68" Type="http://schemas.openxmlformats.org/officeDocument/2006/relationships/slideLayout" Target="../slideLayouts/slideLayout194.xml"/><Relationship Id="rId84" Type="http://schemas.openxmlformats.org/officeDocument/2006/relationships/slideLayout" Target="../slideLayouts/slideLayout210.xml"/><Relationship Id="rId89" Type="http://schemas.openxmlformats.org/officeDocument/2006/relationships/slideLayout" Target="../slideLayouts/slideLayout215.xml"/><Relationship Id="rId112" Type="http://schemas.openxmlformats.org/officeDocument/2006/relationships/slideLayout" Target="../slideLayouts/slideLayout238.xml"/><Relationship Id="rId16" Type="http://schemas.openxmlformats.org/officeDocument/2006/relationships/slideLayout" Target="../slideLayouts/slideLayout142.xml"/><Relationship Id="rId107" Type="http://schemas.openxmlformats.org/officeDocument/2006/relationships/slideLayout" Target="../slideLayouts/slideLayout233.xml"/><Relationship Id="rId11" Type="http://schemas.openxmlformats.org/officeDocument/2006/relationships/slideLayout" Target="../slideLayouts/slideLayout137.xml"/><Relationship Id="rId32" Type="http://schemas.openxmlformats.org/officeDocument/2006/relationships/slideLayout" Target="../slideLayouts/slideLayout158.xml"/><Relationship Id="rId37" Type="http://schemas.openxmlformats.org/officeDocument/2006/relationships/slideLayout" Target="../slideLayouts/slideLayout163.xml"/><Relationship Id="rId53" Type="http://schemas.openxmlformats.org/officeDocument/2006/relationships/slideLayout" Target="../slideLayouts/slideLayout179.xml"/><Relationship Id="rId58" Type="http://schemas.openxmlformats.org/officeDocument/2006/relationships/slideLayout" Target="../slideLayouts/slideLayout184.xml"/><Relationship Id="rId74" Type="http://schemas.openxmlformats.org/officeDocument/2006/relationships/slideLayout" Target="../slideLayouts/slideLayout200.xml"/><Relationship Id="rId79" Type="http://schemas.openxmlformats.org/officeDocument/2006/relationships/slideLayout" Target="../slideLayouts/slideLayout205.xml"/><Relationship Id="rId102" Type="http://schemas.openxmlformats.org/officeDocument/2006/relationships/slideLayout" Target="../slideLayouts/slideLayout228.xml"/><Relationship Id="rId123" Type="http://schemas.openxmlformats.org/officeDocument/2006/relationships/slideLayout" Target="../slideLayouts/slideLayout249.xml"/><Relationship Id="rId128" Type="http://schemas.openxmlformats.org/officeDocument/2006/relationships/slideLayout" Target="../slideLayouts/slideLayout254.xml"/><Relationship Id="rId5" Type="http://schemas.openxmlformats.org/officeDocument/2006/relationships/slideLayout" Target="../slideLayouts/slideLayout131.xml"/><Relationship Id="rId90" Type="http://schemas.openxmlformats.org/officeDocument/2006/relationships/slideLayout" Target="../slideLayouts/slideLayout216.xml"/><Relationship Id="rId95" Type="http://schemas.openxmlformats.org/officeDocument/2006/relationships/slideLayout" Target="../slideLayouts/slideLayout221.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43" Type="http://schemas.openxmlformats.org/officeDocument/2006/relationships/slideLayout" Target="../slideLayouts/slideLayout169.xml"/><Relationship Id="rId48" Type="http://schemas.openxmlformats.org/officeDocument/2006/relationships/slideLayout" Target="../slideLayouts/slideLayout174.xml"/><Relationship Id="rId64" Type="http://schemas.openxmlformats.org/officeDocument/2006/relationships/slideLayout" Target="../slideLayouts/slideLayout190.xml"/><Relationship Id="rId69" Type="http://schemas.openxmlformats.org/officeDocument/2006/relationships/slideLayout" Target="../slideLayouts/slideLayout195.xml"/><Relationship Id="rId113" Type="http://schemas.openxmlformats.org/officeDocument/2006/relationships/slideLayout" Target="../slideLayouts/slideLayout239.xml"/><Relationship Id="rId118" Type="http://schemas.openxmlformats.org/officeDocument/2006/relationships/slideLayout" Target="../slideLayouts/slideLayout244.xml"/><Relationship Id="rId80" Type="http://schemas.openxmlformats.org/officeDocument/2006/relationships/slideLayout" Target="../slideLayouts/slideLayout206.xml"/><Relationship Id="rId85" Type="http://schemas.openxmlformats.org/officeDocument/2006/relationships/slideLayout" Target="../slideLayouts/slideLayout211.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33" Type="http://schemas.openxmlformats.org/officeDocument/2006/relationships/slideLayout" Target="../slideLayouts/slideLayout159.xml"/><Relationship Id="rId38" Type="http://schemas.openxmlformats.org/officeDocument/2006/relationships/slideLayout" Target="../slideLayouts/slideLayout164.xml"/><Relationship Id="rId59" Type="http://schemas.openxmlformats.org/officeDocument/2006/relationships/slideLayout" Target="../slideLayouts/slideLayout185.xml"/><Relationship Id="rId103" Type="http://schemas.openxmlformats.org/officeDocument/2006/relationships/slideLayout" Target="../slideLayouts/slideLayout229.xml"/><Relationship Id="rId108" Type="http://schemas.openxmlformats.org/officeDocument/2006/relationships/slideLayout" Target="../slideLayouts/slideLayout234.xml"/><Relationship Id="rId124" Type="http://schemas.openxmlformats.org/officeDocument/2006/relationships/slideLayout" Target="../slideLayouts/slideLayout250.xml"/><Relationship Id="rId129" Type="http://schemas.openxmlformats.org/officeDocument/2006/relationships/slideLayout" Target="../slideLayouts/slideLayout255.xml"/><Relationship Id="rId54" Type="http://schemas.openxmlformats.org/officeDocument/2006/relationships/slideLayout" Target="../slideLayouts/slideLayout180.xml"/><Relationship Id="rId70" Type="http://schemas.openxmlformats.org/officeDocument/2006/relationships/slideLayout" Target="../slideLayouts/slideLayout196.xml"/><Relationship Id="rId75" Type="http://schemas.openxmlformats.org/officeDocument/2006/relationships/slideLayout" Target="../slideLayouts/slideLayout201.xml"/><Relationship Id="rId91" Type="http://schemas.openxmlformats.org/officeDocument/2006/relationships/slideLayout" Target="../slideLayouts/slideLayout217.xml"/><Relationship Id="rId96" Type="http://schemas.openxmlformats.org/officeDocument/2006/relationships/slideLayout" Target="../slideLayouts/slideLayout222.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49" Type="http://schemas.openxmlformats.org/officeDocument/2006/relationships/slideLayout" Target="../slideLayouts/slideLayout175.xml"/><Relationship Id="rId114" Type="http://schemas.openxmlformats.org/officeDocument/2006/relationships/slideLayout" Target="../slideLayouts/slideLayout240.xml"/><Relationship Id="rId119" Type="http://schemas.openxmlformats.org/officeDocument/2006/relationships/slideLayout" Target="../slideLayouts/slideLayout245.xml"/><Relationship Id="rId44" Type="http://schemas.openxmlformats.org/officeDocument/2006/relationships/slideLayout" Target="../slideLayouts/slideLayout170.xml"/><Relationship Id="rId60" Type="http://schemas.openxmlformats.org/officeDocument/2006/relationships/slideLayout" Target="../slideLayouts/slideLayout186.xml"/><Relationship Id="rId65" Type="http://schemas.openxmlformats.org/officeDocument/2006/relationships/slideLayout" Target="../slideLayouts/slideLayout191.xml"/><Relationship Id="rId81" Type="http://schemas.openxmlformats.org/officeDocument/2006/relationships/slideLayout" Target="../slideLayouts/slideLayout207.xml"/><Relationship Id="rId86" Type="http://schemas.openxmlformats.org/officeDocument/2006/relationships/slideLayout" Target="../slideLayouts/slideLayout212.xml"/><Relationship Id="rId130" Type="http://schemas.openxmlformats.org/officeDocument/2006/relationships/theme" Target="../theme/theme3.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39" Type="http://schemas.openxmlformats.org/officeDocument/2006/relationships/slideLayout" Target="../slideLayouts/slideLayout165.xml"/><Relationship Id="rId109" Type="http://schemas.openxmlformats.org/officeDocument/2006/relationships/slideLayout" Target="../slideLayouts/slideLayout235.xml"/><Relationship Id="rId34" Type="http://schemas.openxmlformats.org/officeDocument/2006/relationships/slideLayout" Target="../slideLayouts/slideLayout160.xml"/><Relationship Id="rId50" Type="http://schemas.openxmlformats.org/officeDocument/2006/relationships/slideLayout" Target="../slideLayouts/slideLayout176.xml"/><Relationship Id="rId55" Type="http://schemas.openxmlformats.org/officeDocument/2006/relationships/slideLayout" Target="../slideLayouts/slideLayout181.xml"/><Relationship Id="rId76" Type="http://schemas.openxmlformats.org/officeDocument/2006/relationships/slideLayout" Target="../slideLayouts/slideLayout202.xml"/><Relationship Id="rId97" Type="http://schemas.openxmlformats.org/officeDocument/2006/relationships/slideLayout" Target="../slideLayouts/slideLayout223.xml"/><Relationship Id="rId104" Type="http://schemas.openxmlformats.org/officeDocument/2006/relationships/slideLayout" Target="../slideLayouts/slideLayout230.xml"/><Relationship Id="rId120" Type="http://schemas.openxmlformats.org/officeDocument/2006/relationships/slideLayout" Target="../slideLayouts/slideLayout246.xml"/><Relationship Id="rId125" Type="http://schemas.openxmlformats.org/officeDocument/2006/relationships/slideLayout" Target="../slideLayouts/slideLayout251.xml"/><Relationship Id="rId7" Type="http://schemas.openxmlformats.org/officeDocument/2006/relationships/slideLayout" Target="../slideLayouts/slideLayout133.xml"/><Relationship Id="rId71" Type="http://schemas.openxmlformats.org/officeDocument/2006/relationships/slideLayout" Target="../slideLayouts/slideLayout197.xml"/><Relationship Id="rId92" Type="http://schemas.openxmlformats.org/officeDocument/2006/relationships/slideLayout" Target="../slideLayouts/slideLayout218.xml"/><Relationship Id="rId2" Type="http://schemas.openxmlformats.org/officeDocument/2006/relationships/slideLayout" Target="../slideLayouts/slideLayout128.xml"/><Relationship Id="rId29" Type="http://schemas.openxmlformats.org/officeDocument/2006/relationships/slideLayout" Target="../slideLayouts/slideLayout155.xml"/><Relationship Id="rId24" Type="http://schemas.openxmlformats.org/officeDocument/2006/relationships/slideLayout" Target="../slideLayouts/slideLayout150.xml"/><Relationship Id="rId40" Type="http://schemas.openxmlformats.org/officeDocument/2006/relationships/slideLayout" Target="../slideLayouts/slideLayout166.xml"/><Relationship Id="rId45" Type="http://schemas.openxmlformats.org/officeDocument/2006/relationships/slideLayout" Target="../slideLayouts/slideLayout171.xml"/><Relationship Id="rId66" Type="http://schemas.openxmlformats.org/officeDocument/2006/relationships/slideLayout" Target="../slideLayouts/slideLayout192.xml"/><Relationship Id="rId87" Type="http://schemas.openxmlformats.org/officeDocument/2006/relationships/slideLayout" Target="../slideLayouts/slideLayout213.xml"/><Relationship Id="rId110" Type="http://schemas.openxmlformats.org/officeDocument/2006/relationships/slideLayout" Target="../slideLayouts/slideLayout236.xml"/><Relationship Id="rId115" Type="http://schemas.openxmlformats.org/officeDocument/2006/relationships/slideLayout" Target="../slideLayouts/slideLayout241.xml"/><Relationship Id="rId131" Type="http://schemas.openxmlformats.org/officeDocument/2006/relationships/image" Target="../media/image1.emf"/><Relationship Id="rId61" Type="http://schemas.openxmlformats.org/officeDocument/2006/relationships/slideLayout" Target="../slideLayouts/slideLayout187.xml"/><Relationship Id="rId82" Type="http://schemas.openxmlformats.org/officeDocument/2006/relationships/slideLayout" Target="../slideLayouts/slideLayout208.xml"/><Relationship Id="rId19" Type="http://schemas.openxmlformats.org/officeDocument/2006/relationships/slideLayout" Target="../slideLayouts/slideLayout145.xml"/><Relationship Id="rId14" Type="http://schemas.openxmlformats.org/officeDocument/2006/relationships/slideLayout" Target="../slideLayouts/slideLayout140.xml"/><Relationship Id="rId30" Type="http://schemas.openxmlformats.org/officeDocument/2006/relationships/slideLayout" Target="../slideLayouts/slideLayout156.xml"/><Relationship Id="rId35" Type="http://schemas.openxmlformats.org/officeDocument/2006/relationships/slideLayout" Target="../slideLayouts/slideLayout161.xml"/><Relationship Id="rId56" Type="http://schemas.openxmlformats.org/officeDocument/2006/relationships/slideLayout" Target="../slideLayouts/slideLayout182.xml"/><Relationship Id="rId77" Type="http://schemas.openxmlformats.org/officeDocument/2006/relationships/slideLayout" Target="../slideLayouts/slideLayout203.xml"/><Relationship Id="rId100" Type="http://schemas.openxmlformats.org/officeDocument/2006/relationships/slideLayout" Target="../slideLayouts/slideLayout226.xml"/><Relationship Id="rId105" Type="http://schemas.openxmlformats.org/officeDocument/2006/relationships/slideLayout" Target="../slideLayouts/slideLayout231.xml"/><Relationship Id="rId126" Type="http://schemas.openxmlformats.org/officeDocument/2006/relationships/slideLayout" Target="../slideLayouts/slideLayout252.xml"/><Relationship Id="rId8" Type="http://schemas.openxmlformats.org/officeDocument/2006/relationships/slideLayout" Target="../slideLayouts/slideLayout134.xml"/><Relationship Id="rId51" Type="http://schemas.openxmlformats.org/officeDocument/2006/relationships/slideLayout" Target="../slideLayouts/slideLayout177.xml"/><Relationship Id="rId72" Type="http://schemas.openxmlformats.org/officeDocument/2006/relationships/slideLayout" Target="../slideLayouts/slideLayout198.xml"/><Relationship Id="rId93" Type="http://schemas.openxmlformats.org/officeDocument/2006/relationships/slideLayout" Target="../slideLayouts/slideLayout219.xml"/><Relationship Id="rId98" Type="http://schemas.openxmlformats.org/officeDocument/2006/relationships/slideLayout" Target="../slideLayouts/slideLayout224.xml"/><Relationship Id="rId121" Type="http://schemas.openxmlformats.org/officeDocument/2006/relationships/slideLayout" Target="../slideLayouts/slideLayout247.xml"/><Relationship Id="rId3" Type="http://schemas.openxmlformats.org/officeDocument/2006/relationships/slideLayout" Target="../slideLayouts/slideLayout129.xml"/><Relationship Id="rId25" Type="http://schemas.openxmlformats.org/officeDocument/2006/relationships/slideLayout" Target="../slideLayouts/slideLayout151.xml"/><Relationship Id="rId46" Type="http://schemas.openxmlformats.org/officeDocument/2006/relationships/slideLayout" Target="../slideLayouts/slideLayout172.xml"/><Relationship Id="rId67" Type="http://schemas.openxmlformats.org/officeDocument/2006/relationships/slideLayout" Target="../slideLayouts/slideLayout193.xml"/><Relationship Id="rId116" Type="http://schemas.openxmlformats.org/officeDocument/2006/relationships/slideLayout" Target="../slideLayouts/slideLayout242.xml"/><Relationship Id="rId20" Type="http://schemas.openxmlformats.org/officeDocument/2006/relationships/slideLayout" Target="../slideLayouts/slideLayout146.xml"/><Relationship Id="rId41" Type="http://schemas.openxmlformats.org/officeDocument/2006/relationships/slideLayout" Target="../slideLayouts/slideLayout167.xml"/><Relationship Id="rId62" Type="http://schemas.openxmlformats.org/officeDocument/2006/relationships/slideLayout" Target="../slideLayouts/slideLayout188.xml"/><Relationship Id="rId83" Type="http://schemas.openxmlformats.org/officeDocument/2006/relationships/slideLayout" Target="../slideLayouts/slideLayout209.xml"/><Relationship Id="rId88" Type="http://schemas.openxmlformats.org/officeDocument/2006/relationships/slideLayout" Target="../slideLayouts/slideLayout214.xml"/><Relationship Id="rId111" Type="http://schemas.openxmlformats.org/officeDocument/2006/relationships/slideLayout" Target="../slideLayouts/slideLayout237.xml"/><Relationship Id="rId15" Type="http://schemas.openxmlformats.org/officeDocument/2006/relationships/slideLayout" Target="../slideLayouts/slideLayout141.xml"/><Relationship Id="rId36" Type="http://schemas.openxmlformats.org/officeDocument/2006/relationships/slideLayout" Target="../slideLayouts/slideLayout162.xml"/><Relationship Id="rId57" Type="http://schemas.openxmlformats.org/officeDocument/2006/relationships/slideLayout" Target="../slideLayouts/slideLayout183.xml"/><Relationship Id="rId106" Type="http://schemas.openxmlformats.org/officeDocument/2006/relationships/slideLayout" Target="../slideLayouts/slideLayout232.xml"/><Relationship Id="rId127" Type="http://schemas.openxmlformats.org/officeDocument/2006/relationships/slideLayout" Target="../slideLayouts/slideLayout253.xml"/><Relationship Id="rId10" Type="http://schemas.openxmlformats.org/officeDocument/2006/relationships/slideLayout" Target="../slideLayouts/slideLayout136.xml"/><Relationship Id="rId31" Type="http://schemas.openxmlformats.org/officeDocument/2006/relationships/slideLayout" Target="../slideLayouts/slideLayout157.xml"/><Relationship Id="rId52" Type="http://schemas.openxmlformats.org/officeDocument/2006/relationships/slideLayout" Target="../slideLayouts/slideLayout178.xml"/><Relationship Id="rId73" Type="http://schemas.openxmlformats.org/officeDocument/2006/relationships/slideLayout" Target="../slideLayouts/slideLayout199.xml"/><Relationship Id="rId78" Type="http://schemas.openxmlformats.org/officeDocument/2006/relationships/slideLayout" Target="../slideLayouts/slideLayout204.xml"/><Relationship Id="rId94" Type="http://schemas.openxmlformats.org/officeDocument/2006/relationships/slideLayout" Target="../slideLayouts/slideLayout220.xml"/><Relationship Id="rId99" Type="http://schemas.openxmlformats.org/officeDocument/2006/relationships/slideLayout" Target="../slideLayouts/slideLayout225.xml"/><Relationship Id="rId101" Type="http://schemas.openxmlformats.org/officeDocument/2006/relationships/slideLayout" Target="../slideLayouts/slideLayout227.xml"/><Relationship Id="rId122" Type="http://schemas.openxmlformats.org/officeDocument/2006/relationships/slideLayout" Target="../slideLayouts/slideLayout248.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26" Type="http://schemas.openxmlformats.org/officeDocument/2006/relationships/slideLayout" Target="../slideLayouts/slideLayout15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68.xml"/><Relationship Id="rId18" Type="http://schemas.openxmlformats.org/officeDocument/2006/relationships/slideLayout" Target="../slideLayouts/slideLayout273.xml"/><Relationship Id="rId26" Type="http://schemas.openxmlformats.org/officeDocument/2006/relationships/slideLayout" Target="../slideLayouts/slideLayout281.xml"/><Relationship Id="rId39" Type="http://schemas.openxmlformats.org/officeDocument/2006/relationships/slideLayout" Target="../slideLayouts/slideLayout294.xml"/><Relationship Id="rId21" Type="http://schemas.openxmlformats.org/officeDocument/2006/relationships/slideLayout" Target="../slideLayouts/slideLayout276.xml"/><Relationship Id="rId34" Type="http://schemas.openxmlformats.org/officeDocument/2006/relationships/slideLayout" Target="../slideLayouts/slideLayout289.xml"/><Relationship Id="rId42" Type="http://schemas.openxmlformats.org/officeDocument/2006/relationships/slideLayout" Target="../slideLayouts/slideLayout297.xml"/><Relationship Id="rId47" Type="http://schemas.openxmlformats.org/officeDocument/2006/relationships/slideLayout" Target="../slideLayouts/slideLayout302.xml"/><Relationship Id="rId50" Type="http://schemas.openxmlformats.org/officeDocument/2006/relationships/slideLayout" Target="../slideLayouts/slideLayout305.xml"/><Relationship Id="rId7" Type="http://schemas.openxmlformats.org/officeDocument/2006/relationships/slideLayout" Target="../slideLayouts/slideLayout262.xml"/><Relationship Id="rId2" Type="http://schemas.openxmlformats.org/officeDocument/2006/relationships/slideLayout" Target="../slideLayouts/slideLayout257.xml"/><Relationship Id="rId16" Type="http://schemas.openxmlformats.org/officeDocument/2006/relationships/slideLayout" Target="../slideLayouts/slideLayout271.xml"/><Relationship Id="rId29" Type="http://schemas.openxmlformats.org/officeDocument/2006/relationships/slideLayout" Target="../slideLayouts/slideLayout284.xml"/><Relationship Id="rId11" Type="http://schemas.openxmlformats.org/officeDocument/2006/relationships/slideLayout" Target="../slideLayouts/slideLayout266.xml"/><Relationship Id="rId24" Type="http://schemas.openxmlformats.org/officeDocument/2006/relationships/slideLayout" Target="../slideLayouts/slideLayout279.xml"/><Relationship Id="rId32" Type="http://schemas.openxmlformats.org/officeDocument/2006/relationships/slideLayout" Target="../slideLayouts/slideLayout287.xml"/><Relationship Id="rId37" Type="http://schemas.openxmlformats.org/officeDocument/2006/relationships/slideLayout" Target="../slideLayouts/slideLayout292.xml"/><Relationship Id="rId40" Type="http://schemas.openxmlformats.org/officeDocument/2006/relationships/slideLayout" Target="../slideLayouts/slideLayout295.xml"/><Relationship Id="rId45" Type="http://schemas.openxmlformats.org/officeDocument/2006/relationships/slideLayout" Target="../slideLayouts/slideLayout300.xml"/><Relationship Id="rId53" Type="http://schemas.openxmlformats.org/officeDocument/2006/relationships/slideLayout" Target="../slideLayouts/slideLayout308.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19" Type="http://schemas.openxmlformats.org/officeDocument/2006/relationships/slideLayout" Target="../slideLayouts/slideLayout274.xml"/><Relationship Id="rId31" Type="http://schemas.openxmlformats.org/officeDocument/2006/relationships/slideLayout" Target="../slideLayouts/slideLayout286.xml"/><Relationship Id="rId44" Type="http://schemas.openxmlformats.org/officeDocument/2006/relationships/slideLayout" Target="../slideLayouts/slideLayout299.xml"/><Relationship Id="rId52" Type="http://schemas.openxmlformats.org/officeDocument/2006/relationships/slideLayout" Target="../slideLayouts/slideLayout307.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slideLayout" Target="../slideLayouts/slideLayout269.xml"/><Relationship Id="rId22" Type="http://schemas.openxmlformats.org/officeDocument/2006/relationships/slideLayout" Target="../slideLayouts/slideLayout277.xml"/><Relationship Id="rId27" Type="http://schemas.openxmlformats.org/officeDocument/2006/relationships/slideLayout" Target="../slideLayouts/slideLayout282.xml"/><Relationship Id="rId30" Type="http://schemas.openxmlformats.org/officeDocument/2006/relationships/slideLayout" Target="../slideLayouts/slideLayout285.xml"/><Relationship Id="rId35" Type="http://schemas.openxmlformats.org/officeDocument/2006/relationships/slideLayout" Target="../slideLayouts/slideLayout290.xml"/><Relationship Id="rId43" Type="http://schemas.openxmlformats.org/officeDocument/2006/relationships/slideLayout" Target="../slideLayouts/slideLayout298.xml"/><Relationship Id="rId48" Type="http://schemas.openxmlformats.org/officeDocument/2006/relationships/slideLayout" Target="../slideLayouts/slideLayout303.xml"/><Relationship Id="rId8" Type="http://schemas.openxmlformats.org/officeDocument/2006/relationships/slideLayout" Target="../slideLayouts/slideLayout263.xml"/><Relationship Id="rId51" Type="http://schemas.openxmlformats.org/officeDocument/2006/relationships/slideLayout" Target="../slideLayouts/slideLayout306.xml"/><Relationship Id="rId3" Type="http://schemas.openxmlformats.org/officeDocument/2006/relationships/slideLayout" Target="../slideLayouts/slideLayout258.xml"/><Relationship Id="rId12" Type="http://schemas.openxmlformats.org/officeDocument/2006/relationships/slideLayout" Target="../slideLayouts/slideLayout267.xml"/><Relationship Id="rId17" Type="http://schemas.openxmlformats.org/officeDocument/2006/relationships/slideLayout" Target="../slideLayouts/slideLayout272.xml"/><Relationship Id="rId25" Type="http://schemas.openxmlformats.org/officeDocument/2006/relationships/slideLayout" Target="../slideLayouts/slideLayout280.xml"/><Relationship Id="rId33" Type="http://schemas.openxmlformats.org/officeDocument/2006/relationships/slideLayout" Target="../slideLayouts/slideLayout288.xml"/><Relationship Id="rId38" Type="http://schemas.openxmlformats.org/officeDocument/2006/relationships/slideLayout" Target="../slideLayouts/slideLayout293.xml"/><Relationship Id="rId46" Type="http://schemas.openxmlformats.org/officeDocument/2006/relationships/slideLayout" Target="../slideLayouts/slideLayout301.xml"/><Relationship Id="rId20" Type="http://schemas.openxmlformats.org/officeDocument/2006/relationships/slideLayout" Target="../slideLayouts/slideLayout275.xml"/><Relationship Id="rId41" Type="http://schemas.openxmlformats.org/officeDocument/2006/relationships/slideLayout" Target="../slideLayouts/slideLayout296.xml"/><Relationship Id="rId54" Type="http://schemas.openxmlformats.org/officeDocument/2006/relationships/theme" Target="../theme/theme4.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5" Type="http://schemas.openxmlformats.org/officeDocument/2006/relationships/slideLayout" Target="../slideLayouts/slideLayout270.xml"/><Relationship Id="rId23" Type="http://schemas.openxmlformats.org/officeDocument/2006/relationships/slideLayout" Target="../slideLayouts/slideLayout278.xml"/><Relationship Id="rId28" Type="http://schemas.openxmlformats.org/officeDocument/2006/relationships/slideLayout" Target="../slideLayouts/slideLayout283.xml"/><Relationship Id="rId36" Type="http://schemas.openxmlformats.org/officeDocument/2006/relationships/slideLayout" Target="../slideLayouts/slideLayout291.xml"/><Relationship Id="rId49" Type="http://schemas.openxmlformats.org/officeDocument/2006/relationships/slideLayout" Target="../slideLayouts/slideLayout304.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334.xml"/><Relationship Id="rId21" Type="http://schemas.openxmlformats.org/officeDocument/2006/relationships/slideLayout" Target="../slideLayouts/slideLayout329.xml"/><Relationship Id="rId42" Type="http://schemas.openxmlformats.org/officeDocument/2006/relationships/slideLayout" Target="../slideLayouts/slideLayout350.xml"/><Relationship Id="rId47" Type="http://schemas.openxmlformats.org/officeDocument/2006/relationships/slideLayout" Target="../slideLayouts/slideLayout355.xml"/><Relationship Id="rId63" Type="http://schemas.openxmlformats.org/officeDocument/2006/relationships/slideLayout" Target="../slideLayouts/slideLayout371.xml"/><Relationship Id="rId68" Type="http://schemas.openxmlformats.org/officeDocument/2006/relationships/slideLayout" Target="../slideLayouts/slideLayout376.xml"/><Relationship Id="rId84" Type="http://schemas.openxmlformats.org/officeDocument/2006/relationships/slideLayout" Target="../slideLayouts/slideLayout392.xml"/><Relationship Id="rId89" Type="http://schemas.openxmlformats.org/officeDocument/2006/relationships/slideLayout" Target="../slideLayouts/slideLayout397.xml"/><Relationship Id="rId16" Type="http://schemas.openxmlformats.org/officeDocument/2006/relationships/slideLayout" Target="../slideLayouts/slideLayout324.xml"/><Relationship Id="rId11" Type="http://schemas.openxmlformats.org/officeDocument/2006/relationships/slideLayout" Target="../slideLayouts/slideLayout319.xml"/><Relationship Id="rId32" Type="http://schemas.openxmlformats.org/officeDocument/2006/relationships/slideLayout" Target="../slideLayouts/slideLayout340.xml"/><Relationship Id="rId37" Type="http://schemas.openxmlformats.org/officeDocument/2006/relationships/slideLayout" Target="../slideLayouts/slideLayout345.xml"/><Relationship Id="rId53" Type="http://schemas.openxmlformats.org/officeDocument/2006/relationships/slideLayout" Target="../slideLayouts/slideLayout361.xml"/><Relationship Id="rId58" Type="http://schemas.openxmlformats.org/officeDocument/2006/relationships/slideLayout" Target="../slideLayouts/slideLayout366.xml"/><Relationship Id="rId74" Type="http://schemas.openxmlformats.org/officeDocument/2006/relationships/slideLayout" Target="../slideLayouts/slideLayout382.xml"/><Relationship Id="rId79" Type="http://schemas.openxmlformats.org/officeDocument/2006/relationships/slideLayout" Target="../slideLayouts/slideLayout387.xml"/><Relationship Id="rId5" Type="http://schemas.openxmlformats.org/officeDocument/2006/relationships/slideLayout" Target="../slideLayouts/slideLayout313.xml"/><Relationship Id="rId90" Type="http://schemas.openxmlformats.org/officeDocument/2006/relationships/slideLayout" Target="../slideLayouts/slideLayout398.xml"/><Relationship Id="rId22" Type="http://schemas.openxmlformats.org/officeDocument/2006/relationships/slideLayout" Target="../slideLayouts/slideLayout330.xml"/><Relationship Id="rId27" Type="http://schemas.openxmlformats.org/officeDocument/2006/relationships/slideLayout" Target="../slideLayouts/slideLayout335.xml"/><Relationship Id="rId43" Type="http://schemas.openxmlformats.org/officeDocument/2006/relationships/slideLayout" Target="../slideLayouts/slideLayout351.xml"/><Relationship Id="rId48" Type="http://schemas.openxmlformats.org/officeDocument/2006/relationships/slideLayout" Target="../slideLayouts/slideLayout356.xml"/><Relationship Id="rId64" Type="http://schemas.openxmlformats.org/officeDocument/2006/relationships/slideLayout" Target="../slideLayouts/slideLayout372.xml"/><Relationship Id="rId69" Type="http://schemas.openxmlformats.org/officeDocument/2006/relationships/slideLayout" Target="../slideLayouts/slideLayout377.xml"/><Relationship Id="rId8" Type="http://schemas.openxmlformats.org/officeDocument/2006/relationships/slideLayout" Target="../slideLayouts/slideLayout316.xml"/><Relationship Id="rId51" Type="http://schemas.openxmlformats.org/officeDocument/2006/relationships/slideLayout" Target="../slideLayouts/slideLayout359.xml"/><Relationship Id="rId72" Type="http://schemas.openxmlformats.org/officeDocument/2006/relationships/slideLayout" Target="../slideLayouts/slideLayout380.xml"/><Relationship Id="rId80" Type="http://schemas.openxmlformats.org/officeDocument/2006/relationships/slideLayout" Target="../slideLayouts/slideLayout388.xml"/><Relationship Id="rId85" Type="http://schemas.openxmlformats.org/officeDocument/2006/relationships/slideLayout" Target="../slideLayouts/slideLayout393.xml"/><Relationship Id="rId93" Type="http://schemas.openxmlformats.org/officeDocument/2006/relationships/image" Target="../media/image19.emf"/><Relationship Id="rId3" Type="http://schemas.openxmlformats.org/officeDocument/2006/relationships/slideLayout" Target="../slideLayouts/slideLayout311.xml"/><Relationship Id="rId12" Type="http://schemas.openxmlformats.org/officeDocument/2006/relationships/slideLayout" Target="../slideLayouts/slideLayout320.xml"/><Relationship Id="rId17" Type="http://schemas.openxmlformats.org/officeDocument/2006/relationships/slideLayout" Target="../slideLayouts/slideLayout325.xml"/><Relationship Id="rId25" Type="http://schemas.openxmlformats.org/officeDocument/2006/relationships/slideLayout" Target="../slideLayouts/slideLayout333.xml"/><Relationship Id="rId33" Type="http://schemas.openxmlformats.org/officeDocument/2006/relationships/slideLayout" Target="../slideLayouts/slideLayout341.xml"/><Relationship Id="rId38" Type="http://schemas.openxmlformats.org/officeDocument/2006/relationships/slideLayout" Target="../slideLayouts/slideLayout346.xml"/><Relationship Id="rId46" Type="http://schemas.openxmlformats.org/officeDocument/2006/relationships/slideLayout" Target="../slideLayouts/slideLayout354.xml"/><Relationship Id="rId59" Type="http://schemas.openxmlformats.org/officeDocument/2006/relationships/slideLayout" Target="../slideLayouts/slideLayout367.xml"/><Relationship Id="rId67" Type="http://schemas.openxmlformats.org/officeDocument/2006/relationships/slideLayout" Target="../slideLayouts/slideLayout375.xml"/><Relationship Id="rId20" Type="http://schemas.openxmlformats.org/officeDocument/2006/relationships/slideLayout" Target="../slideLayouts/slideLayout328.xml"/><Relationship Id="rId41" Type="http://schemas.openxmlformats.org/officeDocument/2006/relationships/slideLayout" Target="../slideLayouts/slideLayout349.xml"/><Relationship Id="rId54" Type="http://schemas.openxmlformats.org/officeDocument/2006/relationships/slideLayout" Target="../slideLayouts/slideLayout362.xml"/><Relationship Id="rId62" Type="http://schemas.openxmlformats.org/officeDocument/2006/relationships/slideLayout" Target="../slideLayouts/slideLayout370.xml"/><Relationship Id="rId70" Type="http://schemas.openxmlformats.org/officeDocument/2006/relationships/slideLayout" Target="../slideLayouts/slideLayout378.xml"/><Relationship Id="rId75" Type="http://schemas.openxmlformats.org/officeDocument/2006/relationships/slideLayout" Target="../slideLayouts/slideLayout383.xml"/><Relationship Id="rId83" Type="http://schemas.openxmlformats.org/officeDocument/2006/relationships/slideLayout" Target="../slideLayouts/slideLayout391.xml"/><Relationship Id="rId88" Type="http://schemas.openxmlformats.org/officeDocument/2006/relationships/slideLayout" Target="../slideLayouts/slideLayout396.xml"/><Relationship Id="rId91" Type="http://schemas.openxmlformats.org/officeDocument/2006/relationships/slideLayout" Target="../slideLayouts/slideLayout399.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5" Type="http://schemas.openxmlformats.org/officeDocument/2006/relationships/slideLayout" Target="../slideLayouts/slideLayout323.xml"/><Relationship Id="rId23" Type="http://schemas.openxmlformats.org/officeDocument/2006/relationships/slideLayout" Target="../slideLayouts/slideLayout331.xml"/><Relationship Id="rId28" Type="http://schemas.openxmlformats.org/officeDocument/2006/relationships/slideLayout" Target="../slideLayouts/slideLayout336.xml"/><Relationship Id="rId36" Type="http://schemas.openxmlformats.org/officeDocument/2006/relationships/slideLayout" Target="../slideLayouts/slideLayout344.xml"/><Relationship Id="rId49" Type="http://schemas.openxmlformats.org/officeDocument/2006/relationships/slideLayout" Target="../slideLayouts/slideLayout357.xml"/><Relationship Id="rId57" Type="http://schemas.openxmlformats.org/officeDocument/2006/relationships/slideLayout" Target="../slideLayouts/slideLayout365.xml"/><Relationship Id="rId10" Type="http://schemas.openxmlformats.org/officeDocument/2006/relationships/slideLayout" Target="../slideLayouts/slideLayout318.xml"/><Relationship Id="rId31" Type="http://schemas.openxmlformats.org/officeDocument/2006/relationships/slideLayout" Target="../slideLayouts/slideLayout339.xml"/><Relationship Id="rId44" Type="http://schemas.openxmlformats.org/officeDocument/2006/relationships/slideLayout" Target="../slideLayouts/slideLayout352.xml"/><Relationship Id="rId52" Type="http://schemas.openxmlformats.org/officeDocument/2006/relationships/slideLayout" Target="../slideLayouts/slideLayout360.xml"/><Relationship Id="rId60" Type="http://schemas.openxmlformats.org/officeDocument/2006/relationships/slideLayout" Target="../slideLayouts/slideLayout368.xml"/><Relationship Id="rId65" Type="http://schemas.openxmlformats.org/officeDocument/2006/relationships/slideLayout" Target="../slideLayouts/slideLayout373.xml"/><Relationship Id="rId73" Type="http://schemas.openxmlformats.org/officeDocument/2006/relationships/slideLayout" Target="../slideLayouts/slideLayout381.xml"/><Relationship Id="rId78" Type="http://schemas.openxmlformats.org/officeDocument/2006/relationships/slideLayout" Target="../slideLayouts/slideLayout386.xml"/><Relationship Id="rId81" Type="http://schemas.openxmlformats.org/officeDocument/2006/relationships/slideLayout" Target="../slideLayouts/slideLayout389.xml"/><Relationship Id="rId86" Type="http://schemas.openxmlformats.org/officeDocument/2006/relationships/slideLayout" Target="../slideLayouts/slideLayout394.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3" Type="http://schemas.openxmlformats.org/officeDocument/2006/relationships/slideLayout" Target="../slideLayouts/slideLayout321.xml"/><Relationship Id="rId18" Type="http://schemas.openxmlformats.org/officeDocument/2006/relationships/slideLayout" Target="../slideLayouts/slideLayout326.xml"/><Relationship Id="rId39" Type="http://schemas.openxmlformats.org/officeDocument/2006/relationships/slideLayout" Target="../slideLayouts/slideLayout347.xml"/><Relationship Id="rId34" Type="http://schemas.openxmlformats.org/officeDocument/2006/relationships/slideLayout" Target="../slideLayouts/slideLayout342.xml"/><Relationship Id="rId50" Type="http://schemas.openxmlformats.org/officeDocument/2006/relationships/slideLayout" Target="../slideLayouts/slideLayout358.xml"/><Relationship Id="rId55" Type="http://schemas.openxmlformats.org/officeDocument/2006/relationships/slideLayout" Target="../slideLayouts/slideLayout363.xml"/><Relationship Id="rId76" Type="http://schemas.openxmlformats.org/officeDocument/2006/relationships/slideLayout" Target="../slideLayouts/slideLayout384.xml"/><Relationship Id="rId7" Type="http://schemas.openxmlformats.org/officeDocument/2006/relationships/slideLayout" Target="../slideLayouts/slideLayout315.xml"/><Relationship Id="rId71" Type="http://schemas.openxmlformats.org/officeDocument/2006/relationships/slideLayout" Target="../slideLayouts/slideLayout379.xml"/><Relationship Id="rId92" Type="http://schemas.openxmlformats.org/officeDocument/2006/relationships/theme" Target="../theme/theme5.xml"/><Relationship Id="rId2" Type="http://schemas.openxmlformats.org/officeDocument/2006/relationships/slideLayout" Target="../slideLayouts/slideLayout310.xml"/><Relationship Id="rId29" Type="http://schemas.openxmlformats.org/officeDocument/2006/relationships/slideLayout" Target="../slideLayouts/slideLayout337.xml"/><Relationship Id="rId24" Type="http://schemas.openxmlformats.org/officeDocument/2006/relationships/slideLayout" Target="../slideLayouts/slideLayout332.xml"/><Relationship Id="rId40" Type="http://schemas.openxmlformats.org/officeDocument/2006/relationships/slideLayout" Target="../slideLayouts/slideLayout348.xml"/><Relationship Id="rId45" Type="http://schemas.openxmlformats.org/officeDocument/2006/relationships/slideLayout" Target="../slideLayouts/slideLayout353.xml"/><Relationship Id="rId66" Type="http://schemas.openxmlformats.org/officeDocument/2006/relationships/slideLayout" Target="../slideLayouts/slideLayout374.xml"/><Relationship Id="rId87" Type="http://schemas.openxmlformats.org/officeDocument/2006/relationships/slideLayout" Target="../slideLayouts/slideLayout395.xml"/><Relationship Id="rId61" Type="http://schemas.openxmlformats.org/officeDocument/2006/relationships/slideLayout" Target="../slideLayouts/slideLayout369.xml"/><Relationship Id="rId82" Type="http://schemas.openxmlformats.org/officeDocument/2006/relationships/slideLayout" Target="../slideLayouts/slideLayout390.xml"/><Relationship Id="rId19" Type="http://schemas.openxmlformats.org/officeDocument/2006/relationships/slideLayout" Target="../slideLayouts/slideLayout327.xml"/><Relationship Id="rId14" Type="http://schemas.openxmlformats.org/officeDocument/2006/relationships/slideLayout" Target="../slideLayouts/slideLayout322.xml"/><Relationship Id="rId30" Type="http://schemas.openxmlformats.org/officeDocument/2006/relationships/slideLayout" Target="../slideLayouts/slideLayout338.xml"/><Relationship Id="rId35" Type="http://schemas.openxmlformats.org/officeDocument/2006/relationships/slideLayout" Target="../slideLayouts/slideLayout343.xml"/><Relationship Id="rId56" Type="http://schemas.openxmlformats.org/officeDocument/2006/relationships/slideLayout" Target="../slideLayouts/slideLayout364.xml"/><Relationship Id="rId77" Type="http://schemas.openxmlformats.org/officeDocument/2006/relationships/slideLayout" Target="../slideLayouts/slideLayout3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slideLayout" Target="../slideLayouts/slideLayout412.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slideLayout" Target="../slideLayouts/slideLayout411.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425.xml"/><Relationship Id="rId18" Type="http://schemas.openxmlformats.org/officeDocument/2006/relationships/slideLayout" Target="../slideLayouts/slideLayout430.xml"/><Relationship Id="rId26" Type="http://schemas.openxmlformats.org/officeDocument/2006/relationships/slideLayout" Target="../slideLayouts/slideLayout438.xml"/><Relationship Id="rId39" Type="http://schemas.openxmlformats.org/officeDocument/2006/relationships/slideLayout" Target="../slideLayouts/slideLayout451.xml"/><Relationship Id="rId21" Type="http://schemas.openxmlformats.org/officeDocument/2006/relationships/slideLayout" Target="../slideLayouts/slideLayout433.xml"/><Relationship Id="rId34" Type="http://schemas.openxmlformats.org/officeDocument/2006/relationships/slideLayout" Target="../slideLayouts/slideLayout446.xml"/><Relationship Id="rId42" Type="http://schemas.openxmlformats.org/officeDocument/2006/relationships/slideLayout" Target="../slideLayouts/slideLayout454.xml"/><Relationship Id="rId7" Type="http://schemas.openxmlformats.org/officeDocument/2006/relationships/slideLayout" Target="../slideLayouts/slideLayout419.xml"/><Relationship Id="rId2" Type="http://schemas.openxmlformats.org/officeDocument/2006/relationships/slideLayout" Target="../slideLayouts/slideLayout414.xml"/><Relationship Id="rId16" Type="http://schemas.openxmlformats.org/officeDocument/2006/relationships/slideLayout" Target="../slideLayouts/slideLayout428.xml"/><Relationship Id="rId29" Type="http://schemas.openxmlformats.org/officeDocument/2006/relationships/slideLayout" Target="../slideLayouts/slideLayout441.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24" Type="http://schemas.openxmlformats.org/officeDocument/2006/relationships/slideLayout" Target="../slideLayouts/slideLayout436.xml"/><Relationship Id="rId32" Type="http://schemas.openxmlformats.org/officeDocument/2006/relationships/slideLayout" Target="../slideLayouts/slideLayout444.xml"/><Relationship Id="rId37" Type="http://schemas.openxmlformats.org/officeDocument/2006/relationships/slideLayout" Target="../slideLayouts/slideLayout449.xml"/><Relationship Id="rId40" Type="http://schemas.openxmlformats.org/officeDocument/2006/relationships/slideLayout" Target="../slideLayouts/slideLayout452.xml"/><Relationship Id="rId45" Type="http://schemas.openxmlformats.org/officeDocument/2006/relationships/theme" Target="../theme/theme7.xml"/><Relationship Id="rId5" Type="http://schemas.openxmlformats.org/officeDocument/2006/relationships/slideLayout" Target="../slideLayouts/slideLayout417.xml"/><Relationship Id="rId15" Type="http://schemas.openxmlformats.org/officeDocument/2006/relationships/slideLayout" Target="../slideLayouts/slideLayout427.xml"/><Relationship Id="rId23" Type="http://schemas.openxmlformats.org/officeDocument/2006/relationships/slideLayout" Target="../slideLayouts/slideLayout435.xml"/><Relationship Id="rId28" Type="http://schemas.openxmlformats.org/officeDocument/2006/relationships/slideLayout" Target="../slideLayouts/slideLayout440.xml"/><Relationship Id="rId36" Type="http://schemas.openxmlformats.org/officeDocument/2006/relationships/slideLayout" Target="../slideLayouts/slideLayout448.xml"/><Relationship Id="rId10" Type="http://schemas.openxmlformats.org/officeDocument/2006/relationships/slideLayout" Target="../slideLayouts/slideLayout422.xml"/><Relationship Id="rId19" Type="http://schemas.openxmlformats.org/officeDocument/2006/relationships/slideLayout" Target="../slideLayouts/slideLayout431.xml"/><Relationship Id="rId31" Type="http://schemas.openxmlformats.org/officeDocument/2006/relationships/slideLayout" Target="../slideLayouts/slideLayout443.xml"/><Relationship Id="rId44" Type="http://schemas.openxmlformats.org/officeDocument/2006/relationships/slideLayout" Target="../slideLayouts/slideLayout456.xml"/><Relationship Id="rId4" Type="http://schemas.openxmlformats.org/officeDocument/2006/relationships/slideLayout" Target="../slideLayouts/slideLayout416.xml"/><Relationship Id="rId9" Type="http://schemas.openxmlformats.org/officeDocument/2006/relationships/slideLayout" Target="../slideLayouts/slideLayout421.xml"/><Relationship Id="rId14" Type="http://schemas.openxmlformats.org/officeDocument/2006/relationships/slideLayout" Target="../slideLayouts/slideLayout426.xml"/><Relationship Id="rId22" Type="http://schemas.openxmlformats.org/officeDocument/2006/relationships/slideLayout" Target="../slideLayouts/slideLayout434.xml"/><Relationship Id="rId27" Type="http://schemas.openxmlformats.org/officeDocument/2006/relationships/slideLayout" Target="../slideLayouts/slideLayout439.xml"/><Relationship Id="rId30" Type="http://schemas.openxmlformats.org/officeDocument/2006/relationships/slideLayout" Target="../slideLayouts/slideLayout442.xml"/><Relationship Id="rId35" Type="http://schemas.openxmlformats.org/officeDocument/2006/relationships/slideLayout" Target="../slideLayouts/slideLayout447.xml"/><Relationship Id="rId43" Type="http://schemas.openxmlformats.org/officeDocument/2006/relationships/slideLayout" Target="../slideLayouts/slideLayout455.xml"/><Relationship Id="rId8" Type="http://schemas.openxmlformats.org/officeDocument/2006/relationships/slideLayout" Target="../slideLayouts/slideLayout420.xml"/><Relationship Id="rId3" Type="http://schemas.openxmlformats.org/officeDocument/2006/relationships/slideLayout" Target="../slideLayouts/slideLayout415.xml"/><Relationship Id="rId12" Type="http://schemas.openxmlformats.org/officeDocument/2006/relationships/slideLayout" Target="../slideLayouts/slideLayout424.xml"/><Relationship Id="rId17" Type="http://schemas.openxmlformats.org/officeDocument/2006/relationships/slideLayout" Target="../slideLayouts/slideLayout429.xml"/><Relationship Id="rId25" Type="http://schemas.openxmlformats.org/officeDocument/2006/relationships/slideLayout" Target="../slideLayouts/slideLayout437.xml"/><Relationship Id="rId33" Type="http://schemas.openxmlformats.org/officeDocument/2006/relationships/slideLayout" Target="../slideLayouts/slideLayout445.xml"/><Relationship Id="rId38" Type="http://schemas.openxmlformats.org/officeDocument/2006/relationships/slideLayout" Target="../slideLayouts/slideLayout450.xml"/><Relationship Id="rId20" Type="http://schemas.openxmlformats.org/officeDocument/2006/relationships/slideLayout" Target="../slideLayouts/slideLayout432.xml"/><Relationship Id="rId41" Type="http://schemas.openxmlformats.org/officeDocument/2006/relationships/slideLayout" Target="../slideLayouts/slideLayout453.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469.xml"/><Relationship Id="rId18" Type="http://schemas.openxmlformats.org/officeDocument/2006/relationships/slideLayout" Target="../slideLayouts/slideLayout474.xml"/><Relationship Id="rId26" Type="http://schemas.openxmlformats.org/officeDocument/2006/relationships/slideLayout" Target="../slideLayouts/slideLayout482.xml"/><Relationship Id="rId39" Type="http://schemas.openxmlformats.org/officeDocument/2006/relationships/slideLayout" Target="../slideLayouts/slideLayout495.xml"/><Relationship Id="rId21" Type="http://schemas.openxmlformats.org/officeDocument/2006/relationships/slideLayout" Target="../slideLayouts/slideLayout477.xml"/><Relationship Id="rId34" Type="http://schemas.openxmlformats.org/officeDocument/2006/relationships/slideLayout" Target="../slideLayouts/slideLayout490.xml"/><Relationship Id="rId42" Type="http://schemas.openxmlformats.org/officeDocument/2006/relationships/slideLayout" Target="../slideLayouts/slideLayout498.xml"/><Relationship Id="rId47" Type="http://schemas.openxmlformats.org/officeDocument/2006/relationships/slideLayout" Target="../slideLayouts/slideLayout503.xml"/><Relationship Id="rId50" Type="http://schemas.openxmlformats.org/officeDocument/2006/relationships/slideLayout" Target="../slideLayouts/slideLayout506.xml"/><Relationship Id="rId55" Type="http://schemas.openxmlformats.org/officeDocument/2006/relationships/slideLayout" Target="../slideLayouts/slideLayout511.xml"/><Relationship Id="rId7" Type="http://schemas.openxmlformats.org/officeDocument/2006/relationships/slideLayout" Target="../slideLayouts/slideLayout463.xml"/><Relationship Id="rId2" Type="http://schemas.openxmlformats.org/officeDocument/2006/relationships/slideLayout" Target="../slideLayouts/slideLayout458.xml"/><Relationship Id="rId16" Type="http://schemas.openxmlformats.org/officeDocument/2006/relationships/slideLayout" Target="../slideLayouts/slideLayout472.xml"/><Relationship Id="rId29" Type="http://schemas.openxmlformats.org/officeDocument/2006/relationships/slideLayout" Target="../slideLayouts/slideLayout485.xml"/><Relationship Id="rId11" Type="http://schemas.openxmlformats.org/officeDocument/2006/relationships/slideLayout" Target="../slideLayouts/slideLayout467.xml"/><Relationship Id="rId24" Type="http://schemas.openxmlformats.org/officeDocument/2006/relationships/slideLayout" Target="../slideLayouts/slideLayout480.xml"/><Relationship Id="rId32" Type="http://schemas.openxmlformats.org/officeDocument/2006/relationships/slideLayout" Target="../slideLayouts/slideLayout488.xml"/><Relationship Id="rId37" Type="http://schemas.openxmlformats.org/officeDocument/2006/relationships/slideLayout" Target="../slideLayouts/slideLayout493.xml"/><Relationship Id="rId40" Type="http://schemas.openxmlformats.org/officeDocument/2006/relationships/slideLayout" Target="../slideLayouts/slideLayout496.xml"/><Relationship Id="rId45" Type="http://schemas.openxmlformats.org/officeDocument/2006/relationships/slideLayout" Target="../slideLayouts/slideLayout501.xml"/><Relationship Id="rId53" Type="http://schemas.openxmlformats.org/officeDocument/2006/relationships/slideLayout" Target="../slideLayouts/slideLayout509.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19" Type="http://schemas.openxmlformats.org/officeDocument/2006/relationships/slideLayout" Target="../slideLayouts/slideLayout475.xml"/><Relationship Id="rId31" Type="http://schemas.openxmlformats.org/officeDocument/2006/relationships/slideLayout" Target="../slideLayouts/slideLayout487.xml"/><Relationship Id="rId44" Type="http://schemas.openxmlformats.org/officeDocument/2006/relationships/slideLayout" Target="../slideLayouts/slideLayout500.xml"/><Relationship Id="rId52" Type="http://schemas.openxmlformats.org/officeDocument/2006/relationships/slideLayout" Target="../slideLayouts/slideLayout508.xml"/><Relationship Id="rId4" Type="http://schemas.openxmlformats.org/officeDocument/2006/relationships/slideLayout" Target="../slideLayouts/slideLayout460.xml"/><Relationship Id="rId9" Type="http://schemas.openxmlformats.org/officeDocument/2006/relationships/slideLayout" Target="../slideLayouts/slideLayout465.xml"/><Relationship Id="rId14" Type="http://schemas.openxmlformats.org/officeDocument/2006/relationships/slideLayout" Target="../slideLayouts/slideLayout470.xml"/><Relationship Id="rId22" Type="http://schemas.openxmlformats.org/officeDocument/2006/relationships/slideLayout" Target="../slideLayouts/slideLayout478.xml"/><Relationship Id="rId27" Type="http://schemas.openxmlformats.org/officeDocument/2006/relationships/slideLayout" Target="../slideLayouts/slideLayout483.xml"/><Relationship Id="rId30" Type="http://schemas.openxmlformats.org/officeDocument/2006/relationships/slideLayout" Target="../slideLayouts/slideLayout486.xml"/><Relationship Id="rId35" Type="http://schemas.openxmlformats.org/officeDocument/2006/relationships/slideLayout" Target="../slideLayouts/slideLayout491.xml"/><Relationship Id="rId43" Type="http://schemas.openxmlformats.org/officeDocument/2006/relationships/slideLayout" Target="../slideLayouts/slideLayout499.xml"/><Relationship Id="rId48" Type="http://schemas.openxmlformats.org/officeDocument/2006/relationships/slideLayout" Target="../slideLayouts/slideLayout504.xml"/><Relationship Id="rId56" Type="http://schemas.openxmlformats.org/officeDocument/2006/relationships/theme" Target="../theme/theme8.xml"/><Relationship Id="rId8" Type="http://schemas.openxmlformats.org/officeDocument/2006/relationships/slideLayout" Target="../slideLayouts/slideLayout464.xml"/><Relationship Id="rId51" Type="http://schemas.openxmlformats.org/officeDocument/2006/relationships/slideLayout" Target="../slideLayouts/slideLayout507.xml"/><Relationship Id="rId3" Type="http://schemas.openxmlformats.org/officeDocument/2006/relationships/slideLayout" Target="../slideLayouts/slideLayout459.xml"/><Relationship Id="rId12" Type="http://schemas.openxmlformats.org/officeDocument/2006/relationships/slideLayout" Target="../slideLayouts/slideLayout468.xml"/><Relationship Id="rId17" Type="http://schemas.openxmlformats.org/officeDocument/2006/relationships/slideLayout" Target="../slideLayouts/slideLayout473.xml"/><Relationship Id="rId25" Type="http://schemas.openxmlformats.org/officeDocument/2006/relationships/slideLayout" Target="../slideLayouts/slideLayout481.xml"/><Relationship Id="rId33" Type="http://schemas.openxmlformats.org/officeDocument/2006/relationships/slideLayout" Target="../slideLayouts/slideLayout489.xml"/><Relationship Id="rId38" Type="http://schemas.openxmlformats.org/officeDocument/2006/relationships/slideLayout" Target="../slideLayouts/slideLayout494.xml"/><Relationship Id="rId46" Type="http://schemas.openxmlformats.org/officeDocument/2006/relationships/slideLayout" Target="../slideLayouts/slideLayout502.xml"/><Relationship Id="rId20" Type="http://schemas.openxmlformats.org/officeDocument/2006/relationships/slideLayout" Target="../slideLayouts/slideLayout476.xml"/><Relationship Id="rId41" Type="http://schemas.openxmlformats.org/officeDocument/2006/relationships/slideLayout" Target="../slideLayouts/slideLayout497.xml"/><Relationship Id="rId54" Type="http://schemas.openxmlformats.org/officeDocument/2006/relationships/slideLayout" Target="../slideLayouts/slideLayout510.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5" Type="http://schemas.openxmlformats.org/officeDocument/2006/relationships/slideLayout" Target="../slideLayouts/slideLayout471.xml"/><Relationship Id="rId23" Type="http://schemas.openxmlformats.org/officeDocument/2006/relationships/slideLayout" Target="../slideLayouts/slideLayout479.xml"/><Relationship Id="rId28" Type="http://schemas.openxmlformats.org/officeDocument/2006/relationships/slideLayout" Target="../slideLayouts/slideLayout484.xml"/><Relationship Id="rId36" Type="http://schemas.openxmlformats.org/officeDocument/2006/relationships/slideLayout" Target="../slideLayouts/slideLayout492.xml"/><Relationship Id="rId49" Type="http://schemas.openxmlformats.org/officeDocument/2006/relationships/slideLayout" Target="../slideLayouts/slideLayout50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19.xml"/><Relationship Id="rId3" Type="http://schemas.openxmlformats.org/officeDocument/2006/relationships/slideLayout" Target="../slideLayouts/slideLayout514.xml"/><Relationship Id="rId7" Type="http://schemas.openxmlformats.org/officeDocument/2006/relationships/slideLayout" Target="../slideLayouts/slideLayout518.xml"/><Relationship Id="rId12" Type="http://schemas.openxmlformats.org/officeDocument/2006/relationships/theme" Target="../theme/theme9.xml"/><Relationship Id="rId2" Type="http://schemas.openxmlformats.org/officeDocument/2006/relationships/slideLayout" Target="../slideLayouts/slideLayout513.xml"/><Relationship Id="rId1" Type="http://schemas.openxmlformats.org/officeDocument/2006/relationships/slideLayout" Target="../slideLayouts/slideLayout512.xml"/><Relationship Id="rId6" Type="http://schemas.openxmlformats.org/officeDocument/2006/relationships/slideLayout" Target="../slideLayouts/slideLayout517.xml"/><Relationship Id="rId11" Type="http://schemas.openxmlformats.org/officeDocument/2006/relationships/slideLayout" Target="../slideLayouts/slideLayout522.xml"/><Relationship Id="rId5" Type="http://schemas.openxmlformats.org/officeDocument/2006/relationships/slideLayout" Target="../slideLayouts/slideLayout516.xml"/><Relationship Id="rId10" Type="http://schemas.openxmlformats.org/officeDocument/2006/relationships/slideLayout" Target="../slideLayouts/slideLayout521.xml"/><Relationship Id="rId4" Type="http://schemas.openxmlformats.org/officeDocument/2006/relationships/slideLayout" Target="../slideLayouts/slideLayout515.xml"/><Relationship Id="rId9" Type="http://schemas.openxmlformats.org/officeDocument/2006/relationships/slideLayout" Target="../slideLayouts/slideLayout5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BFDFC7-CA72-D766-B7E9-549176E2FC38}"/>
              </a:ext>
            </a:extLst>
          </p:cNvPr>
          <p:cNvSpPr txBox="1"/>
          <p:nvPr userDrawn="1">
            <p:extLst>
              <p:ext uri="{1162E1C5-73C7-4A58-AE30-91384D911F3F}">
                <p184:classification xmlns:p184="http://schemas.microsoft.com/office/powerpoint/2018/4/main" val="hdr"/>
              </p:ext>
            </p:extLst>
          </p:nvPr>
        </p:nvSpPr>
        <p:spPr>
          <a:xfrm>
            <a:off x="63500" y="63500"/>
            <a:ext cx="1011238" cy="167640"/>
          </a:xfrm>
          <a:prstGeom prst="rect">
            <a:avLst/>
          </a:prstGeom>
        </p:spPr>
        <p:txBody>
          <a:bodyPr horzOverflow="overflow" lIns="0" tIns="0" rIns="0" bIns="0">
            <a:spAutoFit/>
          </a:bodyPr>
          <a:lstStyle/>
          <a:p>
            <a:pPr algn="l"/>
            <a:r>
              <a:rPr lang="en-DE" sz="1100">
                <a:solidFill>
                  <a:srgbClr val="000000">
                    <a:alpha val="50000"/>
                  </a:srgbClr>
                </a:solidFill>
                <a:latin typeface="Aptos" panose="020B0004020202020204" pitchFamily="34" charset="0"/>
              </a:rPr>
              <a:t>Legrand Internal</a:t>
            </a:r>
          </a:p>
        </p:txBody>
      </p:sp>
    </p:spTree>
    <p:extLst>
      <p:ext uri="{BB962C8B-B14F-4D97-AF65-F5344CB8AC3E}">
        <p14:creationId xmlns:p14="http://schemas.microsoft.com/office/powerpoint/2010/main" val="1917926987"/>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249" r:id="rId10"/>
    <p:sldLayoutId id="2147484264" r:id="rId11"/>
    <p:sldLayoutId id="2147484222" r:id="rId12"/>
    <p:sldLayoutId id="2147484250" r:id="rId13"/>
    <p:sldLayoutId id="2147484251" r:id="rId14"/>
    <p:sldLayoutId id="2147484252" r:id="rId15"/>
    <p:sldLayoutId id="2147484263" r:id="rId16"/>
    <p:sldLayoutId id="2147484262" r:id="rId17"/>
    <p:sldLayoutId id="2147484261" r:id="rId18"/>
    <p:sldLayoutId id="2147484260" r:id="rId19"/>
    <p:sldLayoutId id="2147484258" r:id="rId20"/>
    <p:sldLayoutId id="2147484259" r:id="rId21"/>
    <p:sldLayoutId id="2147484257" r:id="rId22"/>
    <p:sldLayoutId id="2147484256" r:id="rId23"/>
    <p:sldLayoutId id="2147484255" r:id="rId24"/>
    <p:sldLayoutId id="2147484254" r:id="rId25"/>
    <p:sldLayoutId id="2147484253" r:id="rId26"/>
    <p:sldLayoutId id="2147484274" r:id="rId27"/>
    <p:sldLayoutId id="2147484465" r:id="rId28"/>
    <p:sldLayoutId id="2147484466" r:id="rId29"/>
    <p:sldLayoutId id="2147484467" r:id="rId30"/>
    <p:sldLayoutId id="2147484468" r:id="rId31"/>
    <p:sldLayoutId id="2147484469" r:id="rId32"/>
    <p:sldLayoutId id="2147484470" r:id="rId33"/>
    <p:sldLayoutId id="2147484471" r:id="rId34"/>
    <p:sldLayoutId id="2147484472" r:id="rId35"/>
    <p:sldLayoutId id="2147484473" r:id="rId36"/>
    <p:sldLayoutId id="2147484474" r:id="rId37"/>
    <p:sldLayoutId id="2147484475" r:id="rId38"/>
    <p:sldLayoutId id="2147484476" r:id="rId39"/>
    <p:sldLayoutId id="2147484478" r:id="rId40"/>
    <p:sldLayoutId id="2147484481" r:id="rId41"/>
    <p:sldLayoutId id="2147484482" r:id="rId42"/>
    <p:sldLayoutId id="2147484483" r:id="rId43"/>
    <p:sldLayoutId id="2147484484" r:id="rId44"/>
    <p:sldLayoutId id="2147484485" r:id="rId45"/>
    <p:sldLayoutId id="2147484486" r:id="rId46"/>
    <p:sldLayoutId id="2147484487" r:id="rId47"/>
    <p:sldLayoutId id="2147484489" r:id="rId48"/>
    <p:sldLayoutId id="2147484490" r:id="rId49"/>
    <p:sldLayoutId id="2147484491" r:id="rId50"/>
    <p:sldLayoutId id="2147484492" r:id="rId51"/>
    <p:sldLayoutId id="2147484493" r:id="rId52"/>
    <p:sldLayoutId id="2147484494" r:id="rId53"/>
    <p:sldLayoutId id="2147484495" r:id="rId54"/>
    <p:sldLayoutId id="2147484498" r:id="rId55"/>
    <p:sldLayoutId id="2147484499" r:id="rId56"/>
    <p:sldLayoutId id="2147484500" r:id="rId57"/>
    <p:sldLayoutId id="2147484501" r:id="rId58"/>
    <p:sldLayoutId id="2147484502" r:id="rId59"/>
    <p:sldLayoutId id="2147484503" r:id="rId60"/>
    <p:sldLayoutId id="2147484504" r:id="rId61"/>
    <p:sldLayoutId id="2147484505" r:id="rId62"/>
    <p:sldLayoutId id="2147484506" r:id="rId63"/>
    <p:sldLayoutId id="2147484507" r:id="rId64"/>
    <p:sldLayoutId id="2147484508" r:id="rId65"/>
    <p:sldLayoutId id="2147484510" r:id="rId66"/>
    <p:sldLayoutId id="2147484511" r:id="rId67"/>
    <p:sldLayoutId id="2147484512" r:id="rId68"/>
    <p:sldLayoutId id="2147484513" r:id="rId69"/>
    <p:sldLayoutId id="2147484514" r:id="rId70"/>
    <p:sldLayoutId id="2147484515" r:id="rId71"/>
    <p:sldLayoutId id="2147484516" r:id="rId72"/>
    <p:sldLayoutId id="2147484517" r:id="rId73"/>
    <p:sldLayoutId id="2147484518" r:id="rId74"/>
    <p:sldLayoutId id="2147484519" r:id="rId75"/>
    <p:sldLayoutId id="2147484520" r:id="rId76"/>
    <p:sldLayoutId id="2147484522" r:id="rId77"/>
    <p:sldLayoutId id="2147484705" r:id="rId78"/>
    <p:sldLayoutId id="2147484710" r:id="rId79"/>
    <p:sldLayoutId id="2147484740" r:id="rId80"/>
    <p:sldLayoutId id="2147484741" r:id="rId81"/>
    <p:sldLayoutId id="2147484742" r:id="rId82"/>
    <p:sldLayoutId id="2147484744" r:id="rId83"/>
    <p:sldLayoutId id="2147484745" r:id="rId84"/>
    <p:sldLayoutId id="2147484746" r:id="rId85"/>
    <p:sldLayoutId id="2147484747" r:id="rId86"/>
    <p:sldLayoutId id="2147484748" r:id="rId87"/>
    <p:sldLayoutId id="2147484749" r:id="rId88"/>
    <p:sldLayoutId id="2147484750" r:id="rId89"/>
    <p:sldLayoutId id="2147484751" r:id="rId90"/>
    <p:sldLayoutId id="2147484752" r:id="rId91"/>
    <p:sldLayoutId id="2147484753" r:id="rId92"/>
    <p:sldLayoutId id="2147484755" r:id="rId93"/>
    <p:sldLayoutId id="2147484756" r:id="rId94"/>
    <p:sldLayoutId id="2147484809" r:id="rId95"/>
    <p:sldLayoutId id="2147484810" r:id="rId96"/>
    <p:sldLayoutId id="2147484811" r:id="rId97"/>
    <p:sldLayoutId id="2147484813" r:id="rId98"/>
    <p:sldLayoutId id="2147484814" r:id="rId99"/>
    <p:sldLayoutId id="2147484815" r:id="rId100"/>
    <p:sldLayoutId id="2147484816" r:id="rId101"/>
    <p:sldLayoutId id="2147484817" r:id="rId102"/>
    <p:sldLayoutId id="2147484818" r:id="rId103"/>
    <p:sldLayoutId id="2147484819" r:id="rId104"/>
    <p:sldLayoutId id="2147484820" r:id="rId105"/>
    <p:sldLayoutId id="2147484821" r:id="rId106"/>
    <p:sldLayoutId id="2147484822" r:id="rId107"/>
    <p:sldLayoutId id="2147484946" r:id="rId108"/>
    <p:sldLayoutId id="2147484949" r:id="rId109"/>
    <p:sldLayoutId id="2147484981" r:id="rId110"/>
    <p:sldLayoutId id="2147485287" r:id="rId111"/>
    <p:sldLayoutId id="2147485471" r:id="rId112"/>
    <p:sldLayoutId id="2147485476" r:id="rId113"/>
    <p:sldLayoutId id="2147485483" r:id="rId114"/>
    <p:sldLayoutId id="2147485489" r:id="rId115"/>
  </p:sldLayoutIdLst>
  <p:hf sldNum="0" hdr="0" dt="0"/>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620" userDrawn="1">
          <p15:clr>
            <a:srgbClr val="F26B43"/>
          </p15:clr>
        </p15:guide>
        <p15:guide id="4"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C6E2D75-2022-9319-45CB-54CABD06FF65}"/>
              </a:ext>
            </a:extLst>
          </p:cNvPr>
          <p:cNvSpPr txBox="1">
            <a:spLocks/>
          </p:cNvSpPr>
          <p:nvPr/>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bg1"/>
                </a:solidFill>
                <a:latin typeface="Arial" panose="020B0604020202020204" pitchFamily="34" charset="0"/>
                <a:cs typeface="Arial" panose="020B0604020202020204" pitchFamily="34" charset="0"/>
              </a:rPr>
              <a:pPr algn="ctr"/>
              <a:t>‹#›</a:t>
            </a:fld>
            <a:endParaRPr lang="en-US" sz="700" b="1" dirty="0">
              <a:solidFill>
                <a:schemeClr val="bg1"/>
              </a:solidFill>
              <a:latin typeface="Arial" panose="020B0604020202020204" pitchFamily="34" charset="0"/>
              <a:cs typeface="Arial" panose="020B0604020202020204" pitchFamily="34" charset="0"/>
            </a:endParaRPr>
          </a:p>
        </p:txBody>
      </p:sp>
      <p:sp>
        <p:nvSpPr>
          <p:cNvPr id="7" name="Rectangle 9">
            <a:extLst>
              <a:ext uri="{FF2B5EF4-FFF2-40B4-BE49-F238E27FC236}">
                <a16:creationId xmlns:a16="http://schemas.microsoft.com/office/drawing/2014/main" id="{7062FA34-290B-7FA1-C450-8C0ECE13D37E}"/>
              </a:ext>
            </a:extLst>
          </p:cNvPr>
          <p:cNvSpPr/>
          <p:nvPr/>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8" name="Rectangle 9">
            <a:extLst>
              <a:ext uri="{FF2B5EF4-FFF2-40B4-BE49-F238E27FC236}">
                <a16:creationId xmlns:a16="http://schemas.microsoft.com/office/drawing/2014/main" id="{DF11580D-AEED-2D45-8D56-C87DCA7D55FD}"/>
              </a:ext>
            </a:extLst>
          </p:cNvPr>
          <p:cNvSpPr/>
          <p:nvPr/>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9" name="Footer Placeholder 3">
            <a:extLst>
              <a:ext uri="{FF2B5EF4-FFF2-40B4-BE49-F238E27FC236}">
                <a16:creationId xmlns:a16="http://schemas.microsoft.com/office/drawing/2014/main" id="{B0BE3745-D639-10FB-67F4-B358F2C7B9CF}"/>
              </a:ext>
            </a:extLst>
          </p:cNvPr>
          <p:cNvSpPr>
            <a:spLocks noGrp="1"/>
          </p:cNvSpPr>
          <p:nvPr>
            <p:ph type="ftr" sz="quarter" idx="3"/>
          </p:nvPr>
        </p:nvSpPr>
        <p:spPr>
          <a:xfrm>
            <a:off x="244142" y="4755224"/>
            <a:ext cx="3646214" cy="107722"/>
          </a:xfrm>
          <a:prstGeom prst="rect">
            <a:avLst/>
          </a:prstGeom>
        </p:spPr>
        <p:txBody>
          <a:bodyPr vert="horz" wrap="square" lIns="0" tIns="0" rIns="0" bIns="0" rtlCol="0" anchor="b" anchorCtr="0">
            <a:spAutoFit/>
          </a:bodyPr>
          <a:lstStyle>
            <a:lvl1pPr algn="l">
              <a:defRPr sz="700">
                <a:solidFill>
                  <a:schemeClr val="bg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endParaRPr lang="en-US" cap="all" dirty="0"/>
          </a:p>
        </p:txBody>
      </p:sp>
      <p:cxnSp>
        <p:nvCxnSpPr>
          <p:cNvPr id="10" name="Connecteur droit 9">
            <a:extLst>
              <a:ext uri="{FF2B5EF4-FFF2-40B4-BE49-F238E27FC236}">
                <a16:creationId xmlns:a16="http://schemas.microsoft.com/office/drawing/2014/main" id="{856846B7-8A40-A568-E28A-56E595B29779}"/>
              </a:ext>
            </a:extLst>
          </p:cNvPr>
          <p:cNvCxnSpPr>
            <a:cxnSpLocks/>
          </p:cNvCxnSpPr>
          <p:nvPr/>
        </p:nvCxnSpPr>
        <p:spPr>
          <a:xfrm>
            <a:off x="251448" y="4552003"/>
            <a:ext cx="863739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97DBA3E0-7C13-71F4-4AF5-302C695D7174}"/>
              </a:ext>
            </a:extLst>
          </p:cNvPr>
          <p:cNvPicPr>
            <a:picLocks noChangeAspect="1"/>
          </p:cNvPicPr>
          <p:nvPr/>
        </p:nvPicPr>
        <p:blipFill>
          <a:blip r:embed="rId13"/>
          <a:stretch>
            <a:fillRect/>
          </a:stretch>
        </p:blipFill>
        <p:spPr>
          <a:xfrm>
            <a:off x="7471148" y="4703462"/>
            <a:ext cx="695394" cy="172580"/>
          </a:xfrm>
          <a:prstGeom prst="rect">
            <a:avLst/>
          </a:prstGeom>
        </p:spPr>
      </p:pic>
      <p:sp>
        <p:nvSpPr>
          <p:cNvPr id="3" name="TextBox 2">
            <a:extLst>
              <a:ext uri="{FF2B5EF4-FFF2-40B4-BE49-F238E27FC236}">
                <a16:creationId xmlns:a16="http://schemas.microsoft.com/office/drawing/2014/main" id="{75736197-E894-D222-49F8-9B3D5035268D}"/>
              </a:ext>
            </a:extLst>
          </p:cNvPr>
          <p:cNvSpPr txBox="1"/>
          <p:nvPr userDrawn="1">
            <p:extLst>
              <p:ext uri="{1162E1C5-73C7-4A58-AE30-91384D911F3F}">
                <p184:classification xmlns:p184="http://schemas.microsoft.com/office/powerpoint/2018/4/main" val="hdr"/>
              </p:ext>
            </p:extLst>
          </p:nvPr>
        </p:nvSpPr>
        <p:spPr>
          <a:xfrm>
            <a:off x="63500" y="63500"/>
            <a:ext cx="1011238" cy="167640"/>
          </a:xfrm>
          <a:prstGeom prst="rect">
            <a:avLst/>
          </a:prstGeom>
        </p:spPr>
        <p:txBody>
          <a:bodyPr horzOverflow="overflow" lIns="0" tIns="0" rIns="0" bIns="0">
            <a:spAutoFit/>
          </a:bodyPr>
          <a:lstStyle/>
          <a:p>
            <a:pPr algn="l"/>
            <a:r>
              <a:rPr lang="en-DE" sz="1100">
                <a:solidFill>
                  <a:srgbClr val="000000">
                    <a:alpha val="50000"/>
                  </a:srgbClr>
                </a:solidFill>
                <a:latin typeface="Aptos" panose="020B0004020202020204" pitchFamily="34" charset="0"/>
              </a:rPr>
              <a:t>Legrand Internal</a:t>
            </a:r>
          </a:p>
        </p:txBody>
      </p:sp>
    </p:spTree>
    <p:extLst>
      <p:ext uri="{BB962C8B-B14F-4D97-AF65-F5344CB8AC3E}">
        <p14:creationId xmlns:p14="http://schemas.microsoft.com/office/powerpoint/2010/main" val="2106813238"/>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hf sldNum="0" hdr="0" dt="0"/>
  <p:txStyles>
    <p:titleStyle>
      <a:lvl1pPr algn="ctr" defTabSz="91437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46" indent="-171446" algn="l" defTabSz="91437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80" indent="-173034"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925"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71"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817"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3" pos="2880">
          <p15:clr>
            <a:srgbClr val="F26B43"/>
          </p15:clr>
        </p15:guide>
        <p15:guide id="27" orient="horz" pos="16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 name="Slide Number Placeholder 5">
            <a:extLst>
              <a:ext uri="{FF2B5EF4-FFF2-40B4-BE49-F238E27FC236}">
                <a16:creationId xmlns:a16="http://schemas.microsoft.com/office/drawing/2014/main" id="{69B858DA-6F48-442A-F7C2-DEFE13463CD2}"/>
              </a:ext>
            </a:extLst>
          </p:cNvPr>
          <p:cNvSpPr txBox="1">
            <a:spLocks/>
          </p:cNvSpPr>
          <p:nvPr/>
        </p:nvSpPr>
        <p:spPr>
          <a:xfrm>
            <a:off x="8455594" y="4728180"/>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b="1" smtClean="0">
                <a:solidFill>
                  <a:schemeClr val="tx1"/>
                </a:solidFill>
                <a:latin typeface="Arial" panose="020B0604020202020204" pitchFamily="34" charset="0"/>
                <a:cs typeface="Arial" panose="020B0604020202020204" pitchFamily="34" charset="0"/>
              </a:rPr>
              <a:pPr algn="ctr"/>
              <a:t>‹#›</a:t>
            </a:fld>
            <a:endParaRPr lang="en-US" sz="700" b="1" dirty="0">
              <a:solidFill>
                <a:schemeClr val="tx1"/>
              </a:solidFill>
              <a:latin typeface="Arial" panose="020B0604020202020204" pitchFamily="34" charset="0"/>
              <a:cs typeface="Arial" panose="020B0604020202020204" pitchFamily="34" charset="0"/>
            </a:endParaRPr>
          </a:p>
        </p:txBody>
      </p:sp>
      <p:sp>
        <p:nvSpPr>
          <p:cNvPr id="30" name="Rectangle 9">
            <a:extLst>
              <a:ext uri="{FF2B5EF4-FFF2-40B4-BE49-F238E27FC236}">
                <a16:creationId xmlns:a16="http://schemas.microsoft.com/office/drawing/2014/main" id="{8CF6A10A-08D6-59AC-2966-055C5A1E83DA}"/>
              </a:ext>
            </a:extLst>
          </p:cNvPr>
          <p:cNvSpPr/>
          <p:nvPr/>
        </p:nvSpPr>
        <p:spPr>
          <a:xfrm rot="2700000">
            <a:off x="8414633"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31" name="Rectangle 9">
            <a:extLst>
              <a:ext uri="{FF2B5EF4-FFF2-40B4-BE49-F238E27FC236}">
                <a16:creationId xmlns:a16="http://schemas.microsoft.com/office/drawing/2014/main" id="{F31CA10B-D11E-06EA-45DD-EC4C1653985A}"/>
              </a:ext>
            </a:extLst>
          </p:cNvPr>
          <p:cNvSpPr/>
          <p:nvPr/>
        </p:nvSpPr>
        <p:spPr>
          <a:xfrm rot="13500000">
            <a:off x="8808552" y="4750586"/>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2"/>
              </a:solidFill>
            </a:endParaRPr>
          </a:p>
        </p:txBody>
      </p:sp>
      <p:sp>
        <p:nvSpPr>
          <p:cNvPr id="32" name="Footer Placeholder 3">
            <a:extLst>
              <a:ext uri="{FF2B5EF4-FFF2-40B4-BE49-F238E27FC236}">
                <a16:creationId xmlns:a16="http://schemas.microsoft.com/office/drawing/2014/main" id="{3D0D2B68-91B2-DAF2-0F13-D49D53ED2C8C}"/>
              </a:ext>
            </a:extLst>
          </p:cNvPr>
          <p:cNvSpPr>
            <a:spLocks noGrp="1"/>
          </p:cNvSpPr>
          <p:nvPr>
            <p:ph type="ftr" sz="quarter" idx="3"/>
          </p:nvPr>
        </p:nvSpPr>
        <p:spPr>
          <a:xfrm>
            <a:off x="244141" y="4763535"/>
            <a:ext cx="3654527" cy="107722"/>
          </a:xfrm>
          <a:prstGeom prst="rect">
            <a:avLst/>
          </a:prstGeom>
        </p:spPr>
        <p:txBody>
          <a:bodyPr vert="horz" wrap="square" lIns="0" tIns="0" rIns="0" bIns="0" rtlCol="0" anchor="b" anchorCtr="0">
            <a:spAutoFit/>
          </a:bodyPr>
          <a:lstStyle>
            <a:lvl1pPr algn="l">
              <a:defRPr sz="700">
                <a:solidFill>
                  <a:schemeClr val="tx1"/>
                </a:solidFill>
                <a:latin typeface="Arial" panose="020B0604020202020204" pitchFamily="34" charset="0"/>
                <a:cs typeface="Arial" panose="020B0604020202020204" pitchFamily="34" charset="0"/>
              </a:defRPr>
            </a:lvl1pPr>
          </a:lstStyle>
          <a:p>
            <a:r>
              <a:rPr lang="en-US" cap="all"/>
              <a:t>PROPRIETARY &amp; CONFIDENTIAL // PRODUCT LINE, DIVISION OR BUSINESS UNIT</a:t>
            </a:r>
            <a:endParaRPr lang="en-US" cap="all" dirty="0"/>
          </a:p>
        </p:txBody>
      </p:sp>
      <p:cxnSp>
        <p:nvCxnSpPr>
          <p:cNvPr id="33" name="Connecteur droit 32">
            <a:extLst>
              <a:ext uri="{FF2B5EF4-FFF2-40B4-BE49-F238E27FC236}">
                <a16:creationId xmlns:a16="http://schemas.microsoft.com/office/drawing/2014/main" id="{DBB7A508-736F-7D20-F204-28E3356170B0}"/>
              </a:ext>
            </a:extLst>
          </p:cNvPr>
          <p:cNvCxnSpPr>
            <a:cxnSpLocks/>
          </p:cNvCxnSpPr>
          <p:nvPr/>
        </p:nvCxnSpPr>
        <p:spPr>
          <a:xfrm>
            <a:off x="251448" y="4552003"/>
            <a:ext cx="863739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34" name="Picture 29">
            <a:extLst>
              <a:ext uri="{FF2B5EF4-FFF2-40B4-BE49-F238E27FC236}">
                <a16:creationId xmlns:a16="http://schemas.microsoft.com/office/drawing/2014/main" id="{63FA143F-4881-AB6B-0B52-46D11F82C809}"/>
              </a:ext>
            </a:extLst>
          </p:cNvPr>
          <p:cNvPicPr>
            <a:picLocks noChangeAspect="1"/>
          </p:cNvPicPr>
          <p:nvPr/>
        </p:nvPicPr>
        <p:blipFill>
          <a:blip r:embed="rId131" cstate="email">
            <a:extLst>
              <a:ext uri="{28A0092B-C50C-407E-A947-70E740481C1C}">
                <a14:useLocalDpi xmlns:a14="http://schemas.microsoft.com/office/drawing/2010/main"/>
              </a:ext>
            </a:extLst>
          </a:blip>
          <a:stretch>
            <a:fillRect/>
          </a:stretch>
        </p:blipFill>
        <p:spPr>
          <a:xfrm>
            <a:off x="7471147" y="4703462"/>
            <a:ext cx="695394" cy="172328"/>
          </a:xfrm>
          <a:prstGeom prst="rect">
            <a:avLst/>
          </a:prstGeom>
        </p:spPr>
      </p:pic>
      <p:sp>
        <p:nvSpPr>
          <p:cNvPr id="3" name="TextBox 2">
            <a:extLst>
              <a:ext uri="{FF2B5EF4-FFF2-40B4-BE49-F238E27FC236}">
                <a16:creationId xmlns:a16="http://schemas.microsoft.com/office/drawing/2014/main" id="{C1DF93C7-A9A7-4AE7-7CA3-A2CBF6D82E97}"/>
              </a:ext>
            </a:extLst>
          </p:cNvPr>
          <p:cNvSpPr txBox="1"/>
          <p:nvPr userDrawn="1">
            <p:extLst>
              <p:ext uri="{1162E1C5-73C7-4A58-AE30-91384D911F3F}">
                <p184:classification xmlns:p184="http://schemas.microsoft.com/office/powerpoint/2018/4/main" val="hdr"/>
              </p:ext>
            </p:extLst>
          </p:nvPr>
        </p:nvSpPr>
        <p:spPr>
          <a:xfrm>
            <a:off x="63500" y="63500"/>
            <a:ext cx="1011238" cy="167640"/>
          </a:xfrm>
          <a:prstGeom prst="rect">
            <a:avLst/>
          </a:prstGeom>
        </p:spPr>
        <p:txBody>
          <a:bodyPr horzOverflow="overflow" lIns="0" tIns="0" rIns="0" bIns="0">
            <a:spAutoFit/>
          </a:bodyPr>
          <a:lstStyle/>
          <a:p>
            <a:pPr algn="l"/>
            <a:r>
              <a:rPr lang="en-DE" sz="1100">
                <a:solidFill>
                  <a:srgbClr val="000000">
                    <a:alpha val="50000"/>
                  </a:srgbClr>
                </a:solidFill>
                <a:latin typeface="Aptos" panose="020B0004020202020204" pitchFamily="34" charset="0"/>
              </a:rPr>
              <a:t>Legrand Internal</a:t>
            </a:r>
          </a:p>
        </p:txBody>
      </p:sp>
    </p:spTree>
    <p:extLst>
      <p:ext uri="{BB962C8B-B14F-4D97-AF65-F5344CB8AC3E}">
        <p14:creationId xmlns:p14="http://schemas.microsoft.com/office/powerpoint/2010/main" val="1570311674"/>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206" r:id="rId11"/>
    <p:sldLayoutId id="2147484265" r:id="rId12"/>
    <p:sldLayoutId id="2147484266" r:id="rId13"/>
    <p:sldLayoutId id="2147484267" r:id="rId14"/>
    <p:sldLayoutId id="2147484268" r:id="rId15"/>
    <p:sldLayoutId id="2147484269" r:id="rId16"/>
    <p:sldLayoutId id="2147484270" r:id="rId17"/>
    <p:sldLayoutId id="2147484271" r:id="rId18"/>
    <p:sldLayoutId id="2147484272" r:id="rId19"/>
    <p:sldLayoutId id="2147484273" r:id="rId20"/>
    <p:sldLayoutId id="2147484158" r:id="rId21"/>
    <p:sldLayoutId id="2147484159" r:id="rId22"/>
    <p:sldLayoutId id="2147484160" r:id="rId23"/>
    <p:sldLayoutId id="2147484161" r:id="rId24"/>
    <p:sldLayoutId id="2147484162" r:id="rId25"/>
    <p:sldLayoutId id="2147484163" r:id="rId26"/>
    <p:sldLayoutId id="2147484164" r:id="rId27"/>
    <p:sldLayoutId id="2147484165" r:id="rId28"/>
    <p:sldLayoutId id="2147484166" r:id="rId29"/>
    <p:sldLayoutId id="2147484167" r:id="rId30"/>
    <p:sldLayoutId id="2147484168" r:id="rId31"/>
    <p:sldLayoutId id="2147484169" r:id="rId32"/>
    <p:sldLayoutId id="2147484170" r:id="rId33"/>
    <p:sldLayoutId id="2147484171" r:id="rId34"/>
    <p:sldLayoutId id="2147484172" r:id="rId35"/>
    <p:sldLayoutId id="2147484173" r:id="rId36"/>
    <p:sldLayoutId id="2147484174" r:id="rId37"/>
    <p:sldLayoutId id="2147484175" r:id="rId38"/>
    <p:sldLayoutId id="2147484176" r:id="rId39"/>
    <p:sldLayoutId id="2147484177" r:id="rId40"/>
    <p:sldLayoutId id="2147484178" r:id="rId41"/>
    <p:sldLayoutId id="2147484179" r:id="rId42"/>
    <p:sldLayoutId id="2147484180" r:id="rId43"/>
    <p:sldLayoutId id="2147484181" r:id="rId44"/>
    <p:sldLayoutId id="2147484182" r:id="rId45"/>
    <p:sldLayoutId id="2147484183" r:id="rId46"/>
    <p:sldLayoutId id="2147484184" r:id="rId47"/>
    <p:sldLayoutId id="2147484185" r:id="rId48"/>
    <p:sldLayoutId id="2147484186" r:id="rId49"/>
    <p:sldLayoutId id="2147484187" r:id="rId50"/>
    <p:sldLayoutId id="2147484188" r:id="rId51"/>
    <p:sldLayoutId id="2147484189" r:id="rId52"/>
    <p:sldLayoutId id="2147484190" r:id="rId53"/>
    <p:sldLayoutId id="2147484191" r:id="rId54"/>
    <p:sldLayoutId id="2147484192" r:id="rId55"/>
    <p:sldLayoutId id="2147484193" r:id="rId56"/>
    <p:sldLayoutId id="2147484194" r:id="rId57"/>
    <p:sldLayoutId id="2147484195" r:id="rId58"/>
    <p:sldLayoutId id="2147484196" r:id="rId59"/>
    <p:sldLayoutId id="2147484197" r:id="rId60"/>
    <p:sldLayoutId id="2147484198" r:id="rId61"/>
    <p:sldLayoutId id="2147484199" r:id="rId62"/>
    <p:sldLayoutId id="2147484200" r:id="rId63"/>
    <p:sldLayoutId id="2147484201" r:id="rId64"/>
    <p:sldLayoutId id="2147484202" r:id="rId65"/>
    <p:sldLayoutId id="2147484203" r:id="rId66"/>
    <p:sldLayoutId id="2147484204" r:id="rId67"/>
    <p:sldLayoutId id="2147484205" r:id="rId68"/>
    <p:sldLayoutId id="2147485544" r:id="rId69"/>
    <p:sldLayoutId id="2147485545" r:id="rId70"/>
    <p:sldLayoutId id="2147485546" r:id="rId71"/>
    <p:sldLayoutId id="2147485547" r:id="rId72"/>
    <p:sldLayoutId id="2147485548" r:id="rId73"/>
    <p:sldLayoutId id="2147485549" r:id="rId74"/>
    <p:sldLayoutId id="2147485550" r:id="rId75"/>
    <p:sldLayoutId id="2147485551" r:id="rId76"/>
    <p:sldLayoutId id="2147485553" r:id="rId77"/>
    <p:sldLayoutId id="2147485554" r:id="rId78"/>
    <p:sldLayoutId id="2147485555" r:id="rId79"/>
    <p:sldLayoutId id="2147485556" r:id="rId80"/>
    <p:sldLayoutId id="2147485557" r:id="rId81"/>
    <p:sldLayoutId id="2147485558" r:id="rId82"/>
    <p:sldLayoutId id="2147485559" r:id="rId83"/>
    <p:sldLayoutId id="2147485560" r:id="rId84"/>
    <p:sldLayoutId id="2147485561" r:id="rId85"/>
    <p:sldLayoutId id="2147485562" r:id="rId86"/>
    <p:sldLayoutId id="2147485563" r:id="rId87"/>
    <p:sldLayoutId id="2147485568" r:id="rId88"/>
    <p:sldLayoutId id="2147485569" r:id="rId89"/>
    <p:sldLayoutId id="2147485570" r:id="rId90"/>
    <p:sldLayoutId id="2147485571" r:id="rId91"/>
    <p:sldLayoutId id="2147485572" r:id="rId92"/>
    <p:sldLayoutId id="2147485573" r:id="rId93"/>
    <p:sldLayoutId id="2147485574" r:id="rId94"/>
    <p:sldLayoutId id="2147485575" r:id="rId95"/>
    <p:sldLayoutId id="2147485576" r:id="rId96"/>
    <p:sldLayoutId id="2147485577" r:id="rId97"/>
    <p:sldLayoutId id="2147485578" r:id="rId98"/>
    <p:sldLayoutId id="2147485579" r:id="rId99"/>
    <p:sldLayoutId id="2147485580" r:id="rId100"/>
    <p:sldLayoutId id="2147485581" r:id="rId101"/>
    <p:sldLayoutId id="2147485582" r:id="rId102"/>
    <p:sldLayoutId id="2147485583" r:id="rId103"/>
    <p:sldLayoutId id="2147485584" r:id="rId104"/>
    <p:sldLayoutId id="2147485585" r:id="rId105"/>
    <p:sldLayoutId id="2147485586" r:id="rId106"/>
    <p:sldLayoutId id="2147485587" r:id="rId107"/>
    <p:sldLayoutId id="2147485588" r:id="rId108"/>
    <p:sldLayoutId id="2147485589" r:id="rId109"/>
    <p:sldLayoutId id="2147485590" r:id="rId110"/>
    <p:sldLayoutId id="2147485591" r:id="rId111"/>
    <p:sldLayoutId id="2147485592" r:id="rId112"/>
    <p:sldLayoutId id="2147485593" r:id="rId113"/>
    <p:sldLayoutId id="2147485594" r:id="rId114"/>
    <p:sldLayoutId id="2147485595" r:id="rId115"/>
    <p:sldLayoutId id="2147485596" r:id="rId116"/>
    <p:sldLayoutId id="2147485597" r:id="rId117"/>
    <p:sldLayoutId id="2147485598" r:id="rId118"/>
    <p:sldLayoutId id="2147485599" r:id="rId119"/>
    <p:sldLayoutId id="2147485600" r:id="rId120"/>
    <p:sldLayoutId id="2147485601" r:id="rId121"/>
    <p:sldLayoutId id="2147485602" r:id="rId122"/>
    <p:sldLayoutId id="2147485603" r:id="rId123"/>
    <p:sldLayoutId id="2147485604" r:id="rId124"/>
    <p:sldLayoutId id="2147485605" r:id="rId125"/>
    <p:sldLayoutId id="2147485606" r:id="rId126"/>
    <p:sldLayoutId id="2147485607" r:id="rId127"/>
    <p:sldLayoutId id="2147485608" r:id="rId128"/>
    <p:sldLayoutId id="2147485609" r:id="rId129"/>
  </p:sldLayoutIdLst>
  <p:hf sldNum="0" hdr="0" dt="0"/>
  <p:txStyles>
    <p:titleStyle>
      <a:lvl1pPr algn="l" defTabSz="91437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0" indent="0" algn="l" defTabSz="914378" rtl="0" eaLnBrk="1" latinLnBrk="0" hangingPunct="1">
        <a:spcBef>
          <a:spcPct val="20000"/>
        </a:spcBef>
        <a:buClr>
          <a:schemeClr val="accent1"/>
        </a:buClr>
        <a:buFont typeface="Arial" panose="020B0604020202020204" pitchFamily="34" charset="0"/>
        <a:buNone/>
        <a:defRPr sz="1500" kern="800" spc="-10">
          <a:solidFill>
            <a:schemeClr val="tx1"/>
          </a:solidFill>
          <a:latin typeface="+mn-lt"/>
          <a:ea typeface="+mn-ea"/>
          <a:cs typeface="+mn-cs"/>
        </a:defRPr>
      </a:lvl1pPr>
      <a:lvl2pPr marL="344480" indent="-173034" algn="l" defTabSz="914378" rtl="0" eaLnBrk="1" latinLnBrk="0" hangingPunct="1">
        <a:spcBef>
          <a:spcPct val="20000"/>
        </a:spcBef>
        <a:buClr>
          <a:schemeClr val="accent1"/>
        </a:buClr>
        <a:buFont typeface="Wingdings" pitchFamily="2" charset="2"/>
        <a:buChar char="§"/>
        <a:defRPr sz="1200" kern="800">
          <a:solidFill>
            <a:schemeClr val="tx1"/>
          </a:solidFill>
          <a:latin typeface="+mn-lt"/>
          <a:ea typeface="+mn-ea"/>
          <a:cs typeface="+mn-cs"/>
        </a:defRPr>
      </a:lvl2pPr>
      <a:lvl3pPr marL="515925"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71"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817"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3" pos="2880">
          <p15:clr>
            <a:srgbClr val="F26B43"/>
          </p15:clr>
        </p15:guide>
        <p15:guide id="27" orient="horz" pos="16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533400" y="0"/>
            <a:ext cx="6854825" cy="671513"/>
          </a:xfrm>
          <a:prstGeom prst="rect">
            <a:avLst/>
          </a:prstGeom>
          <a:noFill/>
          <a:ln w="9525">
            <a:noFill/>
            <a:miter lim="800000"/>
            <a:headEnd/>
            <a:tailEnd/>
          </a:ln>
        </p:spPr>
        <p:txBody>
          <a:bodyPr vert="horz" wrap="square" lIns="0" tIns="0" rIns="91440" bIns="0" numCol="1" anchor="b" anchorCtr="0" compatLnSpc="1">
            <a:prstTxWarp prst="textNoShape">
              <a:avLst/>
            </a:prstTxWarp>
          </a:bodyPr>
          <a:lstStyle/>
          <a:p>
            <a:pPr lvl="0"/>
            <a:r>
              <a:rPr lang="en-US" altLang="x-none" dirty="0"/>
              <a:t>Click to edit Title text</a:t>
            </a:r>
          </a:p>
        </p:txBody>
      </p:sp>
      <p:sp>
        <p:nvSpPr>
          <p:cNvPr id="7" name="Slide Number Placeholder 5"/>
          <p:cNvSpPr>
            <a:spLocks noGrp="1"/>
          </p:cNvSpPr>
          <p:nvPr>
            <p:ph type="sldNum" sz="quarter" idx="4"/>
          </p:nvPr>
        </p:nvSpPr>
        <p:spPr>
          <a:xfrm>
            <a:off x="8723313" y="4851400"/>
            <a:ext cx="395287" cy="292100"/>
          </a:xfrm>
          <a:prstGeom prst="rect">
            <a:avLst/>
          </a:prstGeom>
        </p:spPr>
        <p:txBody>
          <a:bodyPr vert="horz" wrap="square" lIns="0" tIns="0" rIns="0" bIns="0" numCol="1" anchor="ctr" anchorCtr="0" compatLnSpc="1">
            <a:prstTxWarp prst="textNoShape">
              <a:avLst/>
            </a:prstTxWarp>
          </a:bodyPr>
          <a:lstStyle>
            <a:lvl1pPr algn="ctr" eaLnBrk="1" hangingPunct="1">
              <a:defRPr sz="1200" smtClean="0">
                <a:solidFill>
                  <a:schemeClr val="accent2"/>
                </a:solidFill>
                <a:latin typeface="Arial Narrow Regular" charset="0"/>
                <a:cs typeface="+mn-cs"/>
              </a:defRPr>
            </a:lvl1pPr>
          </a:lstStyle>
          <a:p>
            <a:pPr>
              <a:defRPr/>
            </a:pPr>
            <a:fld id="{8BDD6EC4-8600-6545-8A85-2A98D3DBA5BE}" type="slidenum">
              <a:rPr lang="en-US" altLang="x-none"/>
              <a:pPr>
                <a:defRPr/>
              </a:pPr>
              <a:t>‹#›</a:t>
            </a:fld>
            <a:endParaRPr lang="en-US" altLang="x-none"/>
          </a:p>
        </p:txBody>
      </p:sp>
      <p:sp>
        <p:nvSpPr>
          <p:cNvPr id="9" name="Text Placeholder 8"/>
          <p:cNvSpPr>
            <a:spLocks noGrp="1"/>
          </p:cNvSpPr>
          <p:nvPr>
            <p:ph type="body" idx="1"/>
          </p:nvPr>
        </p:nvSpPr>
        <p:spPr>
          <a:xfrm>
            <a:off x="533400" y="1249363"/>
            <a:ext cx="8153400" cy="3344862"/>
          </a:xfrm>
          <a:prstGeom prst="rect">
            <a:avLst/>
          </a:prstGeom>
        </p:spPr>
        <p:txBody>
          <a:bodyPr vert="horz" wrap="square" lIns="0" tIns="0" rIns="0" bIns="0" numCol="1" anchor="t" anchorCtr="0" compatLnSpc="1">
            <a:prstTxWarp prst="textNoShape">
              <a:avLst/>
            </a:prstTxWarp>
            <a:normAutofit/>
          </a:bodyPr>
          <a:lstStyle/>
          <a:p>
            <a:pPr lvl="0"/>
            <a:r>
              <a:rPr lang="en-US" altLang="x-none" dirty="0"/>
              <a:t>Click to edit title text</a:t>
            </a:r>
          </a:p>
          <a:p>
            <a:pPr lvl="1"/>
            <a:r>
              <a:rPr lang="en-US" altLang="x-none" dirty="0"/>
              <a:t>Second level</a:t>
            </a:r>
          </a:p>
          <a:p>
            <a:pPr lvl="2"/>
            <a:r>
              <a:rPr lang="en-US" altLang="x-none" dirty="0"/>
              <a:t>Third level</a:t>
            </a:r>
          </a:p>
          <a:p>
            <a:pPr lvl="3"/>
            <a:r>
              <a:rPr lang="en-US" altLang="x-none" dirty="0"/>
              <a:t>Fourth level</a:t>
            </a:r>
          </a:p>
          <a:p>
            <a:pPr lvl="4"/>
            <a:r>
              <a:rPr lang="en-US" altLang="x-none" dirty="0"/>
              <a:t>Fifth level</a:t>
            </a:r>
          </a:p>
        </p:txBody>
      </p:sp>
      <p:sp>
        <p:nvSpPr>
          <p:cNvPr id="1031" name="TextBox 1"/>
          <p:cNvSpPr txBox="1">
            <a:spLocks noChangeArrowheads="1"/>
          </p:cNvSpPr>
          <p:nvPr/>
        </p:nvSpPr>
        <p:spPr bwMode="auto">
          <a:xfrm>
            <a:off x="2413000" y="304800"/>
            <a:ext cx="914400" cy="914400"/>
          </a:xfrm>
          <a:prstGeom prst="rect">
            <a:avLst/>
          </a:prstGeom>
          <a:noFill/>
          <a:ln>
            <a:noFill/>
          </a:ln>
        </p:spPr>
        <p:txBody>
          <a:bodyPr wrap="none"/>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defRPr/>
            </a:pPr>
            <a:endParaRPr lang="en-US" altLang="en-US" sz="6300">
              <a:solidFill>
                <a:srgbClr val="6FB673"/>
              </a:solidFill>
              <a:ea typeface="+mn-ea"/>
              <a:cs typeface="+mn-cs"/>
            </a:endParaRPr>
          </a:p>
        </p:txBody>
      </p:sp>
      <p:cxnSp>
        <p:nvCxnSpPr>
          <p:cNvPr id="14" name="Straight Connector 13"/>
          <p:cNvCxnSpPr/>
          <p:nvPr/>
        </p:nvCxnSpPr>
        <p:spPr bwMode="auto">
          <a:xfrm>
            <a:off x="8686800" y="4851400"/>
            <a:ext cx="0" cy="292100"/>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2283360"/>
      </p:ext>
    </p:extLst>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837" r:id="rId10"/>
    <p:sldLayoutId id="2147484838" r:id="rId11"/>
    <p:sldLayoutId id="2147484839" r:id="rId12"/>
    <p:sldLayoutId id="2147484840" r:id="rId13"/>
    <p:sldLayoutId id="2147484841" r:id="rId14"/>
    <p:sldLayoutId id="2147484842" r:id="rId15"/>
    <p:sldLayoutId id="2147484843" r:id="rId16"/>
    <p:sldLayoutId id="2147484844" r:id="rId17"/>
    <p:sldLayoutId id="2147484845" r:id="rId18"/>
    <p:sldLayoutId id="2147484846" r:id="rId19"/>
    <p:sldLayoutId id="2147484847" r:id="rId20"/>
    <p:sldLayoutId id="2147485035" r:id="rId21"/>
    <p:sldLayoutId id="2147485036" r:id="rId22"/>
    <p:sldLayoutId id="2147485037" r:id="rId23"/>
    <p:sldLayoutId id="2147485038" r:id="rId24"/>
    <p:sldLayoutId id="2147485039" r:id="rId25"/>
    <p:sldLayoutId id="2147485040" r:id="rId26"/>
    <p:sldLayoutId id="2147485041" r:id="rId27"/>
    <p:sldLayoutId id="2147485042" r:id="rId28"/>
    <p:sldLayoutId id="2147485043" r:id="rId29"/>
    <p:sldLayoutId id="2147485044" r:id="rId30"/>
    <p:sldLayoutId id="2147485045" r:id="rId31"/>
    <p:sldLayoutId id="2147485046" r:id="rId32"/>
    <p:sldLayoutId id="2147485047" r:id="rId33"/>
    <p:sldLayoutId id="2147485048" r:id="rId34"/>
    <p:sldLayoutId id="2147485049" r:id="rId35"/>
    <p:sldLayoutId id="2147485050" r:id="rId36"/>
    <p:sldLayoutId id="2147485051" r:id="rId37"/>
    <p:sldLayoutId id="2147485052" r:id="rId38"/>
    <p:sldLayoutId id="2147485053" r:id="rId39"/>
    <p:sldLayoutId id="2147485054" r:id="rId40"/>
    <p:sldLayoutId id="2147485074" r:id="rId41"/>
    <p:sldLayoutId id="2147485088" r:id="rId42"/>
    <p:sldLayoutId id="2147485097" r:id="rId43"/>
    <p:sldLayoutId id="2147485098" r:id="rId44"/>
    <p:sldLayoutId id="2147485099" r:id="rId45"/>
    <p:sldLayoutId id="2147485100" r:id="rId46"/>
    <p:sldLayoutId id="2147485101" r:id="rId47"/>
    <p:sldLayoutId id="2147485102" r:id="rId48"/>
    <p:sldLayoutId id="2147485532" r:id="rId49"/>
    <p:sldLayoutId id="2147485539" r:id="rId50"/>
    <p:sldLayoutId id="2147485540" r:id="rId51"/>
    <p:sldLayoutId id="2147485541" r:id="rId52"/>
    <p:sldLayoutId id="2147485542" r:id="rId53"/>
  </p:sldLayoutIdLst>
  <p:hf sldNum="0" hdr="0" ftr="0" dt="0"/>
  <p:txStyles>
    <p:titleStyle>
      <a:lvl1pPr algn="l" defTabSz="411163" rtl="0" eaLnBrk="1" fontAlgn="base" hangingPunct="1">
        <a:lnSpc>
          <a:spcPts val="4038"/>
        </a:lnSpc>
        <a:spcBef>
          <a:spcPct val="0"/>
        </a:spcBef>
        <a:spcAft>
          <a:spcPct val="0"/>
        </a:spcAft>
        <a:defRPr sz="3200" kern="1200" spc="-81">
          <a:solidFill>
            <a:schemeClr val="accent2"/>
          </a:solidFill>
          <a:latin typeface="Arial Narrow"/>
          <a:ea typeface="ヒラギノ角ゴ Pro W3" charset="-128"/>
          <a:cs typeface="Arial Narrow"/>
        </a:defRPr>
      </a:lvl1pPr>
      <a:lvl2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2pPr>
      <a:lvl3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3pPr>
      <a:lvl4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4pPr>
      <a:lvl5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5pPr>
      <a:lvl6pPr marL="41148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6pPr>
      <a:lvl7pPr marL="82296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7pPr>
      <a:lvl8pPr marL="123444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8pPr>
      <a:lvl9pPr marL="164592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9pPr>
    </p:titleStyle>
    <p:bodyStyle>
      <a:lvl1pPr indent="-342900" algn="l" defTabSz="411163" rtl="0" eaLnBrk="1" fontAlgn="base" hangingPunct="1">
        <a:lnSpc>
          <a:spcPts val="2463"/>
        </a:lnSpc>
        <a:spcBef>
          <a:spcPct val="20000"/>
        </a:spcBef>
        <a:spcAft>
          <a:spcPct val="0"/>
        </a:spcAft>
        <a:buClr>
          <a:srgbClr val="95BE35"/>
        </a:buClr>
        <a:buFont typeface="Wingdings" charset="2"/>
        <a:defRPr sz="2600" b="1" kern="1200">
          <a:solidFill>
            <a:schemeClr val="tx1"/>
          </a:solidFill>
          <a:latin typeface="Arial Narrow"/>
          <a:ea typeface="ヒラギノ角ゴ Pro W3" charset="-128"/>
          <a:cs typeface="Arial Narrow"/>
        </a:defRPr>
      </a:lvl1pPr>
      <a:lvl2pPr marL="346075" indent="-296863" algn="l" defTabSz="411163" rtl="0" eaLnBrk="1" fontAlgn="base" hangingPunct="1">
        <a:lnSpc>
          <a:spcPts val="2000"/>
        </a:lnSpc>
        <a:spcBef>
          <a:spcPts val="538"/>
        </a:spcBef>
        <a:spcAft>
          <a:spcPct val="0"/>
        </a:spcAft>
        <a:buClrTx/>
        <a:buFont typeface="Arial" charset="0"/>
        <a:buChar char="•"/>
        <a:defRPr sz="2200" kern="1200">
          <a:solidFill>
            <a:schemeClr val="accent2"/>
          </a:solidFill>
          <a:latin typeface="Arial Narrow"/>
          <a:ea typeface="ヒラギノ角ゴ Pro W3" charset="-128"/>
          <a:cs typeface="Arial Narrow"/>
        </a:defRPr>
      </a:lvl2pPr>
      <a:lvl3pPr marL="533400" indent="-114300" algn="l" defTabSz="411163" rtl="0" eaLnBrk="1" fontAlgn="base" hangingPunct="1">
        <a:lnSpc>
          <a:spcPts val="2400"/>
        </a:lnSpc>
        <a:spcBef>
          <a:spcPts val="100"/>
        </a:spcBef>
        <a:spcAft>
          <a:spcPct val="0"/>
        </a:spcAft>
        <a:buClrTx/>
        <a:buSzPct val="110000"/>
        <a:buFont typeface="Arial" charset="0"/>
        <a:buChar char="•"/>
        <a:defRPr sz="2000" kern="1200">
          <a:solidFill>
            <a:schemeClr val="accent2"/>
          </a:solidFill>
          <a:latin typeface="Arial Narrow"/>
          <a:ea typeface="ヒラギノ角ゴ Pro W3" charset="-128"/>
          <a:cs typeface="Arial Narrow"/>
        </a:defRPr>
      </a:lvl3pPr>
      <a:lvl4pPr marL="854075" indent="-261938" algn="l" defTabSz="411163" rtl="0" eaLnBrk="1" fontAlgn="base" hangingPunct="1">
        <a:lnSpc>
          <a:spcPts val="2400"/>
        </a:lnSpc>
        <a:spcBef>
          <a:spcPts val="100"/>
        </a:spcBef>
        <a:spcAft>
          <a:spcPct val="0"/>
        </a:spcAft>
        <a:buClrTx/>
        <a:buSzPct val="110000"/>
        <a:buFont typeface="Arial" charset="0"/>
        <a:buChar char="•"/>
        <a:defRPr sz="1800" i="1" kern="1200" spc="50">
          <a:solidFill>
            <a:schemeClr val="accent2"/>
          </a:solidFill>
          <a:latin typeface="Arial Narrow"/>
          <a:ea typeface="ヒラギノ角ゴ Pro W3" charset="-128"/>
          <a:cs typeface="Arial Narrow"/>
        </a:defRPr>
      </a:lvl4pPr>
      <a:lvl5pPr marL="1092200" indent="-171450" algn="l" defTabSz="411163" rtl="0" eaLnBrk="1" fontAlgn="base" hangingPunct="1">
        <a:lnSpc>
          <a:spcPts val="2000"/>
        </a:lnSpc>
        <a:spcBef>
          <a:spcPts val="100"/>
        </a:spcBef>
        <a:spcAft>
          <a:spcPct val="0"/>
        </a:spcAft>
        <a:buClrTx/>
        <a:buFont typeface="Arial" charset="0"/>
        <a:buChar char="•"/>
        <a:defRPr sz="1600" i="1" kern="1200">
          <a:solidFill>
            <a:schemeClr val="accent2"/>
          </a:solidFill>
          <a:latin typeface="Arial Narrow"/>
          <a:ea typeface="ヒラギノ角ゴ Pro W3" charset="-128"/>
          <a:cs typeface="Arial Narrow"/>
        </a:defRPr>
      </a:lvl5pPr>
      <a:lvl6pPr marL="2263140" indent="-205740" algn="l" defTabSz="411480" rtl="0" eaLnBrk="1" latinLnBrk="0" hangingPunct="1">
        <a:spcBef>
          <a:spcPct val="20000"/>
        </a:spcBef>
        <a:buFont typeface="Arial"/>
        <a:buChar char="•"/>
        <a:defRPr sz="1800" kern="1200">
          <a:solidFill>
            <a:schemeClr val="tx1"/>
          </a:solidFill>
          <a:latin typeface="+mn-lt"/>
          <a:ea typeface="+mn-ea"/>
          <a:cs typeface="+mn-cs"/>
        </a:defRPr>
      </a:lvl6pPr>
      <a:lvl7pPr marL="2674620" indent="-205740" algn="l" defTabSz="411480" rtl="0" eaLnBrk="1" latinLnBrk="0" hangingPunct="1">
        <a:spcBef>
          <a:spcPct val="20000"/>
        </a:spcBef>
        <a:buFont typeface="Arial"/>
        <a:buChar char="•"/>
        <a:defRPr sz="1800" kern="1200">
          <a:solidFill>
            <a:schemeClr val="tx1"/>
          </a:solidFill>
          <a:latin typeface="+mn-lt"/>
          <a:ea typeface="+mn-ea"/>
          <a:cs typeface="+mn-cs"/>
        </a:defRPr>
      </a:lvl7pPr>
      <a:lvl8pPr marL="3086100" indent="-205740" algn="l" defTabSz="411480" rtl="0" eaLnBrk="1" latinLnBrk="0" hangingPunct="1">
        <a:spcBef>
          <a:spcPct val="20000"/>
        </a:spcBef>
        <a:buFont typeface="Arial"/>
        <a:buChar char="•"/>
        <a:defRPr sz="1800" kern="1200">
          <a:solidFill>
            <a:schemeClr val="tx1"/>
          </a:solidFill>
          <a:latin typeface="+mn-lt"/>
          <a:ea typeface="+mn-ea"/>
          <a:cs typeface="+mn-cs"/>
        </a:defRPr>
      </a:lvl8pPr>
      <a:lvl9pPr marL="3497580" indent="-205740" algn="l" defTabSz="41148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DBA77-222C-4D42-8D98-2D8185CB2048}"/>
              </a:ext>
            </a:extLst>
          </p:cNvPr>
          <p:cNvSpPr>
            <a:spLocks noGrp="1"/>
          </p:cNvSpPr>
          <p:nvPr>
            <p:ph type="title"/>
          </p:nvPr>
        </p:nvSpPr>
        <p:spPr>
          <a:xfrm>
            <a:off x="632222" y="59532"/>
            <a:ext cx="7772400" cy="832247"/>
          </a:xfrm>
          <a:prstGeom prst="rect">
            <a:avLst/>
          </a:prstGeom>
        </p:spPr>
        <p:txBody>
          <a:bodyPr vert="horz" lIns="0" tIns="0" rIns="0" bIns="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B7A4E888-D821-D74C-87CE-319C76148C9D}"/>
              </a:ext>
            </a:extLst>
          </p:cNvPr>
          <p:cNvSpPr>
            <a:spLocks noGrp="1"/>
          </p:cNvSpPr>
          <p:nvPr>
            <p:ph type="body" idx="1"/>
          </p:nvPr>
        </p:nvSpPr>
        <p:spPr>
          <a:xfrm>
            <a:off x="632223" y="1175147"/>
            <a:ext cx="7825978" cy="321349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Rectangle 37">
            <a:extLst>
              <a:ext uri="{FF2B5EF4-FFF2-40B4-BE49-F238E27FC236}">
                <a16:creationId xmlns:a16="http://schemas.microsoft.com/office/drawing/2014/main" id="{8A5A356A-6501-F54B-9526-1781D637A498}"/>
              </a:ext>
            </a:extLst>
          </p:cNvPr>
          <p:cNvSpPr/>
          <p:nvPr/>
        </p:nvSpPr>
        <p:spPr>
          <a:xfrm>
            <a:off x="8733235" y="4718448"/>
            <a:ext cx="250031" cy="250031"/>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78" eaLnBrk="1" fontAlgn="auto" hangingPunct="1">
              <a:spcBef>
                <a:spcPts val="0"/>
              </a:spcBef>
              <a:spcAft>
                <a:spcPts val="0"/>
              </a:spcAft>
              <a:defRPr/>
            </a:pPr>
            <a:endParaRPr lang="en-US" sz="1800">
              <a:solidFill>
                <a:schemeClr val="bg2"/>
              </a:solidFill>
            </a:endParaRPr>
          </a:p>
        </p:txBody>
      </p:sp>
      <p:sp>
        <p:nvSpPr>
          <p:cNvPr id="39" name="Rectangle 38">
            <a:extLst>
              <a:ext uri="{FF2B5EF4-FFF2-40B4-BE49-F238E27FC236}">
                <a16:creationId xmlns:a16="http://schemas.microsoft.com/office/drawing/2014/main" id="{BE350339-4487-364F-BCEB-60F3F942D44E}"/>
              </a:ext>
            </a:extLst>
          </p:cNvPr>
          <p:cNvSpPr/>
          <p:nvPr/>
        </p:nvSpPr>
        <p:spPr>
          <a:xfrm>
            <a:off x="8407004" y="4718448"/>
            <a:ext cx="248840" cy="250031"/>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78" eaLnBrk="1" fontAlgn="auto" hangingPunct="1">
              <a:spcBef>
                <a:spcPts val="0"/>
              </a:spcBef>
              <a:spcAft>
                <a:spcPts val="0"/>
              </a:spcAft>
              <a:defRPr/>
            </a:pPr>
            <a:endParaRPr lang="en-US" sz="1800">
              <a:solidFill>
                <a:schemeClr val="bg2"/>
              </a:solidFill>
            </a:endParaRPr>
          </a:p>
        </p:txBody>
      </p:sp>
      <p:sp>
        <p:nvSpPr>
          <p:cNvPr id="5" name="Footer Placeholder 3">
            <a:extLst>
              <a:ext uri="{FF2B5EF4-FFF2-40B4-BE49-F238E27FC236}">
                <a16:creationId xmlns:a16="http://schemas.microsoft.com/office/drawing/2014/main" id="{9985F396-C4A3-4DC1-24B5-FFAAC7406B0A}"/>
              </a:ext>
            </a:extLst>
          </p:cNvPr>
          <p:cNvSpPr txBox="1">
            <a:spLocks/>
          </p:cNvSpPr>
          <p:nvPr userDrawn="1"/>
        </p:nvSpPr>
        <p:spPr>
          <a:xfrm>
            <a:off x="1699157" y="4718448"/>
            <a:ext cx="1355153" cy="273844"/>
          </a:xfrm>
          <a:prstGeom prst="rect">
            <a:avLst/>
          </a:prstGeom>
        </p:spPr>
        <p:txBody>
          <a:bodyPr vert="horz" lIns="68580" tIns="34290" rIns="68580" bIns="34290" rtlCol="0" anchor="ctr"/>
          <a:lstStyle>
            <a:defPPr>
              <a:defRPr lang="en-US"/>
            </a:defPPr>
            <a:lvl1pPr algn="r" defTabSz="1219170" rtl="0" eaLnBrk="1" fontAlgn="auto" hangingPunct="1">
              <a:spcBef>
                <a:spcPts val="0"/>
              </a:spcBef>
              <a:spcAft>
                <a:spcPts val="0"/>
              </a:spcAft>
              <a:defRPr sz="900" kern="1200" cap="all" dirty="0">
                <a:solidFill>
                  <a:schemeClr val="bg2"/>
                </a:solidFill>
                <a:latin typeface="+mn-lt"/>
                <a:ea typeface="+mn-ea"/>
                <a:cs typeface="+mn-cs"/>
              </a:defRPr>
            </a:lvl1pPr>
            <a:lvl2pPr marL="608013" indent="-150813" algn="l" defTabSz="1217613"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1217613" indent="-303213" algn="l" defTabSz="1217613"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827213" indent="-455613" algn="l" defTabSz="1217613"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2436813" indent="-608013" algn="l" defTabSz="1217613"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pPr algn="l">
              <a:defRPr/>
            </a:pPr>
            <a:r>
              <a:rPr lang="en-US" sz="675"/>
              <a:t>Improving Lives</a:t>
            </a:r>
          </a:p>
        </p:txBody>
      </p:sp>
      <p:pic>
        <p:nvPicPr>
          <p:cNvPr id="6" name="Picture 5">
            <a:extLst>
              <a:ext uri="{FF2B5EF4-FFF2-40B4-BE49-F238E27FC236}">
                <a16:creationId xmlns:a16="http://schemas.microsoft.com/office/drawing/2014/main" id="{79407C28-22F8-021F-6236-5CEEA740F20F}"/>
              </a:ext>
            </a:extLst>
          </p:cNvPr>
          <p:cNvPicPr>
            <a:picLocks noChangeAspect="1"/>
          </p:cNvPicPr>
          <p:nvPr userDrawn="1"/>
        </p:nvPicPr>
        <p:blipFill>
          <a:blip r:embed="rId93" cstate="screen">
            <a:extLst>
              <a:ext uri="{28A0092B-C50C-407E-A947-70E740481C1C}">
                <a14:useLocalDpi xmlns:a14="http://schemas.microsoft.com/office/drawing/2010/main"/>
              </a:ext>
            </a:extLst>
          </a:blip>
          <a:stretch>
            <a:fillRect/>
          </a:stretch>
        </p:blipFill>
        <p:spPr>
          <a:xfrm>
            <a:off x="255025" y="4726164"/>
            <a:ext cx="1316735" cy="255412"/>
          </a:xfrm>
          <a:prstGeom prst="rect">
            <a:avLst/>
          </a:prstGeom>
        </p:spPr>
      </p:pic>
      <p:sp>
        <p:nvSpPr>
          <p:cNvPr id="7" name="TextBox 6">
            <a:extLst>
              <a:ext uri="{FF2B5EF4-FFF2-40B4-BE49-F238E27FC236}">
                <a16:creationId xmlns:a16="http://schemas.microsoft.com/office/drawing/2014/main" id="{C4D118EE-6E60-E5B0-8057-69FFCD4A0F72}"/>
              </a:ext>
            </a:extLst>
          </p:cNvPr>
          <p:cNvSpPr txBox="1"/>
          <p:nvPr userDrawn="1">
            <p:extLst>
              <p:ext uri="{1162E1C5-73C7-4A58-AE30-91384D911F3F}">
                <p184:classification xmlns:p184="http://schemas.microsoft.com/office/powerpoint/2018/4/main" val="hdr"/>
              </p:ext>
            </p:extLst>
          </p:nvPr>
        </p:nvSpPr>
        <p:spPr>
          <a:xfrm>
            <a:off x="63500" y="63500"/>
            <a:ext cx="1011238" cy="167640"/>
          </a:xfrm>
          <a:prstGeom prst="rect">
            <a:avLst/>
          </a:prstGeom>
        </p:spPr>
        <p:txBody>
          <a:bodyPr horzOverflow="overflow" lIns="0" tIns="0" rIns="0" bIns="0">
            <a:spAutoFit/>
          </a:bodyPr>
          <a:lstStyle/>
          <a:p>
            <a:pPr algn="l"/>
            <a:r>
              <a:rPr lang="en-DE" sz="1100">
                <a:solidFill>
                  <a:srgbClr val="000000">
                    <a:alpha val="50000"/>
                  </a:srgbClr>
                </a:solidFill>
                <a:latin typeface="Aptos" panose="020B0004020202020204" pitchFamily="34" charset="0"/>
              </a:rPr>
              <a:t>Legrand Internal</a:t>
            </a:r>
          </a:p>
        </p:txBody>
      </p:sp>
    </p:spTree>
    <p:extLst>
      <p:ext uri="{BB962C8B-B14F-4D97-AF65-F5344CB8AC3E}">
        <p14:creationId xmlns:p14="http://schemas.microsoft.com/office/powerpoint/2010/main" val="880009669"/>
      </p:ext>
    </p:extLst>
  </p:cSld>
  <p:clrMap bg1="lt1" tx1="dk1" bg2="lt2" tx2="dk2" accent1="accent1" accent2="accent2" accent3="accent3" accent4="accent4" accent5="accent5" accent6="accent6" hlink="hlink" folHlink="folHlink"/>
  <p:sldLayoutIdLst>
    <p:sldLayoutId id="2147484595" r:id="rId1"/>
    <p:sldLayoutId id="2147484596" r:id="rId2"/>
    <p:sldLayoutId id="2147484597" r:id="rId3"/>
    <p:sldLayoutId id="2147484598" r:id="rId4"/>
    <p:sldLayoutId id="2147484599" r:id="rId5"/>
    <p:sldLayoutId id="2147484600" r:id="rId6"/>
    <p:sldLayoutId id="2147484601" r:id="rId7"/>
    <p:sldLayoutId id="2147484602" r:id="rId8"/>
    <p:sldLayoutId id="2147484603" r:id="rId9"/>
    <p:sldLayoutId id="2147484604" r:id="rId10"/>
    <p:sldLayoutId id="2147484605" r:id="rId11"/>
    <p:sldLayoutId id="2147484606" r:id="rId12"/>
    <p:sldLayoutId id="2147484607" r:id="rId13"/>
    <p:sldLayoutId id="2147484608" r:id="rId14"/>
    <p:sldLayoutId id="2147484609" r:id="rId15"/>
    <p:sldLayoutId id="2147484610" r:id="rId16"/>
    <p:sldLayoutId id="2147484611" r:id="rId17"/>
    <p:sldLayoutId id="2147484612" r:id="rId18"/>
    <p:sldLayoutId id="2147484613" r:id="rId19"/>
    <p:sldLayoutId id="2147484614" r:id="rId20"/>
    <p:sldLayoutId id="2147484615" r:id="rId21"/>
    <p:sldLayoutId id="2147484616" r:id="rId22"/>
    <p:sldLayoutId id="2147484617" r:id="rId23"/>
    <p:sldLayoutId id="2147484618" r:id="rId24"/>
    <p:sldLayoutId id="2147484619" r:id="rId25"/>
    <p:sldLayoutId id="2147484620" r:id="rId26"/>
    <p:sldLayoutId id="2147484621" r:id="rId27"/>
    <p:sldLayoutId id="2147484622" r:id="rId28"/>
    <p:sldLayoutId id="2147484623" r:id="rId29"/>
    <p:sldLayoutId id="2147484624" r:id="rId30"/>
    <p:sldLayoutId id="2147484625" r:id="rId31"/>
    <p:sldLayoutId id="2147484626" r:id="rId32"/>
    <p:sldLayoutId id="2147484627" r:id="rId33"/>
    <p:sldLayoutId id="2147484628" r:id="rId34"/>
    <p:sldLayoutId id="2147484629" r:id="rId35"/>
    <p:sldLayoutId id="2147484630" r:id="rId36"/>
    <p:sldLayoutId id="2147484631" r:id="rId37"/>
    <p:sldLayoutId id="2147484632" r:id="rId38"/>
    <p:sldLayoutId id="2147484633" r:id="rId39"/>
    <p:sldLayoutId id="2147484634" r:id="rId40"/>
    <p:sldLayoutId id="2147484635" r:id="rId41"/>
    <p:sldLayoutId id="2147484636" r:id="rId42"/>
    <p:sldLayoutId id="2147484637" r:id="rId43"/>
    <p:sldLayoutId id="2147484638" r:id="rId44"/>
    <p:sldLayoutId id="2147484639" r:id="rId45"/>
    <p:sldLayoutId id="2147484640" r:id="rId46"/>
    <p:sldLayoutId id="2147484641" r:id="rId47"/>
    <p:sldLayoutId id="2147484642" r:id="rId48"/>
    <p:sldLayoutId id="2147484643" r:id="rId49"/>
    <p:sldLayoutId id="2147484644" r:id="rId50"/>
    <p:sldLayoutId id="2147484645" r:id="rId51"/>
    <p:sldLayoutId id="2147484646" r:id="rId52"/>
    <p:sldLayoutId id="2147484647" r:id="rId53"/>
    <p:sldLayoutId id="2147484648" r:id="rId54"/>
    <p:sldLayoutId id="2147484649" r:id="rId55"/>
    <p:sldLayoutId id="2147484650" r:id="rId56"/>
    <p:sldLayoutId id="2147484651" r:id="rId57"/>
    <p:sldLayoutId id="2147484652" r:id="rId58"/>
    <p:sldLayoutId id="2147484653" r:id="rId59"/>
    <p:sldLayoutId id="2147484654" r:id="rId60"/>
    <p:sldLayoutId id="2147484655" r:id="rId61"/>
    <p:sldLayoutId id="2147484656" r:id="rId62"/>
    <p:sldLayoutId id="2147484657" r:id="rId63"/>
    <p:sldLayoutId id="2147484658" r:id="rId64"/>
    <p:sldLayoutId id="2147484659" r:id="rId65"/>
    <p:sldLayoutId id="2147484660" r:id="rId66"/>
    <p:sldLayoutId id="2147484661" r:id="rId67"/>
    <p:sldLayoutId id="2147484662" r:id="rId68"/>
    <p:sldLayoutId id="2147484663" r:id="rId69"/>
    <p:sldLayoutId id="2147484664" r:id="rId70"/>
    <p:sldLayoutId id="2147484665" r:id="rId71"/>
    <p:sldLayoutId id="2147484666" r:id="rId72"/>
    <p:sldLayoutId id="2147484667" r:id="rId73"/>
    <p:sldLayoutId id="2147484668" r:id="rId74"/>
    <p:sldLayoutId id="2147484669" r:id="rId75"/>
    <p:sldLayoutId id="2147484670" r:id="rId76"/>
    <p:sldLayoutId id="2147484671" r:id="rId77"/>
    <p:sldLayoutId id="2147484672" r:id="rId78"/>
    <p:sldLayoutId id="2147484673" r:id="rId79"/>
    <p:sldLayoutId id="2147484674" r:id="rId80"/>
    <p:sldLayoutId id="2147484675" r:id="rId81"/>
    <p:sldLayoutId id="2147484676" r:id="rId82"/>
    <p:sldLayoutId id="2147484677" r:id="rId83"/>
    <p:sldLayoutId id="2147484678" r:id="rId84"/>
    <p:sldLayoutId id="2147484679" r:id="rId85"/>
    <p:sldLayoutId id="2147484680" r:id="rId86"/>
    <p:sldLayoutId id="2147484681" r:id="rId87"/>
    <p:sldLayoutId id="2147484682" r:id="rId88"/>
    <p:sldLayoutId id="2147484683" r:id="rId89"/>
    <p:sldLayoutId id="2147484684" r:id="rId90"/>
    <p:sldLayoutId id="2147484685" r:id="rId91"/>
  </p:sldLayoutIdLst>
  <p:hf sldNum="0" hdr="0" dt="0"/>
  <p:txStyles>
    <p:titleStyle>
      <a:lvl1pPr algn="l" defTabSz="913210" rtl="0" fontAlgn="base">
        <a:lnSpc>
          <a:spcPct val="86000"/>
        </a:lnSpc>
        <a:spcBef>
          <a:spcPct val="0"/>
        </a:spcBef>
        <a:spcAft>
          <a:spcPct val="0"/>
        </a:spcAft>
        <a:defRPr sz="2100" kern="800" spc="-40">
          <a:solidFill>
            <a:schemeClr val="bg1"/>
          </a:solidFill>
          <a:latin typeface="+mj-lt"/>
          <a:ea typeface="+mj-ea"/>
          <a:cs typeface="+mj-cs"/>
        </a:defRPr>
      </a:lvl1pPr>
      <a:lvl2pPr algn="l" defTabSz="913210" rtl="0" fontAlgn="base">
        <a:lnSpc>
          <a:spcPct val="86000"/>
        </a:lnSpc>
        <a:spcBef>
          <a:spcPct val="0"/>
        </a:spcBef>
        <a:spcAft>
          <a:spcPct val="0"/>
        </a:spcAft>
        <a:defRPr sz="2100">
          <a:solidFill>
            <a:schemeClr val="bg1"/>
          </a:solidFill>
          <a:latin typeface="Arial" panose="020B0604020202020204" pitchFamily="34" charset="0"/>
        </a:defRPr>
      </a:lvl2pPr>
      <a:lvl3pPr algn="l" defTabSz="913210" rtl="0" fontAlgn="base">
        <a:lnSpc>
          <a:spcPct val="86000"/>
        </a:lnSpc>
        <a:spcBef>
          <a:spcPct val="0"/>
        </a:spcBef>
        <a:spcAft>
          <a:spcPct val="0"/>
        </a:spcAft>
        <a:defRPr sz="2100">
          <a:solidFill>
            <a:schemeClr val="bg1"/>
          </a:solidFill>
          <a:latin typeface="Arial" panose="020B0604020202020204" pitchFamily="34" charset="0"/>
        </a:defRPr>
      </a:lvl3pPr>
      <a:lvl4pPr algn="l" defTabSz="913210" rtl="0" fontAlgn="base">
        <a:lnSpc>
          <a:spcPct val="86000"/>
        </a:lnSpc>
        <a:spcBef>
          <a:spcPct val="0"/>
        </a:spcBef>
        <a:spcAft>
          <a:spcPct val="0"/>
        </a:spcAft>
        <a:defRPr sz="2100">
          <a:solidFill>
            <a:schemeClr val="bg1"/>
          </a:solidFill>
          <a:latin typeface="Arial" panose="020B0604020202020204" pitchFamily="34" charset="0"/>
        </a:defRPr>
      </a:lvl4pPr>
      <a:lvl5pPr algn="l" defTabSz="913210" rtl="0" fontAlgn="base">
        <a:lnSpc>
          <a:spcPct val="86000"/>
        </a:lnSpc>
        <a:spcBef>
          <a:spcPct val="0"/>
        </a:spcBef>
        <a:spcAft>
          <a:spcPct val="0"/>
        </a:spcAft>
        <a:defRPr sz="2100">
          <a:solidFill>
            <a:schemeClr val="bg1"/>
          </a:solidFill>
          <a:latin typeface="Arial" panose="020B0604020202020204" pitchFamily="34" charset="0"/>
        </a:defRPr>
      </a:lvl5pPr>
      <a:lvl6pPr marL="342900" algn="l" defTabSz="913210" rtl="0" fontAlgn="base">
        <a:lnSpc>
          <a:spcPct val="86000"/>
        </a:lnSpc>
        <a:spcBef>
          <a:spcPct val="0"/>
        </a:spcBef>
        <a:spcAft>
          <a:spcPct val="0"/>
        </a:spcAft>
        <a:defRPr sz="2100">
          <a:solidFill>
            <a:schemeClr val="bg1"/>
          </a:solidFill>
          <a:latin typeface="Arial" panose="020B0604020202020204" pitchFamily="34" charset="0"/>
        </a:defRPr>
      </a:lvl6pPr>
      <a:lvl7pPr marL="685800" algn="l" defTabSz="913210" rtl="0" fontAlgn="base">
        <a:lnSpc>
          <a:spcPct val="86000"/>
        </a:lnSpc>
        <a:spcBef>
          <a:spcPct val="0"/>
        </a:spcBef>
        <a:spcAft>
          <a:spcPct val="0"/>
        </a:spcAft>
        <a:defRPr sz="2100">
          <a:solidFill>
            <a:schemeClr val="bg1"/>
          </a:solidFill>
          <a:latin typeface="Arial" panose="020B0604020202020204" pitchFamily="34" charset="0"/>
        </a:defRPr>
      </a:lvl7pPr>
      <a:lvl8pPr marL="1028700" algn="l" defTabSz="913210" rtl="0" fontAlgn="base">
        <a:lnSpc>
          <a:spcPct val="86000"/>
        </a:lnSpc>
        <a:spcBef>
          <a:spcPct val="0"/>
        </a:spcBef>
        <a:spcAft>
          <a:spcPct val="0"/>
        </a:spcAft>
        <a:defRPr sz="2100">
          <a:solidFill>
            <a:schemeClr val="bg1"/>
          </a:solidFill>
          <a:latin typeface="Arial" panose="020B0604020202020204" pitchFamily="34" charset="0"/>
        </a:defRPr>
      </a:lvl8pPr>
      <a:lvl9pPr marL="1371600" algn="l" defTabSz="913210" rtl="0" fontAlgn="base">
        <a:lnSpc>
          <a:spcPct val="86000"/>
        </a:lnSpc>
        <a:spcBef>
          <a:spcPct val="0"/>
        </a:spcBef>
        <a:spcAft>
          <a:spcPct val="0"/>
        </a:spcAft>
        <a:defRPr sz="2100">
          <a:solidFill>
            <a:schemeClr val="bg1"/>
          </a:solidFill>
          <a:latin typeface="Arial" panose="020B0604020202020204" pitchFamily="34" charset="0"/>
        </a:defRPr>
      </a:lvl9pPr>
    </p:titleStyle>
    <p:bodyStyle>
      <a:lvl1pPr algn="l" defTabSz="913210" rtl="0" fontAlgn="base">
        <a:spcBef>
          <a:spcPct val="20000"/>
        </a:spcBef>
        <a:spcAft>
          <a:spcPct val="0"/>
        </a:spcAft>
        <a:buClr>
          <a:schemeClr val="accent1"/>
        </a:buClr>
        <a:buFont typeface="Arial" panose="020B0604020202020204" pitchFamily="34" charset="0"/>
        <a:defRPr sz="1500" kern="800" spc="-10">
          <a:solidFill>
            <a:schemeClr val="bg1"/>
          </a:solidFill>
          <a:latin typeface="+mn-lt"/>
          <a:ea typeface="+mn-ea"/>
          <a:cs typeface="+mn-cs"/>
        </a:defRPr>
      </a:lvl1pPr>
      <a:lvl2pPr marL="344091" indent="-172641" algn="l" defTabSz="913210" rtl="0" fontAlgn="base">
        <a:spcBef>
          <a:spcPct val="20000"/>
        </a:spcBef>
        <a:spcAft>
          <a:spcPct val="0"/>
        </a:spcAft>
        <a:buClr>
          <a:schemeClr val="accent1"/>
        </a:buClr>
        <a:buFont typeface="Wingdings" pitchFamily="2" charset="2"/>
        <a:buChar char="§"/>
        <a:defRPr sz="1200" kern="800">
          <a:solidFill>
            <a:schemeClr val="bg1"/>
          </a:solidFill>
          <a:latin typeface="+mn-lt"/>
          <a:ea typeface="+mn-ea"/>
          <a:cs typeface="+mn-cs"/>
        </a:defRPr>
      </a:lvl2pPr>
      <a:lvl3pPr marL="515541" indent="-170260" algn="l" defTabSz="913210" rtl="0" fontAlgn="base">
        <a:spcBef>
          <a:spcPct val="20000"/>
        </a:spcBef>
        <a:spcAft>
          <a:spcPct val="0"/>
        </a:spcAft>
        <a:buClr>
          <a:schemeClr val="accent1"/>
        </a:buClr>
        <a:buFont typeface="Arial" panose="020B0604020202020204" pitchFamily="34" charset="0"/>
        <a:buChar char="•"/>
        <a:defRPr sz="1200" kern="800">
          <a:solidFill>
            <a:schemeClr val="bg1"/>
          </a:solidFill>
          <a:latin typeface="+mn-lt"/>
          <a:ea typeface="+mn-ea"/>
          <a:cs typeface="+mn-cs"/>
        </a:defRPr>
      </a:lvl3pPr>
      <a:lvl4pPr marL="686991" indent="-170260" algn="l" defTabSz="913210" rtl="0" fontAlgn="base">
        <a:spcBef>
          <a:spcPct val="20000"/>
        </a:spcBef>
        <a:spcAft>
          <a:spcPct val="0"/>
        </a:spcAft>
        <a:buClr>
          <a:schemeClr val="accent1"/>
        </a:buClr>
        <a:buFont typeface="Arial" panose="020B0604020202020204" pitchFamily="34" charset="0"/>
        <a:buChar char="–"/>
        <a:defRPr sz="1200" kern="800">
          <a:solidFill>
            <a:schemeClr val="bg1"/>
          </a:solidFill>
          <a:latin typeface="+mn-lt"/>
          <a:ea typeface="+mn-ea"/>
          <a:cs typeface="+mn-cs"/>
        </a:defRPr>
      </a:lvl4pPr>
      <a:lvl5pPr marL="858441" indent="-170260" algn="l" defTabSz="913210" rtl="0" fontAlgn="base">
        <a:spcBef>
          <a:spcPct val="20000"/>
        </a:spcBef>
        <a:spcAft>
          <a:spcPct val="0"/>
        </a:spcAft>
        <a:buClr>
          <a:schemeClr val="accent1"/>
        </a:buClr>
        <a:buFont typeface="Arial" panose="020B0604020202020204" pitchFamily="34" charset="0"/>
        <a:buChar char="»"/>
        <a:defRPr sz="1200" kern="800">
          <a:solidFill>
            <a:schemeClr val="bg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D13E73-25BA-02C7-AF3A-3BD01BC4C7E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D11FE3-39C8-709A-5C1F-5FF65B3D7AE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1A8D62-1269-BB56-892D-47ECDB54DE0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A28AA0-72AD-4FD8-BEB6-137A83253954}" type="datetimeFigureOut">
              <a:rPr lang="en-US" smtClean="0"/>
              <a:t>5/25/2026</a:t>
            </a:fld>
            <a:endParaRPr lang="en-US"/>
          </a:p>
        </p:txBody>
      </p:sp>
      <p:sp>
        <p:nvSpPr>
          <p:cNvPr id="5" name="Footer Placeholder 4">
            <a:extLst>
              <a:ext uri="{FF2B5EF4-FFF2-40B4-BE49-F238E27FC236}">
                <a16:creationId xmlns:a16="http://schemas.microsoft.com/office/drawing/2014/main" id="{1674CCA8-690C-374A-37D6-F5C48E27332E}"/>
              </a:ext>
            </a:extLst>
          </p:cNvPr>
          <p:cNvSpPr>
            <a:spLocks noGrp="1"/>
          </p:cNvSpPr>
          <p:nvPr>
            <p:ph type="ftr" sz="quarter" idx="3"/>
          </p:nvPr>
        </p:nvSpPr>
        <p:spPr>
          <a:xfrm rot="16200000">
            <a:off x="7464029" y="2952750"/>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PROPRIETARY AND CONFIDENTIAL INFORMATION</a:t>
            </a:r>
          </a:p>
        </p:txBody>
      </p:sp>
      <p:sp>
        <p:nvSpPr>
          <p:cNvPr id="6" name="Slide Number Placeholder 5">
            <a:extLst>
              <a:ext uri="{FF2B5EF4-FFF2-40B4-BE49-F238E27FC236}">
                <a16:creationId xmlns:a16="http://schemas.microsoft.com/office/drawing/2014/main" id="{A2D0D67D-595C-7D8F-1A94-D3E0328E650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6910D83-F6D4-4CF7-8E5F-5A2B58709E95}" type="slidenum">
              <a:rPr lang="en-US" smtClean="0"/>
              <a:t>‹#›</a:t>
            </a:fld>
            <a:endParaRPr lang="en-US"/>
          </a:p>
        </p:txBody>
      </p:sp>
      <p:sp>
        <p:nvSpPr>
          <p:cNvPr id="8" name="TextBox 7">
            <a:extLst>
              <a:ext uri="{FF2B5EF4-FFF2-40B4-BE49-F238E27FC236}">
                <a16:creationId xmlns:a16="http://schemas.microsoft.com/office/drawing/2014/main" id="{814855D1-8E88-0D6F-8649-67D92BCEDE3F}"/>
              </a:ext>
            </a:extLst>
          </p:cNvPr>
          <p:cNvSpPr txBox="1"/>
          <p:nvPr userDrawn="1">
            <p:extLst>
              <p:ext uri="{1162E1C5-73C7-4A58-AE30-91384D911F3F}">
                <p184:classification xmlns:p184="http://schemas.microsoft.com/office/powerpoint/2018/4/main" val="hdr"/>
              </p:ext>
            </p:extLst>
          </p:nvPr>
        </p:nvSpPr>
        <p:spPr>
          <a:xfrm>
            <a:off x="63500" y="63500"/>
            <a:ext cx="1011238" cy="167640"/>
          </a:xfrm>
          <a:prstGeom prst="rect">
            <a:avLst/>
          </a:prstGeom>
        </p:spPr>
        <p:txBody>
          <a:bodyPr horzOverflow="overflow" lIns="0" tIns="0" rIns="0" bIns="0">
            <a:spAutoFit/>
          </a:bodyPr>
          <a:lstStyle/>
          <a:p>
            <a:pPr algn="l"/>
            <a:r>
              <a:rPr lang="en-DE" sz="1100">
                <a:solidFill>
                  <a:srgbClr val="000000">
                    <a:alpha val="50000"/>
                  </a:srgbClr>
                </a:solidFill>
                <a:latin typeface="Aptos" panose="020B0004020202020204" pitchFamily="34" charset="0"/>
              </a:rPr>
              <a:t>Legrand Internal</a:t>
            </a:r>
          </a:p>
        </p:txBody>
      </p:sp>
    </p:spTree>
    <p:extLst>
      <p:ext uri="{BB962C8B-B14F-4D97-AF65-F5344CB8AC3E}">
        <p14:creationId xmlns:p14="http://schemas.microsoft.com/office/powerpoint/2010/main" val="2255160471"/>
      </p:ext>
    </p:extLst>
  </p:cSld>
  <p:clrMap bg1="lt1" tx1="dk1" bg2="lt2" tx2="dk2" accent1="accent1" accent2="accent2" accent3="accent3" accent4="accent4" accent5="accent5" accent6="accent6" hlink="hlink" folHlink="folHlink"/>
  <p:sldLayoutIdLst>
    <p:sldLayoutId id="2147484687" r:id="rId1"/>
    <p:sldLayoutId id="2147484688" r:id="rId2"/>
    <p:sldLayoutId id="2147484689" r:id="rId3"/>
    <p:sldLayoutId id="2147484690" r:id="rId4"/>
    <p:sldLayoutId id="2147484691" r:id="rId5"/>
    <p:sldLayoutId id="2147484692" r:id="rId6"/>
    <p:sldLayoutId id="2147484693" r:id="rId7"/>
    <p:sldLayoutId id="2147484694" r:id="rId8"/>
    <p:sldLayoutId id="2147484695" r:id="rId9"/>
    <p:sldLayoutId id="2147484696" r:id="rId10"/>
    <p:sldLayoutId id="2147484697" r:id="rId11"/>
    <p:sldLayoutId id="2147484698" r:id="rId12"/>
    <p:sldLayoutId id="2147484699"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3CE71C-7D3B-4E89-9C99-1C53B720A1F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2CCF9D-BFEC-41F2-BF58-FDD2CEAC23E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92EA5F-3A3B-4F42-98A5-CBB41FAC1EA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07C6F6F-3032-4344-916E-B09B1E6EDC02}" type="datetimeFigureOut">
              <a:rPr lang="en-US" smtClean="0"/>
              <a:t>5/25/2026</a:t>
            </a:fld>
            <a:endParaRPr lang="en-US"/>
          </a:p>
        </p:txBody>
      </p:sp>
      <p:sp>
        <p:nvSpPr>
          <p:cNvPr id="5" name="Footer Placeholder 4">
            <a:extLst>
              <a:ext uri="{FF2B5EF4-FFF2-40B4-BE49-F238E27FC236}">
                <a16:creationId xmlns:a16="http://schemas.microsoft.com/office/drawing/2014/main" id="{778D74DD-4C05-4DB6-BA7D-B9443F11EE6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149D69-AEF6-4EEA-B4FF-5A3F8E2FB99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A4E5287-5122-4232-9D62-BBDC4A761C6E}" type="slidenum">
              <a:rPr lang="en-US" smtClean="0"/>
              <a:t>‹#›</a:t>
            </a:fld>
            <a:endParaRPr lang="en-US"/>
          </a:p>
        </p:txBody>
      </p:sp>
    </p:spTree>
    <p:extLst>
      <p:ext uri="{BB962C8B-B14F-4D97-AF65-F5344CB8AC3E}">
        <p14:creationId xmlns:p14="http://schemas.microsoft.com/office/powerpoint/2010/main" val="883223073"/>
      </p:ext>
    </p:extLst>
  </p:cSld>
  <p:clrMap bg1="lt1" tx1="dk1" bg2="lt2" tx2="dk2" accent1="accent1" accent2="accent2" accent3="accent3" accent4="accent4" accent5="accent5" accent6="accent6" hlink="hlink" folHlink="folHlink"/>
  <p:sldLayoutIdLst>
    <p:sldLayoutId id="2147485159" r:id="rId1"/>
    <p:sldLayoutId id="2147485160" r:id="rId2"/>
    <p:sldLayoutId id="2147485161" r:id="rId3"/>
    <p:sldLayoutId id="2147485162" r:id="rId4"/>
    <p:sldLayoutId id="2147485163" r:id="rId5"/>
    <p:sldLayoutId id="2147485164" r:id="rId6"/>
    <p:sldLayoutId id="2147485165" r:id="rId7"/>
    <p:sldLayoutId id="2147485166" r:id="rId8"/>
    <p:sldLayoutId id="2147485167" r:id="rId9"/>
    <p:sldLayoutId id="2147485168" r:id="rId10"/>
    <p:sldLayoutId id="2147485169" r:id="rId11"/>
    <p:sldLayoutId id="2147485170" r:id="rId12"/>
    <p:sldLayoutId id="2147485171" r:id="rId13"/>
    <p:sldLayoutId id="2147485172" r:id="rId14"/>
    <p:sldLayoutId id="2147485173" r:id="rId15"/>
    <p:sldLayoutId id="2147485174" r:id="rId16"/>
    <p:sldLayoutId id="2147485175" r:id="rId17"/>
    <p:sldLayoutId id="2147485176" r:id="rId18"/>
    <p:sldLayoutId id="2147485177" r:id="rId19"/>
    <p:sldLayoutId id="2147485178" r:id="rId20"/>
    <p:sldLayoutId id="2147485179" r:id="rId21"/>
    <p:sldLayoutId id="2147485180" r:id="rId22"/>
    <p:sldLayoutId id="2147485181" r:id="rId23"/>
    <p:sldLayoutId id="2147485182" r:id="rId24"/>
    <p:sldLayoutId id="2147485183" r:id="rId25"/>
    <p:sldLayoutId id="2147485184" r:id="rId26"/>
    <p:sldLayoutId id="2147485185" r:id="rId27"/>
    <p:sldLayoutId id="2147485186" r:id="rId28"/>
    <p:sldLayoutId id="2147485187" r:id="rId29"/>
    <p:sldLayoutId id="2147485188" r:id="rId30"/>
    <p:sldLayoutId id="2147485189" r:id="rId31"/>
    <p:sldLayoutId id="2147485190" r:id="rId32"/>
    <p:sldLayoutId id="2147485191" r:id="rId33"/>
    <p:sldLayoutId id="2147485192" r:id="rId34"/>
    <p:sldLayoutId id="2147485193" r:id="rId35"/>
    <p:sldLayoutId id="2147485194" r:id="rId36"/>
    <p:sldLayoutId id="2147485195" r:id="rId37"/>
    <p:sldLayoutId id="2147485196" r:id="rId38"/>
    <p:sldLayoutId id="2147485197" r:id="rId39"/>
    <p:sldLayoutId id="2147485198" r:id="rId40"/>
    <p:sldLayoutId id="2147485199" r:id="rId41"/>
    <p:sldLayoutId id="2147485200" r:id="rId42"/>
    <p:sldLayoutId id="2147485201" r:id="rId43"/>
    <p:sldLayoutId id="2147485202" r:id="rId4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694650"/>
      </p:ext>
    </p:extLst>
  </p:cSld>
  <p:clrMap bg1="lt1" tx1="dk1" bg2="lt2" tx2="dk2" accent1="accent1" accent2="accent2" accent3="accent3" accent4="accent4" accent5="accent5" accent6="accent6" hlink="hlink" folHlink="folHlink"/>
  <p:sldLayoutIdLst>
    <p:sldLayoutId id="2147485613" r:id="rId1"/>
    <p:sldLayoutId id="2147485614" r:id="rId2"/>
    <p:sldLayoutId id="2147485615" r:id="rId3"/>
    <p:sldLayoutId id="2147485616" r:id="rId4"/>
    <p:sldLayoutId id="2147485617" r:id="rId5"/>
    <p:sldLayoutId id="2147485618" r:id="rId6"/>
    <p:sldLayoutId id="2147485619" r:id="rId7"/>
    <p:sldLayoutId id="2147485620" r:id="rId8"/>
    <p:sldLayoutId id="2147485621" r:id="rId9"/>
    <p:sldLayoutId id="2147485622" r:id="rId10"/>
    <p:sldLayoutId id="2147485623" r:id="rId11"/>
    <p:sldLayoutId id="2147485624" r:id="rId12"/>
    <p:sldLayoutId id="2147485625" r:id="rId13"/>
    <p:sldLayoutId id="2147485626" r:id="rId14"/>
    <p:sldLayoutId id="2147485627" r:id="rId15"/>
    <p:sldLayoutId id="2147485628" r:id="rId16"/>
    <p:sldLayoutId id="2147485629" r:id="rId17"/>
    <p:sldLayoutId id="2147485630" r:id="rId18"/>
    <p:sldLayoutId id="2147485631" r:id="rId19"/>
    <p:sldLayoutId id="2147485632" r:id="rId20"/>
    <p:sldLayoutId id="2147485633" r:id="rId21"/>
    <p:sldLayoutId id="2147485634" r:id="rId22"/>
    <p:sldLayoutId id="2147485635" r:id="rId23"/>
    <p:sldLayoutId id="2147485636" r:id="rId24"/>
    <p:sldLayoutId id="2147485637" r:id="rId25"/>
    <p:sldLayoutId id="2147485638" r:id="rId26"/>
    <p:sldLayoutId id="2147485639" r:id="rId27"/>
    <p:sldLayoutId id="2147485640" r:id="rId28"/>
    <p:sldLayoutId id="2147485641" r:id="rId29"/>
    <p:sldLayoutId id="2147485642" r:id="rId30"/>
    <p:sldLayoutId id="2147485643" r:id="rId31"/>
    <p:sldLayoutId id="2147485644" r:id="rId32"/>
    <p:sldLayoutId id="2147485645" r:id="rId33"/>
    <p:sldLayoutId id="2147485646" r:id="rId34"/>
    <p:sldLayoutId id="2147485647" r:id="rId35"/>
    <p:sldLayoutId id="2147485648" r:id="rId36"/>
    <p:sldLayoutId id="2147485649" r:id="rId37"/>
    <p:sldLayoutId id="2147485650" r:id="rId38"/>
    <p:sldLayoutId id="2147485651" r:id="rId39"/>
    <p:sldLayoutId id="2147485652" r:id="rId40"/>
    <p:sldLayoutId id="2147485653" r:id="rId41"/>
    <p:sldLayoutId id="2147485654" r:id="rId42"/>
    <p:sldLayoutId id="2147485655" r:id="rId43"/>
    <p:sldLayoutId id="2147485656" r:id="rId44"/>
    <p:sldLayoutId id="2147485657" r:id="rId45"/>
    <p:sldLayoutId id="2147485658" r:id="rId46"/>
    <p:sldLayoutId id="2147485659" r:id="rId47"/>
    <p:sldLayoutId id="2147485660" r:id="rId48"/>
    <p:sldLayoutId id="2147485661" r:id="rId49"/>
    <p:sldLayoutId id="2147485662" r:id="rId50"/>
    <p:sldLayoutId id="2147485663" r:id="rId51"/>
    <p:sldLayoutId id="2147485664" r:id="rId52"/>
    <p:sldLayoutId id="2147485665" r:id="rId53"/>
    <p:sldLayoutId id="2147485666" r:id="rId54"/>
    <p:sldLayoutId id="2147485667" r:id="rId55"/>
  </p:sldLayoutIdLst>
  <p:txStyles>
    <p:titleStyle>
      <a:lvl1pPr algn="l" defTabSz="914378"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78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2972" indent="-228594" algn="l" defTabSz="914378"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160" indent="-228594" algn="l" defTabSz="914378"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348" indent="-228594" algn="l" defTabSz="914378"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620">
          <p15:clr>
            <a:srgbClr val="F26B43"/>
          </p15:clr>
        </p15:guide>
        <p15:guide id="4" pos="288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BCAD085-E8A6-8845-BD4E-CB4CCA059FC4}" type="datetimeFigureOut">
              <a:rPr lang="en-US" smtClean="0"/>
              <a:t>5/25/2026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1FF6DA9-008F-8B48-92A6-B652298478BF}" type="slidenum">
              <a:rPr lang="en-US" smtClean="0"/>
              <a:t>‹#›</a:t>
            </a:fld>
            <a:endParaRPr lang="en-US"/>
          </a:p>
        </p:txBody>
      </p:sp>
      <p:sp>
        <p:nvSpPr>
          <p:cNvPr id="8" name="TextBox 7">
            <a:extLst>
              <a:ext uri="{FF2B5EF4-FFF2-40B4-BE49-F238E27FC236}">
                <a16:creationId xmlns:a16="http://schemas.microsoft.com/office/drawing/2014/main" id="{C8F045D2-21AD-C1DA-BEA2-4F8388FFAB78}"/>
              </a:ext>
            </a:extLst>
          </p:cNvPr>
          <p:cNvSpPr txBox="1"/>
          <p:nvPr>
            <p:extLst>
              <p:ext uri="{1162E1C5-73C7-4A58-AE30-91384D911F3F}">
                <p184:classification xmlns:p184="http://schemas.microsoft.com/office/powerpoint/2018/4/main" val="hdr"/>
              </p:ext>
            </p:extLst>
          </p:nvPr>
        </p:nvSpPr>
        <p:spPr>
          <a:xfrm>
            <a:off x="63500" y="63500"/>
            <a:ext cx="1011238" cy="167640"/>
          </a:xfrm>
          <a:prstGeom prst="rect">
            <a:avLst/>
          </a:prstGeom>
        </p:spPr>
        <p:txBody>
          <a:bodyPr horzOverflow="overflow" lIns="0" tIns="0" rIns="0" bIns="0">
            <a:spAutoFit/>
          </a:bodyPr>
          <a:lstStyle/>
          <a:p>
            <a:pPr algn="l"/>
            <a:r>
              <a:rPr lang="en-DE" sz="1100">
                <a:solidFill>
                  <a:srgbClr val="000000">
                    <a:alpha val="50000"/>
                  </a:srgbClr>
                </a:solidFill>
                <a:latin typeface="Aptos" panose="020B0004020202020204" pitchFamily="34" charset="0"/>
              </a:rPr>
              <a:t>Legrand Internal</a:t>
            </a:r>
          </a:p>
        </p:txBody>
      </p:sp>
    </p:spTree>
    <p:extLst>
      <p:ext uri="{BB962C8B-B14F-4D97-AF65-F5344CB8AC3E}">
        <p14:creationId xmlns:p14="http://schemas.microsoft.com/office/powerpoint/2010/main" val="3474574569"/>
      </p:ext>
    </p:extLst>
  </p:cSld>
  <p:clrMap bg1="lt1" tx1="dk1" bg2="lt2" tx2="dk2" accent1="accent1" accent2="accent2" accent3="accent3" accent4="accent4" accent5="accent5" accent6="accent6" hlink="hlink" folHlink="folHlink"/>
  <p:sldLayoutIdLst>
    <p:sldLayoutId id="2147485730" r:id="rId1"/>
    <p:sldLayoutId id="2147485731" r:id="rId2"/>
    <p:sldLayoutId id="2147485732" r:id="rId3"/>
    <p:sldLayoutId id="2147485733" r:id="rId4"/>
    <p:sldLayoutId id="2147485734" r:id="rId5"/>
    <p:sldLayoutId id="2147485735" r:id="rId6"/>
    <p:sldLayoutId id="2147485736" r:id="rId7"/>
    <p:sldLayoutId id="2147485737" r:id="rId8"/>
    <p:sldLayoutId id="2147485738" r:id="rId9"/>
    <p:sldLayoutId id="2147485739" r:id="rId10"/>
    <p:sldLayoutId id="2147485740"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72.xml"/><Relationship Id="rId6" Type="http://schemas.openxmlformats.org/officeDocument/2006/relationships/image" Target="../media/image22.png"/><Relationship Id="rId5" Type="http://schemas.openxmlformats.org/officeDocument/2006/relationships/image" Target="../media/image10.em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5.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4.png"/><Relationship Id="rId1" Type="http://schemas.openxmlformats.org/officeDocument/2006/relationships/slideLayout" Target="../slideLayouts/slideLayout51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13.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1.xml"/><Relationship Id="rId7" Type="http://schemas.openxmlformats.org/officeDocument/2006/relationships/image" Target="../media/image24.png"/><Relationship Id="rId2" Type="http://schemas.openxmlformats.org/officeDocument/2006/relationships/diagramData" Target="../diagrams/data1.xml"/><Relationship Id="rId1" Type="http://schemas.openxmlformats.org/officeDocument/2006/relationships/slideLayout" Target="../slideLayouts/slideLayout5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www.legrandav.com/products/accessories/display-tv-accessories/proximity-component-storage-panels/csmp9x12" TargetMode="External"/><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www.legrandav.com/products/accessories/display-tv-accessories/proximity-component-storage-panels/csslp15x10" TargetMode="External"/><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legrandav.com/products/accessories/display-tv-accessories/fusion-pull-out-accessory/fcav1u" TargetMode="External"/><Relationship Id="rId7"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2.png"/><Relationship Id="rId4" Type="http://schemas.openxmlformats.org/officeDocument/2006/relationships/hyperlink" Target="https://www.legrandav.com/products/accessories/display-tv-accessories/fusion-pull-out-accessory/fcaxv1u" TargetMode="External"/><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hyperlink" Target="https://www.legrand.de/de/unternehmen/legrand-gruppe" TargetMode="External"/><Relationship Id="rId1" Type="http://schemas.openxmlformats.org/officeDocument/2006/relationships/slideLayout" Target="../slideLayouts/slideLayout109.xml"/><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48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25.png"/><Relationship Id="rId4" Type="http://schemas.openxmlformats.org/officeDocument/2006/relationships/hyperlink" Target="https://www.legrandav.com/products/mounts/display-tv-mounts/tempo-flat-panel-wall-support-system/as3ld" TargetMode="External"/><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4.png"/><Relationship Id="rId1" Type="http://schemas.openxmlformats.org/officeDocument/2006/relationships/slideLayout" Target="../slideLayouts/slideLayout200.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90.png"/></Relationships>
</file>

<file path=ppt/slides/_rels/slide24.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387.xml"/><Relationship Id="rId6" Type="http://schemas.openxmlformats.org/officeDocument/2006/relationships/image" Target="../media/image24.png"/><Relationship Id="rId5" Type="http://schemas.openxmlformats.org/officeDocument/2006/relationships/image" Target="../media/image92.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0.png"/><Relationship Id="rId2" Type="http://schemas.openxmlformats.org/officeDocument/2006/relationships/image" Target="../media/image93.png"/><Relationship Id="rId1" Type="http://schemas.openxmlformats.org/officeDocument/2006/relationships/slideLayout" Target="../slideLayouts/slideLayout387.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95.jpeg"/></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0.png"/><Relationship Id="rId2" Type="http://schemas.openxmlformats.org/officeDocument/2006/relationships/image" Target="../media/image25.png"/><Relationship Id="rId1" Type="http://schemas.openxmlformats.org/officeDocument/2006/relationships/slideLayout" Target="../slideLayouts/slideLayout401.xml"/><Relationship Id="rId6" Type="http://schemas.openxmlformats.org/officeDocument/2006/relationships/image" Target="../media/image24.png"/><Relationship Id="rId5" Type="http://schemas.openxmlformats.org/officeDocument/2006/relationships/image" Target="../media/image98.png"/><Relationship Id="rId4" Type="http://schemas.openxmlformats.org/officeDocument/2006/relationships/image" Target="../media/image97.png"/></Relationships>
</file>

<file path=ppt/slides/_rels/slide27.xml.rels><?xml version="1.0" encoding="UTF-8" standalone="yes"?>
<Relationships xmlns="http://schemas.openxmlformats.org/package/2006/relationships"><Relationship Id="rId8" Type="http://schemas.openxmlformats.org/officeDocument/2006/relationships/hyperlink" Target="https://www.kern-stelly.de/chief-large-fusion-lta1u-neigbare-wandhalt-landscape.html" TargetMode="External"/><Relationship Id="rId13" Type="http://schemas.openxmlformats.org/officeDocument/2006/relationships/image" Target="../media/image24.png"/><Relationship Id="rId3" Type="http://schemas.openxmlformats.org/officeDocument/2006/relationships/hyperlink" Target="https://www.kern-stelly.de/chief-medium-fusion-msa1u-fixe-wandhalterung-landscape.html" TargetMode="External"/><Relationship Id="rId7" Type="http://schemas.openxmlformats.org/officeDocument/2006/relationships/hyperlink" Target="https://www.kern-stelly.de/chief-large-fusion-ltm1u-neigbare-wandhalt-landscape.html" TargetMode="External"/><Relationship Id="rId12" Type="http://schemas.openxmlformats.org/officeDocument/2006/relationships/image" Target="../media/image25.png"/><Relationship Id="rId2" Type="http://schemas.openxmlformats.org/officeDocument/2006/relationships/image" Target="../media/image95.jpeg"/><Relationship Id="rId1" Type="http://schemas.openxmlformats.org/officeDocument/2006/relationships/slideLayout" Target="../slideLayouts/slideLayout387.xml"/><Relationship Id="rId6" Type="http://schemas.openxmlformats.org/officeDocument/2006/relationships/hyperlink" Target="https://www.kern-stelly.de/chief-large-fusion-lsa1u-fixe-wandhalterung-landscape.html" TargetMode="External"/><Relationship Id="rId11" Type="http://schemas.openxmlformats.org/officeDocument/2006/relationships/hyperlink" Target="https://www.kern-stelly.de/chief-kitxwxsm1u-ultra-wide-wall-mount.html" TargetMode="External"/><Relationship Id="rId5" Type="http://schemas.openxmlformats.org/officeDocument/2006/relationships/hyperlink" Target="https://www.kern-stelly.de/chief-large-fusion-lsm1u-fixe-wandhalterung-landscape.html" TargetMode="External"/><Relationship Id="rId10" Type="http://schemas.openxmlformats.org/officeDocument/2006/relationships/hyperlink" Target="https://www.kern-stelly.de/chief-x-large-fusion-xtm1u-neigbare-wandhalt-landscape.html" TargetMode="External"/><Relationship Id="rId4" Type="http://schemas.openxmlformats.org/officeDocument/2006/relationships/hyperlink" Target="https://www.kern-stelly.de/chief-medium-fusion-mta1u-neigbare-wandhalt-landscape.html" TargetMode="External"/><Relationship Id="rId9" Type="http://schemas.openxmlformats.org/officeDocument/2006/relationships/hyperlink" Target="https://www.kern-stelly.de/chief-x-large-fusion-xsm1u-fixe-wandhalterung-landscape.html" TargetMode="External"/><Relationship Id="rId1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image" Target="../media/image90.png"/><Relationship Id="rId5" Type="http://schemas.openxmlformats.org/officeDocument/2006/relationships/image" Target="../media/image24.png"/><Relationship Id="rId4" Type="http://schemas.openxmlformats.org/officeDocument/2006/relationships/image" Target="../media/image99.jpeg"/></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8.xml"/><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101.jp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103.png"/><Relationship Id="rId4" Type="http://schemas.openxmlformats.org/officeDocument/2006/relationships/image" Target="../media/image102.png"/></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4.png"/><Relationship Id="rId7"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106.png"/><Relationship Id="rId4" Type="http://schemas.openxmlformats.org/officeDocument/2006/relationships/image" Target="../media/image105.png"/></Relationships>
</file>

<file path=ppt/slides/_rels/slide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95.xml"/><Relationship Id="rId6" Type="http://schemas.openxmlformats.org/officeDocument/2006/relationships/image" Target="../media/image90.png"/><Relationship Id="rId5" Type="http://schemas.openxmlformats.org/officeDocument/2006/relationships/image" Target="../media/image2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95.xml"/><Relationship Id="rId6" Type="http://schemas.openxmlformats.org/officeDocument/2006/relationships/image" Target="../media/image90.png"/><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5.png"/><Relationship Id="rId1" Type="http://schemas.openxmlformats.org/officeDocument/2006/relationships/slideLayout" Target="../slideLayouts/slideLayout401.xml"/><Relationship Id="rId6" Type="http://schemas.openxmlformats.org/officeDocument/2006/relationships/image" Target="../media/image90.png"/><Relationship Id="rId5" Type="http://schemas.openxmlformats.org/officeDocument/2006/relationships/image" Target="../media/image24.png"/><Relationship Id="rId4" Type="http://schemas.openxmlformats.org/officeDocument/2006/relationships/image" Target="../media/image112.png"/></Relationships>
</file>

<file path=ppt/slides/_rels/slide3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13.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13.png"/><Relationship Id="rId5" Type="http://schemas.openxmlformats.org/officeDocument/2006/relationships/image" Target="../media/image25.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13.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20.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18" Type="http://schemas.openxmlformats.org/officeDocument/2006/relationships/image" Target="../media/image44.jpg"/><Relationship Id="rId26" Type="http://schemas.openxmlformats.org/officeDocument/2006/relationships/image" Target="../media/image52.emf"/><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emf"/><Relationship Id="rId2" Type="http://schemas.openxmlformats.org/officeDocument/2006/relationships/image" Target="../media/image28.jpeg"/><Relationship Id="rId16" Type="http://schemas.openxmlformats.org/officeDocument/2006/relationships/image" Target="../media/image42.jpeg"/><Relationship Id="rId20" Type="http://schemas.openxmlformats.org/officeDocument/2006/relationships/image" Target="../media/image46.png"/><Relationship Id="rId29" Type="http://schemas.openxmlformats.org/officeDocument/2006/relationships/image" Target="../media/image24.png"/><Relationship Id="rId1" Type="http://schemas.openxmlformats.org/officeDocument/2006/relationships/slideLayout" Target="../slideLayouts/slideLayout108.xml"/><Relationship Id="rId6" Type="http://schemas.openxmlformats.org/officeDocument/2006/relationships/image" Target="../media/image32.png"/><Relationship Id="rId11" Type="http://schemas.openxmlformats.org/officeDocument/2006/relationships/image" Target="../media/image37.jpeg"/><Relationship Id="rId24" Type="http://schemas.openxmlformats.org/officeDocument/2006/relationships/image" Target="../media/image50.emf"/><Relationship Id="rId5" Type="http://schemas.openxmlformats.org/officeDocument/2006/relationships/image" Target="../media/image31.jpe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4.emf"/><Relationship Id="rId10" Type="http://schemas.openxmlformats.org/officeDocument/2006/relationships/image" Target="../media/image36.jpeg"/><Relationship Id="rId19" Type="http://schemas.openxmlformats.org/officeDocument/2006/relationships/image" Target="../media/image45.jpe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emf"/><Relationship Id="rId30" Type="http://schemas.openxmlformats.org/officeDocument/2006/relationships/image" Target="../media/image25.png"/></Relationships>
</file>

<file path=ppt/slides/_rels/slide4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1.png"/><Relationship Id="rId7" Type="http://schemas.openxmlformats.org/officeDocument/2006/relationships/image" Target="../media/image124.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23.png"/><Relationship Id="rId5" Type="http://schemas.openxmlformats.org/officeDocument/2006/relationships/image" Target="../media/image122.png"/><Relationship Id="rId10" Type="http://schemas.openxmlformats.org/officeDocument/2006/relationships/image" Target="../media/image125.png"/><Relationship Id="rId4" Type="http://schemas.openxmlformats.org/officeDocument/2006/relationships/hyperlink" Target="https://www.legrandav.com/products/technical_furniture/credenzas/c3_series_credenza" TargetMode="External"/><Relationship Id="rId9"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25.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127.png"/></Relationships>
</file>

<file path=ppt/slides/_rels/slide43.xml.rels><?xml version="1.0" encoding="UTF-8" standalone="yes"?>
<Relationships xmlns="http://schemas.openxmlformats.org/package/2006/relationships"><Relationship Id="rId3" Type="http://schemas.openxmlformats.org/officeDocument/2006/relationships/hyperlink" Target="https://www.legrandav.com/resources/applications/storage-solutions"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28.pn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9.png"/><Relationship Id="rId1" Type="http://schemas.openxmlformats.org/officeDocument/2006/relationships/slideLayout" Target="../slideLayouts/slideLayout456.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06.xml"/><Relationship Id="rId6" Type="http://schemas.openxmlformats.org/officeDocument/2006/relationships/image" Target="../media/image24.png"/><Relationship Id="rId5" Type="http://schemas.openxmlformats.org/officeDocument/2006/relationships/image" Target="../media/image56.tif"/><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4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Placeholder 12" descr="A picture containing text, desk, indoor, table&#10;&#10;Description automatically generated">
            <a:extLst>
              <a:ext uri="{FF2B5EF4-FFF2-40B4-BE49-F238E27FC236}">
                <a16:creationId xmlns:a16="http://schemas.microsoft.com/office/drawing/2014/main" id="{0F4E1BAC-F87C-4FE0-BBB7-6B12C6474C12}"/>
              </a:ext>
            </a:extLst>
          </p:cNvPr>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a:off x="0" y="0"/>
            <a:ext cx="9144000" cy="5143500"/>
          </a:xfrm>
        </p:spPr>
      </p:pic>
      <p:sp>
        <p:nvSpPr>
          <p:cNvPr id="4" name="Title 3">
            <a:extLst>
              <a:ext uri="{FF2B5EF4-FFF2-40B4-BE49-F238E27FC236}">
                <a16:creationId xmlns:a16="http://schemas.microsoft.com/office/drawing/2014/main" id="{E121021F-CD1C-274A-86FD-116A3134F043}"/>
              </a:ext>
            </a:extLst>
          </p:cNvPr>
          <p:cNvSpPr>
            <a:spLocks noGrp="1"/>
          </p:cNvSpPr>
          <p:nvPr>
            <p:ph type="title"/>
          </p:nvPr>
        </p:nvSpPr>
        <p:spPr>
          <a:xfrm>
            <a:off x="823207" y="1850433"/>
            <a:ext cx="5677046" cy="2000350"/>
          </a:xfrm>
        </p:spPr>
        <p:txBody>
          <a:bodyPr anchor="t" anchorCtr="0"/>
          <a:lstStyle/>
          <a:p>
            <a:pPr algn="ctr"/>
            <a:r>
              <a:rPr kumimoji="0" lang="en-US" sz="2400" b="0" i="0" u="none" strike="noStrike" kern="1200" cap="all" spc="0" normalizeH="0" baseline="0" noProof="0" dirty="0">
                <a:ln>
                  <a:noFill/>
                </a:ln>
                <a:solidFill>
                  <a:srgbClr val="FFFFFF"/>
                </a:solidFill>
                <a:effectLst/>
                <a:uLnTx/>
                <a:uFillTx/>
                <a:latin typeface="Arial"/>
                <a:ea typeface="ヒラギノ角ゴ Pro W3" charset="-128"/>
              </a:rPr>
              <a:t>Chief</a:t>
            </a:r>
            <a:br>
              <a:rPr kumimoji="0" lang="en-US" sz="2400" b="0" i="0" u="none" strike="noStrike" kern="1200" cap="all" spc="0" normalizeH="0" baseline="0" noProof="0" dirty="0">
                <a:ln>
                  <a:noFill/>
                </a:ln>
                <a:solidFill>
                  <a:srgbClr val="FFFFFF"/>
                </a:solidFill>
                <a:effectLst/>
                <a:uLnTx/>
                <a:uFillTx/>
                <a:latin typeface="Arial"/>
                <a:ea typeface="ヒラギノ角ゴ Pro W3" charset="-128"/>
              </a:rPr>
            </a:br>
            <a:endParaRPr lang="en-US" sz="1100" dirty="0">
              <a:latin typeface="Arial" panose="020B0604020202020204" pitchFamily="34" charset="0"/>
              <a:cs typeface="Arial" panose="020B0604020202020204" pitchFamily="34" charset="0"/>
            </a:endParaRPr>
          </a:p>
        </p:txBody>
      </p:sp>
      <p:pic>
        <p:nvPicPr>
          <p:cNvPr id="6" name="Picture 17">
            <a:extLst>
              <a:ext uri="{FF2B5EF4-FFF2-40B4-BE49-F238E27FC236}">
                <a16:creationId xmlns:a16="http://schemas.microsoft.com/office/drawing/2014/main" id="{3AE60868-063F-A544-9395-0A7790D321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 y="1850433"/>
            <a:ext cx="1158542" cy="115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0FE389D-C2BD-4C4F-1407-8B8BFB4D2D01}"/>
              </a:ext>
            </a:extLst>
          </p:cNvPr>
          <p:cNvPicPr>
            <a:picLocks noChangeAspect="1"/>
          </p:cNvPicPr>
          <p:nvPr/>
        </p:nvPicPr>
        <p:blipFill>
          <a:blip r:embed="rId6"/>
          <a:stretch>
            <a:fillRect/>
          </a:stretch>
        </p:blipFill>
        <p:spPr>
          <a:xfrm>
            <a:off x="2947318" y="910262"/>
            <a:ext cx="1428823" cy="768389"/>
          </a:xfrm>
          <a:prstGeom prst="rect">
            <a:avLst/>
          </a:prstGeom>
        </p:spPr>
      </p:pic>
      <p:sp>
        <p:nvSpPr>
          <p:cNvPr id="3" name="TextBox 2">
            <a:extLst>
              <a:ext uri="{FF2B5EF4-FFF2-40B4-BE49-F238E27FC236}">
                <a16:creationId xmlns:a16="http://schemas.microsoft.com/office/drawing/2014/main" id="{5D7937E8-300A-FF20-251E-36396C9411F3}"/>
              </a:ext>
            </a:extLst>
          </p:cNvPr>
          <p:cNvSpPr txBox="1"/>
          <p:nvPr/>
        </p:nvSpPr>
        <p:spPr bwMode="auto">
          <a:xfrm>
            <a:off x="1760991" y="2787340"/>
            <a:ext cx="4623514" cy="369332"/>
          </a:xfrm>
          <a:prstGeom prst="rect">
            <a:avLst/>
          </a:prstGeom>
          <a:noFill/>
          <a:ln>
            <a:noFill/>
          </a:ln>
        </p:spPr>
        <p:txBody>
          <a:bodyPr wrap="square">
            <a:spAutoFit/>
          </a:bodyPr>
          <a:lstStyle/>
          <a:p>
            <a:r>
              <a:rPr lang="de-DE" dirty="0">
                <a:solidFill>
                  <a:schemeClr val="bg1"/>
                </a:solidFill>
              </a:rPr>
              <a:t>Professionelle AV- Infrastrukturlösungen</a:t>
            </a:r>
            <a:endParaRPr lang="en-DE" dirty="0">
              <a:solidFill>
                <a:schemeClr val="bg1"/>
              </a:solidFill>
            </a:endParaRPr>
          </a:p>
        </p:txBody>
      </p:sp>
      <p:sp>
        <p:nvSpPr>
          <p:cNvPr id="8" name="TextBox 7">
            <a:extLst>
              <a:ext uri="{FF2B5EF4-FFF2-40B4-BE49-F238E27FC236}">
                <a16:creationId xmlns:a16="http://schemas.microsoft.com/office/drawing/2014/main" id="{C8E4066C-616D-DD44-DA95-EDC9F6503A76}"/>
              </a:ext>
            </a:extLst>
          </p:cNvPr>
          <p:cNvSpPr txBox="1"/>
          <p:nvPr/>
        </p:nvSpPr>
        <p:spPr bwMode="auto">
          <a:xfrm>
            <a:off x="6845122" y="4553271"/>
            <a:ext cx="2298878" cy="369332"/>
          </a:xfrm>
          <a:prstGeom prst="rect">
            <a:avLst/>
          </a:prstGeom>
          <a:noFill/>
          <a:ln>
            <a:noFill/>
          </a:ln>
        </p:spPr>
        <p:txBody>
          <a:bodyPr wrap="square">
            <a:spAutoFit/>
          </a:bodyPr>
          <a:lstStyle/>
          <a:p>
            <a:r>
              <a:rPr lang="de-DE" dirty="0">
                <a:solidFill>
                  <a:schemeClr val="bg1"/>
                </a:solidFill>
              </a:rPr>
              <a:t>Legrand AV 2026</a:t>
            </a:r>
            <a:endParaRPr lang="en-DE" dirty="0">
              <a:solidFill>
                <a:schemeClr val="bg1"/>
              </a:solidFill>
            </a:endParaRPr>
          </a:p>
        </p:txBody>
      </p:sp>
    </p:spTree>
    <p:extLst>
      <p:ext uri="{BB962C8B-B14F-4D97-AF65-F5344CB8AC3E}">
        <p14:creationId xmlns:p14="http://schemas.microsoft.com/office/powerpoint/2010/main" val="3948944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D5E93D0-0F68-8253-AA17-1C2BC3A41BF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FB34DD4-2FFB-45F4-B2FF-77C1374A8CF7}"/>
              </a:ext>
            </a:extLst>
          </p:cNvPr>
          <p:cNvSpPr/>
          <p:nvPr/>
        </p:nvSpPr>
        <p:spPr bwMode="auto">
          <a:xfrm>
            <a:off x="7200900" y="4451684"/>
            <a:ext cx="1738563" cy="460365"/>
          </a:xfrm>
          <a:prstGeom prst="rect">
            <a:avLst/>
          </a:prstGeom>
          <a:solidFill>
            <a:schemeClr val="bg1"/>
          </a:solidFill>
          <a:ln>
            <a:solidFill>
              <a:schemeClr val="bg1"/>
            </a:solidFill>
          </a:ln>
          <a:effectLst/>
        </p:spPr>
        <p:txBody>
          <a:bodyPr wrap="square"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itre 5">
            <a:extLst>
              <a:ext uri="{FF2B5EF4-FFF2-40B4-BE49-F238E27FC236}">
                <a16:creationId xmlns:a16="http://schemas.microsoft.com/office/drawing/2014/main" id="{C552A401-0571-DDBA-B243-F2A8FF9D95FC}"/>
              </a:ext>
            </a:extLst>
          </p:cNvPr>
          <p:cNvSpPr>
            <a:spLocks noGrp="1"/>
          </p:cNvSpPr>
          <p:nvPr>
            <p:ph type="title"/>
          </p:nvPr>
        </p:nvSpPr>
        <p:spPr>
          <a:xfrm>
            <a:off x="331364" y="594327"/>
            <a:ext cx="2315627" cy="205629"/>
          </a:xfrm>
        </p:spPr>
        <p:txBody>
          <a:bodyPr/>
          <a:lstStyle/>
          <a:p>
            <a:r>
              <a:rPr lang="en-US" sz="1000" dirty="0">
                <a:solidFill>
                  <a:schemeClr val="tx1">
                    <a:lumMod val="50000"/>
                  </a:schemeClr>
                </a:solidFill>
                <a:latin typeface="Calibri (Textkörper)"/>
              </a:rPr>
              <a:t>CHIEF Tempo Floor Mount</a:t>
            </a:r>
            <a:r>
              <a:rPr lang="fr-FR" sz="1000" dirty="0">
                <a:solidFill>
                  <a:schemeClr val="tx1">
                    <a:lumMod val="50000"/>
                  </a:schemeClr>
                </a:solidFill>
                <a:latin typeface="Acumin Pro" panose="020B0504020202020204" pitchFamily="34" charset="0"/>
              </a:rPr>
              <a:t> </a:t>
            </a:r>
            <a:endParaRPr lang="fr-FR" sz="1000" dirty="0">
              <a:solidFill>
                <a:schemeClr val="tx1">
                  <a:lumMod val="50000"/>
                </a:schemeClr>
              </a:solidFill>
            </a:endParaRPr>
          </a:p>
        </p:txBody>
      </p:sp>
      <p:pic>
        <p:nvPicPr>
          <p:cNvPr id="4" name="Picture 3">
            <a:extLst>
              <a:ext uri="{FF2B5EF4-FFF2-40B4-BE49-F238E27FC236}">
                <a16:creationId xmlns:a16="http://schemas.microsoft.com/office/drawing/2014/main" id="{CC523AF5-C54E-5B60-3981-3B29A9D3B813}"/>
              </a:ext>
            </a:extLst>
          </p:cNvPr>
          <p:cNvPicPr>
            <a:picLocks noChangeAspect="1"/>
          </p:cNvPicPr>
          <p:nvPr/>
        </p:nvPicPr>
        <p:blipFill>
          <a:blip r:embed="rId3"/>
          <a:stretch>
            <a:fillRect/>
          </a:stretch>
        </p:blipFill>
        <p:spPr>
          <a:xfrm>
            <a:off x="5092981" y="1972084"/>
            <a:ext cx="3928012" cy="2374779"/>
          </a:xfrm>
          <a:prstGeom prst="rect">
            <a:avLst/>
          </a:prstGeom>
        </p:spPr>
      </p:pic>
      <p:pic>
        <p:nvPicPr>
          <p:cNvPr id="7" name="Picture 6">
            <a:extLst>
              <a:ext uri="{FF2B5EF4-FFF2-40B4-BE49-F238E27FC236}">
                <a16:creationId xmlns:a16="http://schemas.microsoft.com/office/drawing/2014/main" id="{9008F72F-896E-73A9-882D-4ED488296B2B}"/>
              </a:ext>
            </a:extLst>
          </p:cNvPr>
          <p:cNvPicPr>
            <a:picLocks noChangeAspect="1"/>
          </p:cNvPicPr>
          <p:nvPr/>
        </p:nvPicPr>
        <p:blipFill>
          <a:blip r:embed="rId4"/>
          <a:stretch>
            <a:fillRect/>
          </a:stretch>
        </p:blipFill>
        <p:spPr>
          <a:xfrm>
            <a:off x="5121537" y="586630"/>
            <a:ext cx="3817926" cy="1193383"/>
          </a:xfrm>
          <a:prstGeom prst="rect">
            <a:avLst/>
          </a:prstGeom>
        </p:spPr>
      </p:pic>
      <p:pic>
        <p:nvPicPr>
          <p:cNvPr id="9" name="Picture 8">
            <a:extLst>
              <a:ext uri="{FF2B5EF4-FFF2-40B4-BE49-F238E27FC236}">
                <a16:creationId xmlns:a16="http://schemas.microsoft.com/office/drawing/2014/main" id="{3FDC3ACF-8D60-B8BB-DE79-17ABA347D356}"/>
              </a:ext>
            </a:extLst>
          </p:cNvPr>
          <p:cNvPicPr>
            <a:picLocks noChangeAspect="1"/>
          </p:cNvPicPr>
          <p:nvPr/>
        </p:nvPicPr>
        <p:blipFill>
          <a:blip r:embed="rId5"/>
          <a:stretch>
            <a:fillRect/>
          </a:stretch>
        </p:blipFill>
        <p:spPr>
          <a:xfrm>
            <a:off x="133727" y="1780013"/>
            <a:ext cx="4853909" cy="2533634"/>
          </a:xfrm>
          <a:prstGeom prst="rect">
            <a:avLst/>
          </a:prstGeom>
        </p:spPr>
      </p:pic>
      <p:pic>
        <p:nvPicPr>
          <p:cNvPr id="15" name="Picture 14">
            <a:extLst>
              <a:ext uri="{FF2B5EF4-FFF2-40B4-BE49-F238E27FC236}">
                <a16:creationId xmlns:a16="http://schemas.microsoft.com/office/drawing/2014/main" id="{8DF0FCA3-FE36-EAB4-9EBE-BA232D38DD06}"/>
              </a:ext>
            </a:extLst>
          </p:cNvPr>
          <p:cNvPicPr>
            <a:picLocks noChangeAspect="1"/>
          </p:cNvPicPr>
          <p:nvPr/>
        </p:nvPicPr>
        <p:blipFill>
          <a:blip r:embed="rId6"/>
          <a:stretch>
            <a:fillRect/>
          </a:stretch>
        </p:blipFill>
        <p:spPr>
          <a:xfrm>
            <a:off x="331364" y="869350"/>
            <a:ext cx="409854" cy="409854"/>
          </a:xfrm>
          <a:prstGeom prst="rect">
            <a:avLst/>
          </a:prstGeom>
        </p:spPr>
      </p:pic>
      <p:sp>
        <p:nvSpPr>
          <p:cNvPr id="16" name="TextBox 15">
            <a:extLst>
              <a:ext uri="{FF2B5EF4-FFF2-40B4-BE49-F238E27FC236}">
                <a16:creationId xmlns:a16="http://schemas.microsoft.com/office/drawing/2014/main" id="{73704A32-B9EC-A705-C739-AA8AF8679E15}"/>
              </a:ext>
            </a:extLst>
          </p:cNvPr>
          <p:cNvSpPr txBox="1"/>
          <p:nvPr/>
        </p:nvSpPr>
        <p:spPr>
          <a:xfrm rot="20861076">
            <a:off x="2405251" y="998655"/>
            <a:ext cx="710451" cy="369332"/>
          </a:xfrm>
          <a:prstGeom prst="rect">
            <a:avLst/>
          </a:prstGeom>
          <a:noFill/>
        </p:spPr>
        <p:txBody>
          <a:bodyPr wrap="none" rtlCol="0">
            <a:spAutoFit/>
          </a:bodyPr>
          <a:lstStyle/>
          <a:p>
            <a:r>
              <a:rPr lang="en-US" dirty="0"/>
              <a:t>New!</a:t>
            </a:r>
            <a:endParaRPr lang="en-DE" dirty="0"/>
          </a:p>
        </p:txBody>
      </p:sp>
      <p:pic>
        <p:nvPicPr>
          <p:cNvPr id="3" name="Picture 2" descr="Logo, company name&#10;&#10;Description automatically generated">
            <a:extLst>
              <a:ext uri="{FF2B5EF4-FFF2-40B4-BE49-F238E27FC236}">
                <a16:creationId xmlns:a16="http://schemas.microsoft.com/office/drawing/2014/main" id="{0D12E852-3668-9812-EEEA-F0AF64B969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5" name="Picture 4">
            <a:extLst>
              <a:ext uri="{FF2B5EF4-FFF2-40B4-BE49-F238E27FC236}">
                <a16:creationId xmlns:a16="http://schemas.microsoft.com/office/drawing/2014/main" id="{36C670FE-60B5-8574-FE66-1C53E935CA7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Tree>
    <p:extLst>
      <p:ext uri="{BB962C8B-B14F-4D97-AF65-F5344CB8AC3E}">
        <p14:creationId xmlns:p14="http://schemas.microsoft.com/office/powerpoint/2010/main" val="3547142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9C10514-BB2F-97D6-41B3-36C4CD2825E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AB88519-7A17-4C47-80BF-DE4F0D1BCF49}"/>
              </a:ext>
            </a:extLst>
          </p:cNvPr>
          <p:cNvSpPr/>
          <p:nvPr/>
        </p:nvSpPr>
        <p:spPr bwMode="auto">
          <a:xfrm>
            <a:off x="7200900" y="4451684"/>
            <a:ext cx="1738563" cy="460365"/>
          </a:xfrm>
          <a:prstGeom prst="rect">
            <a:avLst/>
          </a:prstGeom>
          <a:solidFill>
            <a:schemeClr val="bg1"/>
          </a:solidFill>
          <a:ln>
            <a:solidFill>
              <a:schemeClr val="bg1"/>
            </a:solidFill>
          </a:ln>
          <a:effectLst/>
        </p:spPr>
        <p:txBody>
          <a:bodyPr wrap="square"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itre 5">
            <a:extLst>
              <a:ext uri="{FF2B5EF4-FFF2-40B4-BE49-F238E27FC236}">
                <a16:creationId xmlns:a16="http://schemas.microsoft.com/office/drawing/2014/main" id="{17266A91-7716-F3FB-0724-79960435FF00}"/>
              </a:ext>
            </a:extLst>
          </p:cNvPr>
          <p:cNvSpPr>
            <a:spLocks noGrp="1"/>
          </p:cNvSpPr>
          <p:nvPr>
            <p:ph type="title"/>
          </p:nvPr>
        </p:nvSpPr>
        <p:spPr>
          <a:xfrm>
            <a:off x="636165" y="711923"/>
            <a:ext cx="2315627" cy="1260161"/>
          </a:xfrm>
        </p:spPr>
        <p:txBody>
          <a:bodyPr/>
          <a:lstStyle/>
          <a:p>
            <a:r>
              <a:rPr lang="fr-FR" dirty="0"/>
              <a:t>Storage Solutions</a:t>
            </a:r>
          </a:p>
        </p:txBody>
      </p:sp>
      <p:pic>
        <p:nvPicPr>
          <p:cNvPr id="4" name="Picture 3">
            <a:extLst>
              <a:ext uri="{FF2B5EF4-FFF2-40B4-BE49-F238E27FC236}">
                <a16:creationId xmlns:a16="http://schemas.microsoft.com/office/drawing/2014/main" id="{7190F660-3E0B-3194-63E5-72F7D87A185A}"/>
              </a:ext>
            </a:extLst>
          </p:cNvPr>
          <p:cNvPicPr>
            <a:picLocks noChangeAspect="1"/>
          </p:cNvPicPr>
          <p:nvPr/>
        </p:nvPicPr>
        <p:blipFill>
          <a:blip r:embed="rId3"/>
          <a:stretch>
            <a:fillRect/>
          </a:stretch>
        </p:blipFill>
        <p:spPr>
          <a:xfrm>
            <a:off x="104936" y="1285875"/>
            <a:ext cx="4280027" cy="2571750"/>
          </a:xfrm>
          <a:prstGeom prst="rect">
            <a:avLst/>
          </a:prstGeom>
        </p:spPr>
      </p:pic>
      <p:pic>
        <p:nvPicPr>
          <p:cNvPr id="7" name="Picture 6">
            <a:extLst>
              <a:ext uri="{FF2B5EF4-FFF2-40B4-BE49-F238E27FC236}">
                <a16:creationId xmlns:a16="http://schemas.microsoft.com/office/drawing/2014/main" id="{F0F0C1F9-A8C2-5A47-23CA-EBD7F87D9C4E}"/>
              </a:ext>
            </a:extLst>
          </p:cNvPr>
          <p:cNvPicPr>
            <a:picLocks noChangeAspect="1"/>
          </p:cNvPicPr>
          <p:nvPr/>
        </p:nvPicPr>
        <p:blipFill>
          <a:blip r:embed="rId4"/>
          <a:stretch>
            <a:fillRect/>
          </a:stretch>
        </p:blipFill>
        <p:spPr>
          <a:xfrm>
            <a:off x="4750749" y="2024495"/>
            <a:ext cx="4291846" cy="1342159"/>
          </a:xfrm>
          <a:prstGeom prst="rect">
            <a:avLst/>
          </a:prstGeom>
        </p:spPr>
      </p:pic>
      <p:pic>
        <p:nvPicPr>
          <p:cNvPr id="3" name="Picture 2" descr="Logo, company name&#10;&#10;Description automatically generated">
            <a:extLst>
              <a:ext uri="{FF2B5EF4-FFF2-40B4-BE49-F238E27FC236}">
                <a16:creationId xmlns:a16="http://schemas.microsoft.com/office/drawing/2014/main" id="{EC86C05E-0D8E-DF33-42D5-E77E54EBED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5" name="Picture 4">
            <a:extLst>
              <a:ext uri="{FF2B5EF4-FFF2-40B4-BE49-F238E27FC236}">
                <a16:creationId xmlns:a16="http://schemas.microsoft.com/office/drawing/2014/main" id="{2BB1FE0F-165D-87C5-A863-8E82CC8DA10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Tree>
    <p:extLst>
      <p:ext uri="{BB962C8B-B14F-4D97-AF65-F5344CB8AC3E}">
        <p14:creationId xmlns:p14="http://schemas.microsoft.com/office/powerpoint/2010/main" val="2709267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771976B0-BAB5-DC22-E7F5-1B5606EA2E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sp>
        <p:nvSpPr>
          <p:cNvPr id="15" name="TextBox 14">
            <a:extLst>
              <a:ext uri="{FF2B5EF4-FFF2-40B4-BE49-F238E27FC236}">
                <a16:creationId xmlns:a16="http://schemas.microsoft.com/office/drawing/2014/main" id="{F8C308E3-516C-3FCB-CB1C-1921CDF8FB0A}"/>
              </a:ext>
            </a:extLst>
          </p:cNvPr>
          <p:cNvSpPr txBox="1"/>
          <p:nvPr/>
        </p:nvSpPr>
        <p:spPr>
          <a:xfrm>
            <a:off x="1244332" y="3472750"/>
            <a:ext cx="6293133" cy="369332"/>
          </a:xfrm>
          <a:prstGeom prst="rect">
            <a:avLst/>
          </a:prstGeom>
          <a:noFill/>
        </p:spPr>
        <p:txBody>
          <a:bodyPr wrap="none" rtlCol="0">
            <a:spAutoFit/>
          </a:bodyPr>
          <a:lstStyle/>
          <a:p>
            <a:r>
              <a:rPr lang="en-US" dirty="0"/>
              <a:t>…was </a:t>
            </a:r>
            <a:r>
              <a:rPr lang="en-US" dirty="0" err="1"/>
              <a:t>bedeutet</a:t>
            </a:r>
            <a:r>
              <a:rPr lang="en-US" dirty="0"/>
              <a:t> das nun </a:t>
            </a:r>
            <a:r>
              <a:rPr lang="en-US" dirty="0" err="1"/>
              <a:t>fuer</a:t>
            </a:r>
            <a:r>
              <a:rPr lang="en-US" dirty="0"/>
              <a:t> den </a:t>
            </a:r>
            <a:r>
              <a:rPr lang="en-US" dirty="0" err="1"/>
              <a:t>einzelnen</a:t>
            </a:r>
            <a:r>
              <a:rPr lang="en-US" dirty="0"/>
              <a:t> System Integrator? </a:t>
            </a:r>
            <a:endParaRPr lang="en-DE" dirty="0"/>
          </a:p>
        </p:txBody>
      </p:sp>
      <p:sp>
        <p:nvSpPr>
          <p:cNvPr id="16" name="TextBox 15">
            <a:extLst>
              <a:ext uri="{FF2B5EF4-FFF2-40B4-BE49-F238E27FC236}">
                <a16:creationId xmlns:a16="http://schemas.microsoft.com/office/drawing/2014/main" id="{EBE31D88-D536-2813-C615-1B6F1A526D64}"/>
              </a:ext>
            </a:extLst>
          </p:cNvPr>
          <p:cNvSpPr txBox="1"/>
          <p:nvPr/>
        </p:nvSpPr>
        <p:spPr>
          <a:xfrm>
            <a:off x="1244332" y="588025"/>
            <a:ext cx="3158837" cy="319183"/>
          </a:xfrm>
          <a:prstGeom prst="rect">
            <a:avLst/>
          </a:prstGeom>
        </p:spPr>
        <p:txBody>
          <a:bodyPr vert="horz" wrap="none" lIns="0" tIns="0" rIns="0" bIns="0" rtlCol="0" anchor="b">
            <a:normAutofit/>
          </a:bodyPr>
          <a:lstStyle/>
          <a:p>
            <a:pPr algn="l"/>
            <a:r>
              <a:rPr lang="en-US" sz="2000" dirty="0">
                <a:solidFill>
                  <a:schemeClr val="tx1">
                    <a:lumMod val="50000"/>
                  </a:schemeClr>
                </a:solidFill>
              </a:rPr>
              <a:t>Our Storage Solutions Serie…</a:t>
            </a:r>
            <a:endParaRPr lang="en-DE" sz="2000" dirty="0">
              <a:solidFill>
                <a:schemeClr val="tx1">
                  <a:lumMod val="50000"/>
                </a:schemeClr>
              </a:solidFill>
            </a:endParaRPr>
          </a:p>
        </p:txBody>
      </p:sp>
      <p:pic>
        <p:nvPicPr>
          <p:cNvPr id="18" name="Picture 17">
            <a:extLst>
              <a:ext uri="{FF2B5EF4-FFF2-40B4-BE49-F238E27FC236}">
                <a16:creationId xmlns:a16="http://schemas.microsoft.com/office/drawing/2014/main" id="{9EC4D368-99EC-790F-0D07-5F84A669CA5F}"/>
              </a:ext>
            </a:extLst>
          </p:cNvPr>
          <p:cNvPicPr>
            <a:picLocks noChangeAspect="1"/>
          </p:cNvPicPr>
          <p:nvPr/>
        </p:nvPicPr>
        <p:blipFill>
          <a:blip r:embed="rId3"/>
          <a:stretch>
            <a:fillRect/>
          </a:stretch>
        </p:blipFill>
        <p:spPr>
          <a:xfrm>
            <a:off x="2001549" y="1488812"/>
            <a:ext cx="3603048" cy="1542422"/>
          </a:xfrm>
          <a:prstGeom prst="rect">
            <a:avLst/>
          </a:prstGeom>
        </p:spPr>
      </p:pic>
      <p:pic>
        <p:nvPicPr>
          <p:cNvPr id="2" name="Picture 1">
            <a:extLst>
              <a:ext uri="{FF2B5EF4-FFF2-40B4-BE49-F238E27FC236}">
                <a16:creationId xmlns:a16="http://schemas.microsoft.com/office/drawing/2014/main" id="{D8503435-0840-8CCE-A4C3-F104A77260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2F614D8-9B81-00B7-42AC-855DEC09C3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24171C-6318-12C0-CBF2-0C40AD835219}"/>
              </a:ext>
            </a:extLst>
          </p:cNvPr>
          <p:cNvSpPr>
            <a:spLocks noGrp="1"/>
          </p:cNvSpPr>
          <p:nvPr>
            <p:ph type="title"/>
          </p:nvPr>
        </p:nvSpPr>
        <p:spPr>
          <a:xfrm>
            <a:off x="400051" y="571695"/>
            <a:ext cx="8229600" cy="461665"/>
          </a:xfrm>
        </p:spPr>
        <p:txBody>
          <a:bodyPr>
            <a:normAutofit/>
          </a:bodyPr>
          <a:lstStyle/>
          <a:p>
            <a:pPr algn="l"/>
            <a:r>
              <a:rPr sz="2000" b="1" dirty="0" err="1"/>
              <a:t>Arbeitsvorbereitung</a:t>
            </a:r>
            <a:endParaRPr sz="2000" b="1" dirty="0"/>
          </a:p>
        </p:txBody>
      </p:sp>
      <p:sp>
        <p:nvSpPr>
          <p:cNvPr id="3" name="Content Placeholder 2">
            <a:extLst>
              <a:ext uri="{FF2B5EF4-FFF2-40B4-BE49-F238E27FC236}">
                <a16:creationId xmlns:a16="http://schemas.microsoft.com/office/drawing/2014/main" id="{AF2E7E22-3A66-A28A-96AA-C32FC35F05BA}"/>
              </a:ext>
            </a:extLst>
          </p:cNvPr>
          <p:cNvSpPr>
            <a:spLocks noGrp="1"/>
          </p:cNvSpPr>
          <p:nvPr>
            <p:ph idx="1"/>
          </p:nvPr>
        </p:nvSpPr>
        <p:spPr>
          <a:xfrm>
            <a:off x="600941" y="1130878"/>
            <a:ext cx="8229600" cy="3394472"/>
          </a:xfrm>
        </p:spPr>
        <p:txBody>
          <a:bodyPr>
            <a:normAutofit/>
          </a:bodyPr>
          <a:lstStyle/>
          <a:p>
            <a:r>
              <a:rPr sz="1600" dirty="0" err="1"/>
              <a:t>Vorkonfiguration</a:t>
            </a:r>
            <a:r>
              <a:rPr sz="1600" dirty="0"/>
              <a:t> </a:t>
            </a:r>
            <a:r>
              <a:rPr sz="1600" dirty="0" err="1"/>
              <a:t>aller</a:t>
            </a:r>
            <a:r>
              <a:rPr sz="1600" dirty="0"/>
              <a:t> </a:t>
            </a:r>
            <a:r>
              <a:rPr sz="1600" dirty="0" err="1"/>
              <a:t>Komponenten</a:t>
            </a:r>
            <a:endParaRPr sz="1600" dirty="0"/>
          </a:p>
          <a:p>
            <a:r>
              <a:rPr sz="1600" dirty="0"/>
              <a:t>Definition von </a:t>
            </a:r>
            <a:r>
              <a:rPr sz="1600" dirty="0" err="1"/>
              <a:t>Installationsschritten</a:t>
            </a:r>
            <a:endParaRPr sz="1600" dirty="0"/>
          </a:p>
          <a:p>
            <a:r>
              <a:rPr sz="1600" dirty="0" err="1"/>
              <a:t>Erstellung</a:t>
            </a:r>
            <a:r>
              <a:rPr sz="1600" dirty="0"/>
              <a:t> von </a:t>
            </a:r>
            <a:r>
              <a:rPr sz="1600" dirty="0" err="1"/>
              <a:t>Installationsplänen</a:t>
            </a:r>
            <a:r>
              <a:rPr sz="1600" dirty="0"/>
              <a:t> &amp; </a:t>
            </a:r>
            <a:r>
              <a:rPr sz="1600" dirty="0" err="1"/>
              <a:t>Dokumentation</a:t>
            </a:r>
            <a:endParaRPr sz="1600" dirty="0"/>
          </a:p>
          <a:p>
            <a:r>
              <a:rPr sz="1600" dirty="0"/>
              <a:t>Material- und </a:t>
            </a:r>
            <a:r>
              <a:rPr sz="1600" dirty="0" err="1"/>
              <a:t>Logistikplanung</a:t>
            </a:r>
            <a:endParaRPr sz="1600" dirty="0"/>
          </a:p>
        </p:txBody>
      </p:sp>
      <p:sp>
        <p:nvSpPr>
          <p:cNvPr id="7" name="TextBox 6">
            <a:extLst>
              <a:ext uri="{FF2B5EF4-FFF2-40B4-BE49-F238E27FC236}">
                <a16:creationId xmlns:a16="http://schemas.microsoft.com/office/drawing/2014/main" id="{158F219D-F77E-505E-3DE8-A2AB90E36A90}"/>
              </a:ext>
            </a:extLst>
          </p:cNvPr>
          <p:cNvSpPr txBox="1"/>
          <p:nvPr/>
        </p:nvSpPr>
        <p:spPr>
          <a:xfrm>
            <a:off x="400051" y="2703075"/>
            <a:ext cx="4582390" cy="400110"/>
          </a:xfrm>
          <a:prstGeom prst="rect">
            <a:avLst/>
          </a:prstGeom>
          <a:noFill/>
        </p:spPr>
        <p:txBody>
          <a:bodyPr wrap="square">
            <a:spAutoFit/>
          </a:bodyPr>
          <a:lstStyle/>
          <a:p>
            <a:r>
              <a:rPr lang="de-DE" sz="2000" b="1" dirty="0"/>
              <a:t>Reduzierung von Fehlerquellen</a:t>
            </a:r>
            <a:endParaRPr lang="en-DE" sz="2000" b="1" dirty="0"/>
          </a:p>
        </p:txBody>
      </p:sp>
      <p:sp>
        <p:nvSpPr>
          <p:cNvPr id="9" name="TextBox 8">
            <a:extLst>
              <a:ext uri="{FF2B5EF4-FFF2-40B4-BE49-F238E27FC236}">
                <a16:creationId xmlns:a16="http://schemas.microsoft.com/office/drawing/2014/main" id="{010F1F87-4A33-E480-A1C7-75AC6A9A5474}"/>
              </a:ext>
            </a:extLst>
          </p:cNvPr>
          <p:cNvSpPr txBox="1"/>
          <p:nvPr/>
        </p:nvSpPr>
        <p:spPr>
          <a:xfrm>
            <a:off x="600941" y="3198055"/>
            <a:ext cx="7310004" cy="1077218"/>
          </a:xfrm>
          <a:prstGeom prst="rect">
            <a:avLst/>
          </a:prstGeom>
          <a:noFill/>
        </p:spPr>
        <p:txBody>
          <a:bodyPr wrap="square">
            <a:spAutoFit/>
          </a:bodyPr>
          <a:lstStyle/>
          <a:p>
            <a:pPr marL="342900" indent="-342900">
              <a:buFont typeface="Arial" panose="020B0604020202020204" pitchFamily="34" charset="0"/>
              <a:buChar char="•"/>
            </a:pPr>
            <a:r>
              <a:rPr lang="de-DE" sz="1600" dirty="0"/>
              <a:t>Standardisierte Verkabelung und Beschriftung</a:t>
            </a:r>
          </a:p>
          <a:p>
            <a:pPr marL="342900" indent="-342900">
              <a:buFont typeface="Arial" panose="020B0604020202020204" pitchFamily="34" charset="0"/>
              <a:buChar char="•"/>
            </a:pPr>
            <a:r>
              <a:rPr lang="de-DE" sz="1600" dirty="0"/>
              <a:t>Getestete Systeme statt Einzelmontage vor Ort</a:t>
            </a:r>
          </a:p>
          <a:p>
            <a:pPr marL="342900" indent="-342900">
              <a:buFont typeface="Arial" panose="020B0604020202020204" pitchFamily="34" charset="0"/>
              <a:buChar char="•"/>
            </a:pPr>
            <a:r>
              <a:rPr lang="de-DE" sz="1600" dirty="0"/>
              <a:t>Klare Installationsprozesse</a:t>
            </a:r>
          </a:p>
          <a:p>
            <a:pPr marL="342900" indent="-342900">
              <a:buFont typeface="Arial" panose="020B0604020202020204" pitchFamily="34" charset="0"/>
              <a:buChar char="•"/>
            </a:pPr>
            <a:r>
              <a:rPr lang="de-DE" sz="1600" dirty="0"/>
              <a:t>Minimierung menschlicher Fehler</a:t>
            </a:r>
          </a:p>
        </p:txBody>
      </p:sp>
      <p:pic>
        <p:nvPicPr>
          <p:cNvPr id="10" name="Picture 9" descr="Logo, company name&#10;&#10;Description automatically generated">
            <a:extLst>
              <a:ext uri="{FF2B5EF4-FFF2-40B4-BE49-F238E27FC236}">
                <a16:creationId xmlns:a16="http://schemas.microsoft.com/office/drawing/2014/main" id="{A035973C-BA4F-2A20-24B6-5B34E7B06B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4" name="Picture 3">
            <a:extLst>
              <a:ext uri="{FF2B5EF4-FFF2-40B4-BE49-F238E27FC236}">
                <a16:creationId xmlns:a16="http://schemas.microsoft.com/office/drawing/2014/main" id="{DBD25646-927F-6555-30BB-0FACD82BAB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Tree>
    <p:extLst>
      <p:ext uri="{BB962C8B-B14F-4D97-AF65-F5344CB8AC3E}">
        <p14:creationId xmlns:p14="http://schemas.microsoft.com/office/powerpoint/2010/main" val="3649773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8372" y="675292"/>
            <a:ext cx="3553691" cy="461665"/>
          </a:xfrm>
        </p:spPr>
        <p:txBody>
          <a:bodyPr>
            <a:normAutofit/>
          </a:bodyPr>
          <a:lstStyle/>
          <a:p>
            <a:pPr algn="l"/>
            <a:r>
              <a:rPr sz="2000" b="1" dirty="0" err="1">
                <a:latin typeface="Arial" panose="020B0604020202020204" pitchFamily="34" charset="0"/>
                <a:cs typeface="Arial" panose="020B0604020202020204" pitchFamily="34" charset="0"/>
              </a:rPr>
              <a:t>Vorteile</a:t>
            </a:r>
            <a:r>
              <a:rPr sz="2000" b="1" dirty="0">
                <a:latin typeface="Arial" panose="020B0604020202020204" pitchFamily="34" charset="0"/>
                <a:cs typeface="Arial" panose="020B0604020202020204" pitchFamily="34" charset="0"/>
              </a:rPr>
              <a:t> auf der </a:t>
            </a:r>
            <a:r>
              <a:rPr sz="2000" b="1" dirty="0" err="1">
                <a:latin typeface="Arial" panose="020B0604020202020204" pitchFamily="34" charset="0"/>
                <a:cs typeface="Arial" panose="020B0604020202020204" pitchFamily="34" charset="0"/>
              </a:rPr>
              <a:t>Baustelle</a:t>
            </a:r>
            <a:endParaRPr sz="2000" b="1" dirty="0">
              <a:latin typeface="Arial" panose="020B0604020202020204" pitchFamily="34" charset="0"/>
              <a:cs typeface="Arial" panose="020B0604020202020204" pitchFamily="34" charset="0"/>
            </a:endParaRPr>
          </a:p>
        </p:txBody>
      </p:sp>
      <p:graphicFrame>
        <p:nvGraphicFramePr>
          <p:cNvPr id="11" name="Content Placeholder 2">
            <a:extLst>
              <a:ext uri="{FF2B5EF4-FFF2-40B4-BE49-F238E27FC236}">
                <a16:creationId xmlns:a16="http://schemas.microsoft.com/office/drawing/2014/main" id="{BFD69C3D-B863-592A-480E-4AEE21C61CC3}"/>
              </a:ext>
            </a:extLst>
          </p:cNvPr>
          <p:cNvGraphicFramePr>
            <a:graphicFrameLocks noGrp="1"/>
          </p:cNvGraphicFramePr>
          <p:nvPr>
            <p:ph idx="1"/>
          </p:nvPr>
        </p:nvGraphicFramePr>
        <p:xfrm>
          <a:off x="706581" y="978478"/>
          <a:ext cx="6670964" cy="15361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AA46CE52-221C-EB85-F5E7-7BE32610A905}"/>
              </a:ext>
            </a:extLst>
          </p:cNvPr>
          <p:cNvSpPr txBox="1"/>
          <p:nvPr/>
        </p:nvSpPr>
        <p:spPr>
          <a:xfrm>
            <a:off x="488372" y="2617731"/>
            <a:ext cx="4582390" cy="400110"/>
          </a:xfrm>
          <a:prstGeom prst="rect">
            <a:avLst/>
          </a:prstGeom>
          <a:noFill/>
        </p:spPr>
        <p:txBody>
          <a:bodyPr wrap="square">
            <a:spAutoFit/>
          </a:bodyPr>
          <a:lstStyle/>
          <a:p>
            <a:r>
              <a:rPr lang="de-DE" sz="2000" b="1" dirty="0">
                <a:latin typeface="Arial" panose="020B0604020202020204" pitchFamily="34" charset="0"/>
                <a:cs typeface="Arial" panose="020B0604020202020204" pitchFamily="34" charset="0"/>
              </a:rPr>
              <a:t>Qualität &amp; Konsistenz</a:t>
            </a:r>
            <a:endParaRPr lang="en-DE" sz="2000" b="1" dirty="0">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D6C0D1EB-CAF8-FFE3-AAA7-928F6C3C6C0B}"/>
              </a:ext>
            </a:extLst>
          </p:cNvPr>
          <p:cNvSpPr txBox="1">
            <a:spLocks/>
          </p:cNvSpPr>
          <p:nvPr/>
        </p:nvSpPr>
        <p:spPr>
          <a:xfrm>
            <a:off x="706581" y="3120972"/>
            <a:ext cx="4779819" cy="1667194"/>
          </a:xfrm>
          <a:prstGeom prst="rect">
            <a:avLst/>
          </a:prstGeom>
        </p:spPr>
        <p:txBody>
          <a:bodyPr vert="horz" lIns="91440" tIns="45720" rIns="91440" bIns="45720" rtlCol="0">
            <a:normAutofit lnSpcReduction="10000"/>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de-DE" sz="1600" dirty="0"/>
              <a:t>Gleichbleibende Qualität durch Vorfertigung</a:t>
            </a:r>
          </a:p>
          <a:p>
            <a:r>
              <a:rPr lang="de-DE" sz="1600" dirty="0"/>
              <a:t>Weniger Abweichungen zwischen Standorten</a:t>
            </a:r>
          </a:p>
          <a:p>
            <a:r>
              <a:rPr lang="de-DE" sz="1600" dirty="0"/>
              <a:t>Dokumentierte und geprüfte Systeme</a:t>
            </a:r>
          </a:p>
          <a:p>
            <a:r>
              <a:rPr lang="de-DE" sz="1600" dirty="0"/>
              <a:t>Höhere Kundenzufriedenheit</a:t>
            </a:r>
          </a:p>
          <a:p>
            <a:r>
              <a:rPr lang="de-DE" sz="1600" dirty="0"/>
              <a:t>Hohe Qualität durch Standardisierung (Weltweit)</a:t>
            </a:r>
          </a:p>
          <a:p>
            <a:r>
              <a:rPr lang="de-DE" sz="1600" dirty="0"/>
              <a:t>Ideal für große Rollout-Projekte</a:t>
            </a:r>
          </a:p>
          <a:p>
            <a:endParaRPr lang="de-DE" sz="1600" dirty="0"/>
          </a:p>
          <a:p>
            <a:endParaRPr lang="de-DE" sz="1600" dirty="0"/>
          </a:p>
        </p:txBody>
      </p:sp>
      <p:pic>
        <p:nvPicPr>
          <p:cNvPr id="9" name="Picture 8" descr="Logo, company name&#10;&#10;Description automatically generated">
            <a:extLst>
              <a:ext uri="{FF2B5EF4-FFF2-40B4-BE49-F238E27FC236}">
                <a16:creationId xmlns:a16="http://schemas.microsoft.com/office/drawing/2014/main" id="{91736898-C62A-1C86-6892-CEA4291706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3" name="Picture 2">
            <a:extLst>
              <a:ext uri="{FF2B5EF4-FFF2-40B4-BE49-F238E27FC236}">
                <a16:creationId xmlns:a16="http://schemas.microsoft.com/office/drawing/2014/main" id="{F63E492C-776F-D593-7932-88E451788BE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Titre 7">
            <a:extLst>
              <a:ext uri="{FF2B5EF4-FFF2-40B4-BE49-F238E27FC236}">
                <a16:creationId xmlns:a16="http://schemas.microsoft.com/office/drawing/2014/main" id="{5B5A24A2-DBBD-B341-983F-F00F393035A1}"/>
              </a:ext>
            </a:extLst>
          </p:cNvPr>
          <p:cNvSpPr>
            <a:spLocks noGrp="1"/>
          </p:cNvSpPr>
          <p:nvPr>
            <p:ph type="title"/>
          </p:nvPr>
        </p:nvSpPr>
        <p:spPr>
          <a:xfrm>
            <a:off x="251447" y="1835188"/>
            <a:ext cx="3420437" cy="2700345"/>
          </a:xfrm>
          <a:prstGeom prst="rect">
            <a:avLst/>
          </a:prstGeom>
          <a:solidFill>
            <a:schemeClr val="accent3">
              <a:alpha val="80000"/>
            </a:schemeClr>
          </a:solidFill>
          <a:effectLst/>
        </p:spPr>
        <p:txBody>
          <a:bodyPr/>
          <a:lstStyle/>
          <a:p>
            <a:r>
              <a:rPr lang="fr-FR" dirty="0">
                <a:solidFill>
                  <a:schemeClr val="bg1"/>
                </a:solidFill>
              </a:rPr>
              <a:t>Small Device storage</a:t>
            </a:r>
          </a:p>
        </p:txBody>
      </p:sp>
      <p:pic>
        <p:nvPicPr>
          <p:cNvPr id="6" name="Picture 5">
            <a:extLst>
              <a:ext uri="{FF2B5EF4-FFF2-40B4-BE49-F238E27FC236}">
                <a16:creationId xmlns:a16="http://schemas.microsoft.com/office/drawing/2014/main" id="{E4F24837-4515-9F2E-F01F-9725C6D0E873}"/>
              </a:ext>
            </a:extLst>
          </p:cNvPr>
          <p:cNvPicPr>
            <a:picLocks noChangeAspect="1"/>
          </p:cNvPicPr>
          <p:nvPr/>
        </p:nvPicPr>
        <p:blipFill>
          <a:blip r:embed="rId3"/>
          <a:stretch>
            <a:fillRect/>
          </a:stretch>
        </p:blipFill>
        <p:spPr>
          <a:xfrm>
            <a:off x="2881563" y="3736306"/>
            <a:ext cx="700310" cy="686114"/>
          </a:xfrm>
          <a:prstGeom prst="rect">
            <a:avLst/>
          </a:prstGeom>
        </p:spPr>
      </p:pic>
      <p:pic>
        <p:nvPicPr>
          <p:cNvPr id="4" name="Picture 3">
            <a:extLst>
              <a:ext uri="{FF2B5EF4-FFF2-40B4-BE49-F238E27FC236}">
                <a16:creationId xmlns:a16="http://schemas.microsoft.com/office/drawing/2014/main" id="{DFC343FC-34DE-513A-C457-87840AAD5F17}"/>
              </a:ext>
            </a:extLst>
          </p:cNvPr>
          <p:cNvPicPr>
            <a:picLocks noChangeAspect="1"/>
          </p:cNvPicPr>
          <p:nvPr/>
        </p:nvPicPr>
        <p:blipFill>
          <a:blip r:embed="rId4"/>
          <a:stretch>
            <a:fillRect/>
          </a:stretch>
        </p:blipFill>
        <p:spPr>
          <a:xfrm>
            <a:off x="3859672" y="1835188"/>
            <a:ext cx="4694327" cy="664522"/>
          </a:xfrm>
          <a:prstGeom prst="rect">
            <a:avLst/>
          </a:prstGeom>
        </p:spPr>
      </p:pic>
      <p:pic>
        <p:nvPicPr>
          <p:cNvPr id="3" name="Picture 2" descr="Logo, company name&#10;&#10;Description automatically generated">
            <a:extLst>
              <a:ext uri="{FF2B5EF4-FFF2-40B4-BE49-F238E27FC236}">
                <a16:creationId xmlns:a16="http://schemas.microsoft.com/office/drawing/2014/main" id="{A1C1E985-AE2E-43AF-2916-11B64E028E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8" name="Picture 7">
            <a:extLst>
              <a:ext uri="{FF2B5EF4-FFF2-40B4-BE49-F238E27FC236}">
                <a16:creationId xmlns:a16="http://schemas.microsoft.com/office/drawing/2014/main" id="{0F2006C8-B021-514A-8794-71CA31B112F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Tree>
    <p:extLst>
      <p:ext uri="{BB962C8B-B14F-4D97-AF65-F5344CB8AC3E}">
        <p14:creationId xmlns:p14="http://schemas.microsoft.com/office/powerpoint/2010/main" val="162649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a:solidFill>
                  <a:schemeClr val="tx1">
                    <a:lumMod val="50000"/>
                  </a:schemeClr>
                </a:solidFill>
              </a:rPr>
              <a:t>Small device storage solutions</a:t>
            </a:r>
          </a:p>
        </p:txBody>
      </p:sp>
      <p:sp>
        <p:nvSpPr>
          <p:cNvPr id="4" name="Content Placeholder 3"/>
          <p:cNvSpPr>
            <a:spLocks noGrp="1"/>
          </p:cNvSpPr>
          <p:nvPr>
            <p:ph idx="4294967295"/>
          </p:nvPr>
        </p:nvSpPr>
        <p:spPr>
          <a:xfrm>
            <a:off x="131669" y="2977417"/>
            <a:ext cx="5916240" cy="1201408"/>
          </a:xfrm>
          <a:prstGeom prst="rect">
            <a:avLst/>
          </a:prstGeom>
        </p:spPr>
        <p:txBody>
          <a:bodyPr>
            <a:normAutofit/>
          </a:bodyPr>
          <a:lstStyle/>
          <a:p>
            <a:pPr lvl="1"/>
            <a:r>
              <a:rPr lang="en-US" sz="1000" dirty="0"/>
              <a:t>Chief part code: </a:t>
            </a:r>
            <a:r>
              <a:rPr lang="en-US" sz="1000" dirty="0">
                <a:hlinkClick r:id="rId3"/>
              </a:rPr>
              <a:t>CSMP9X12</a:t>
            </a:r>
            <a:endParaRPr lang="en-US" sz="1000" dirty="0"/>
          </a:p>
          <a:p>
            <a:pPr lvl="1"/>
            <a:endParaRPr lang="en-US" sz="1000" dirty="0"/>
          </a:p>
          <a:p>
            <a:pPr lvl="1"/>
            <a:r>
              <a:rPr lang="en-US" sz="1000" dirty="0"/>
              <a:t>Storage panel 23 cm x 30 cm</a:t>
            </a:r>
          </a:p>
          <a:p>
            <a:pPr lvl="1"/>
            <a:endParaRPr lang="en-US" sz="1000" dirty="0"/>
          </a:p>
          <a:p>
            <a:pPr lvl="1"/>
            <a:r>
              <a:rPr lang="en-US" sz="1000" dirty="0"/>
              <a:t>Installs directly into display </a:t>
            </a:r>
            <a:r>
              <a:rPr lang="en-US" sz="1000" dirty="0" err="1"/>
              <a:t>vesa</a:t>
            </a:r>
            <a:r>
              <a:rPr lang="en-US" sz="1000" dirty="0"/>
              <a:t> mounting holes in between display and mount interface</a:t>
            </a:r>
          </a:p>
        </p:txBody>
      </p:sp>
      <p:pic>
        <p:nvPicPr>
          <p:cNvPr id="8" name="Picture 7">
            <a:extLst>
              <a:ext uri="{FF2B5EF4-FFF2-40B4-BE49-F238E27FC236}">
                <a16:creationId xmlns:a16="http://schemas.microsoft.com/office/drawing/2014/main" id="{C350AF2F-DA6C-523A-61B5-2C22526C061D}"/>
              </a:ext>
            </a:extLst>
          </p:cNvPr>
          <p:cNvPicPr>
            <a:picLocks noChangeAspect="1"/>
          </p:cNvPicPr>
          <p:nvPr/>
        </p:nvPicPr>
        <p:blipFill>
          <a:blip r:embed="rId4"/>
          <a:stretch>
            <a:fillRect/>
          </a:stretch>
        </p:blipFill>
        <p:spPr>
          <a:xfrm>
            <a:off x="3994188" y="4443651"/>
            <a:ext cx="480830" cy="471083"/>
          </a:xfrm>
          <a:prstGeom prst="rect">
            <a:avLst/>
          </a:prstGeom>
        </p:spPr>
      </p:pic>
      <p:pic>
        <p:nvPicPr>
          <p:cNvPr id="10" name="Picture 9">
            <a:extLst>
              <a:ext uri="{FF2B5EF4-FFF2-40B4-BE49-F238E27FC236}">
                <a16:creationId xmlns:a16="http://schemas.microsoft.com/office/drawing/2014/main" id="{558EDCA6-FF11-678A-7FB2-ACB7BD9A80E1}"/>
              </a:ext>
            </a:extLst>
          </p:cNvPr>
          <p:cNvPicPr>
            <a:picLocks noChangeAspect="1"/>
          </p:cNvPicPr>
          <p:nvPr/>
        </p:nvPicPr>
        <p:blipFill>
          <a:blip r:embed="rId5"/>
          <a:stretch>
            <a:fillRect/>
          </a:stretch>
        </p:blipFill>
        <p:spPr>
          <a:xfrm>
            <a:off x="7509956" y="857246"/>
            <a:ext cx="1627466" cy="3821947"/>
          </a:xfrm>
          <a:prstGeom prst="rect">
            <a:avLst/>
          </a:prstGeom>
        </p:spPr>
      </p:pic>
      <p:cxnSp>
        <p:nvCxnSpPr>
          <p:cNvPr id="12" name="Straight Connector 11">
            <a:extLst>
              <a:ext uri="{FF2B5EF4-FFF2-40B4-BE49-F238E27FC236}">
                <a16:creationId xmlns:a16="http://schemas.microsoft.com/office/drawing/2014/main" id="{AFEFC8DB-1B0D-405A-B89B-9E778FC2D6C5}"/>
              </a:ext>
            </a:extLst>
          </p:cNvPr>
          <p:cNvCxnSpPr>
            <a:cxnSpLocks/>
          </p:cNvCxnSpPr>
          <p:nvPr/>
        </p:nvCxnSpPr>
        <p:spPr>
          <a:xfrm>
            <a:off x="6747164" y="2355072"/>
            <a:ext cx="1784495" cy="0"/>
          </a:xfrm>
          <a:prstGeom prst="line">
            <a:avLst/>
          </a:prstGeom>
          <a:ln>
            <a:solidFill>
              <a:srgbClr val="BCD6E3"/>
            </a:solidFill>
            <a:tailEnd type="oval" w="med" len="med"/>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F90D766-D3B0-6006-7876-80D9518D5979}"/>
              </a:ext>
            </a:extLst>
          </p:cNvPr>
          <p:cNvSpPr/>
          <p:nvPr/>
        </p:nvSpPr>
        <p:spPr bwMode="auto">
          <a:xfrm>
            <a:off x="4475018" y="1258195"/>
            <a:ext cx="2272146" cy="2253932"/>
          </a:xfrm>
          <a:prstGeom prst="ellipse">
            <a:avLst/>
          </a:prstGeom>
          <a:blipFill>
            <a:blip r:embed="rId6">
              <a:alphaModFix amt="98000"/>
            </a:blip>
            <a:stretch>
              <a:fillRect/>
            </a:stretch>
          </a:blipFill>
          <a:ln>
            <a:solidFill>
              <a:srgbClr val="BCD6E3"/>
            </a:solidFill>
          </a:ln>
          <a:effectLst/>
        </p:spPr>
        <p:txBody>
          <a:bodyPr wrap="square"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ADC475AC-968F-0745-D500-93CB90C7B96F}"/>
              </a:ext>
            </a:extLst>
          </p:cNvPr>
          <p:cNvSpPr txBox="1"/>
          <p:nvPr/>
        </p:nvSpPr>
        <p:spPr>
          <a:xfrm>
            <a:off x="-20731" y="1640122"/>
            <a:ext cx="4572000" cy="258532"/>
          </a:xfrm>
          <a:prstGeom prst="rect">
            <a:avLst/>
          </a:prstGeom>
          <a:noFill/>
        </p:spPr>
        <p:txBody>
          <a:bodyPr wrap="square">
            <a:spAutoFit/>
          </a:bodyPr>
          <a:lstStyle/>
          <a:p>
            <a:pPr marL="457200" marR="0" lvl="1" algn="l" defTabSz="914400" rtl="0" eaLnBrk="1" fontAlgn="auto" latinLnBrk="0" hangingPunct="1">
              <a:lnSpc>
                <a:spcPct val="90000"/>
              </a:lnSpc>
              <a:spcBef>
                <a:spcPts val="500"/>
              </a:spcBef>
              <a:spcAft>
                <a:spcPts val="0"/>
              </a:spcAft>
              <a:buClrTx/>
              <a:buSzTx/>
              <a:tabLst/>
              <a:defRPr/>
            </a:pPr>
            <a:r>
              <a:rPr kumimoji="0" lang="en-US" sz="1200" b="1" i="0" u="none" strike="noStrike" kern="1200" cap="none" spc="0" normalizeH="0" baseline="0" noProof="0" dirty="0">
                <a:ln>
                  <a:noFill/>
                </a:ln>
                <a:solidFill>
                  <a:srgbClr val="54514A">
                    <a:lumMod val="75000"/>
                  </a:srgbClr>
                </a:solidFill>
                <a:effectLst/>
                <a:uLnTx/>
                <a:uFillTx/>
                <a:latin typeface="Arial" panose="020B0604020202020204" pitchFamily="34" charset="0"/>
                <a:ea typeface="+mn-ea"/>
                <a:cs typeface="Arial" panose="020B0604020202020204" pitchFamily="34" charset="0"/>
              </a:rPr>
              <a:t>Proximity™ Component Storage Panel, Interface</a:t>
            </a:r>
          </a:p>
        </p:txBody>
      </p:sp>
      <p:pic>
        <p:nvPicPr>
          <p:cNvPr id="3" name="Picture 2" descr="Logo, company name&#10;&#10;Description automatically generated">
            <a:extLst>
              <a:ext uri="{FF2B5EF4-FFF2-40B4-BE49-F238E27FC236}">
                <a16:creationId xmlns:a16="http://schemas.microsoft.com/office/drawing/2014/main" id="{36442E0D-CC69-AD20-A309-566952D917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5" name="Picture 4">
            <a:extLst>
              <a:ext uri="{FF2B5EF4-FFF2-40B4-BE49-F238E27FC236}">
                <a16:creationId xmlns:a16="http://schemas.microsoft.com/office/drawing/2014/main" id="{FD040348-C744-DC60-639B-18C85F2DDDF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Tree>
    <p:extLst>
      <p:ext uri="{BB962C8B-B14F-4D97-AF65-F5344CB8AC3E}">
        <p14:creationId xmlns:p14="http://schemas.microsoft.com/office/powerpoint/2010/main" val="1732916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a:solidFill>
                  <a:schemeClr val="tx1">
                    <a:lumMod val="50000"/>
                  </a:schemeClr>
                </a:solidFill>
              </a:rPr>
              <a:t>Small device storage solutions</a:t>
            </a:r>
          </a:p>
        </p:txBody>
      </p:sp>
      <p:sp>
        <p:nvSpPr>
          <p:cNvPr id="4" name="Content Placeholder 3"/>
          <p:cNvSpPr>
            <a:spLocks noGrp="1"/>
          </p:cNvSpPr>
          <p:nvPr>
            <p:ph idx="4294967295"/>
          </p:nvPr>
        </p:nvSpPr>
        <p:spPr>
          <a:xfrm>
            <a:off x="-59600" y="2891776"/>
            <a:ext cx="5321940" cy="1224394"/>
          </a:xfrm>
          <a:prstGeom prst="rect">
            <a:avLst/>
          </a:prstGeom>
        </p:spPr>
        <p:txBody>
          <a:bodyPr>
            <a:normAutofit/>
          </a:bodyPr>
          <a:lstStyle/>
          <a:p>
            <a:pPr lvl="1"/>
            <a:r>
              <a:rPr lang="en-US" sz="1100" dirty="0"/>
              <a:t>Chief part code: </a:t>
            </a:r>
            <a:r>
              <a:rPr lang="en-US" sz="1100" dirty="0">
                <a:hlinkClick r:id="rId3"/>
              </a:rPr>
              <a:t>CSSLP15X10</a:t>
            </a:r>
            <a:endParaRPr lang="en-US" sz="1100" dirty="0"/>
          </a:p>
          <a:p>
            <a:pPr lvl="1"/>
            <a:r>
              <a:rPr lang="en-US" sz="1100" dirty="0"/>
              <a:t>Simplify service and accessibly of small equipment with a smooth slide &amp; lock plate</a:t>
            </a:r>
          </a:p>
          <a:p>
            <a:pPr lvl="1"/>
            <a:r>
              <a:rPr lang="en-US" sz="1100" dirty="0"/>
              <a:t>The built-in and tool-free 25cm x 40cm Lever Lock™ plate is easily removed and replaced to service the equipment post-installation without touching the display</a:t>
            </a:r>
            <a:endParaRPr lang="en-US" dirty="0"/>
          </a:p>
          <a:p>
            <a:endParaRPr lang="en-US" dirty="0"/>
          </a:p>
        </p:txBody>
      </p:sp>
      <p:pic>
        <p:nvPicPr>
          <p:cNvPr id="8" name="Picture 7">
            <a:extLst>
              <a:ext uri="{FF2B5EF4-FFF2-40B4-BE49-F238E27FC236}">
                <a16:creationId xmlns:a16="http://schemas.microsoft.com/office/drawing/2014/main" id="{C350AF2F-DA6C-523A-61B5-2C22526C061D}"/>
              </a:ext>
            </a:extLst>
          </p:cNvPr>
          <p:cNvPicPr>
            <a:picLocks noChangeAspect="1"/>
          </p:cNvPicPr>
          <p:nvPr/>
        </p:nvPicPr>
        <p:blipFill>
          <a:blip r:embed="rId4"/>
          <a:stretch>
            <a:fillRect/>
          </a:stretch>
        </p:blipFill>
        <p:spPr>
          <a:xfrm>
            <a:off x="4176305" y="4443651"/>
            <a:ext cx="480830" cy="471083"/>
          </a:xfrm>
          <a:prstGeom prst="rect">
            <a:avLst/>
          </a:prstGeom>
        </p:spPr>
      </p:pic>
      <p:sp>
        <p:nvSpPr>
          <p:cNvPr id="13" name="Oval 12">
            <a:extLst>
              <a:ext uri="{FF2B5EF4-FFF2-40B4-BE49-F238E27FC236}">
                <a16:creationId xmlns:a16="http://schemas.microsoft.com/office/drawing/2014/main" id="{5F90D766-D3B0-6006-7876-80D9518D5979}"/>
              </a:ext>
            </a:extLst>
          </p:cNvPr>
          <p:cNvSpPr/>
          <p:nvPr/>
        </p:nvSpPr>
        <p:spPr bwMode="auto">
          <a:xfrm>
            <a:off x="4176305" y="1212960"/>
            <a:ext cx="2271231" cy="1864445"/>
          </a:xfrm>
          <a:prstGeom prst="ellipse">
            <a:avLst/>
          </a:prstGeom>
          <a:blipFill>
            <a:blip r:embed="rId5">
              <a:alphaModFix amt="98000"/>
            </a:blip>
            <a:stretch>
              <a:fillRect/>
            </a:stretch>
          </a:blipFill>
          <a:ln>
            <a:solidFill>
              <a:srgbClr val="BCD6E3"/>
            </a:solidFill>
          </a:ln>
          <a:effectLst/>
        </p:spPr>
        <p:txBody>
          <a:bodyPr wrap="square"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90DB3247-FD26-5291-D5A0-CB93D8D0953E}"/>
              </a:ext>
            </a:extLst>
          </p:cNvPr>
          <p:cNvPicPr>
            <a:picLocks noChangeAspect="1"/>
          </p:cNvPicPr>
          <p:nvPr/>
        </p:nvPicPr>
        <p:blipFill>
          <a:blip r:embed="rId6"/>
          <a:stretch>
            <a:fillRect/>
          </a:stretch>
        </p:blipFill>
        <p:spPr>
          <a:xfrm>
            <a:off x="6542631" y="943474"/>
            <a:ext cx="2601369" cy="3735719"/>
          </a:xfrm>
          <a:prstGeom prst="rect">
            <a:avLst/>
          </a:prstGeom>
        </p:spPr>
      </p:pic>
      <p:cxnSp>
        <p:nvCxnSpPr>
          <p:cNvPr id="12" name="Straight Connector 11">
            <a:extLst>
              <a:ext uri="{FF2B5EF4-FFF2-40B4-BE49-F238E27FC236}">
                <a16:creationId xmlns:a16="http://schemas.microsoft.com/office/drawing/2014/main" id="{AFEFC8DB-1B0D-405A-B89B-9E778FC2D6C5}"/>
              </a:ext>
            </a:extLst>
          </p:cNvPr>
          <p:cNvCxnSpPr>
            <a:cxnSpLocks/>
            <a:stCxn id="13" idx="6"/>
          </p:cNvCxnSpPr>
          <p:nvPr/>
        </p:nvCxnSpPr>
        <p:spPr>
          <a:xfrm>
            <a:off x="6447536" y="2145183"/>
            <a:ext cx="1132852" cy="434298"/>
          </a:xfrm>
          <a:prstGeom prst="line">
            <a:avLst/>
          </a:prstGeom>
          <a:ln>
            <a:solidFill>
              <a:srgbClr val="BCD6E3"/>
            </a:solidFill>
            <a:tailEnd type="oval" w="med"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8D4DA49-88F3-EF20-7783-009987CF1EBD}"/>
              </a:ext>
            </a:extLst>
          </p:cNvPr>
          <p:cNvSpPr txBox="1"/>
          <p:nvPr/>
        </p:nvSpPr>
        <p:spPr>
          <a:xfrm>
            <a:off x="122071" y="1380996"/>
            <a:ext cx="4572000" cy="258532"/>
          </a:xfrm>
          <a:prstGeom prst="rect">
            <a:avLst/>
          </a:prstGeom>
          <a:noFill/>
        </p:spPr>
        <p:txBody>
          <a:bodyPr wrap="square">
            <a:spAutoFit/>
          </a:bodyPr>
          <a:lstStyle/>
          <a:p>
            <a:pPr marL="457200" marR="0" lvl="1" algn="l" defTabSz="914400" rtl="0" eaLnBrk="1" fontAlgn="auto" latinLnBrk="0" hangingPunct="1">
              <a:lnSpc>
                <a:spcPct val="90000"/>
              </a:lnSpc>
              <a:spcBef>
                <a:spcPts val="500"/>
              </a:spcBef>
              <a:spcAft>
                <a:spcPts val="0"/>
              </a:spcAft>
              <a:buClrTx/>
              <a:buSzTx/>
              <a:tabLst/>
              <a:defRPr/>
            </a:pPr>
            <a:r>
              <a:rPr kumimoji="0" lang="en-US" sz="1200" b="1" i="0" u="none" strike="noStrike" kern="1200" cap="none" spc="0" normalizeH="0" baseline="0" noProof="0" dirty="0">
                <a:ln>
                  <a:noFill/>
                </a:ln>
                <a:solidFill>
                  <a:srgbClr val="54514A">
                    <a:lumMod val="75000"/>
                  </a:srgbClr>
                </a:solidFill>
                <a:effectLst/>
                <a:uLnTx/>
                <a:uFillTx/>
                <a:latin typeface="Arial" panose="020B0604020202020204" pitchFamily="34" charset="0"/>
                <a:ea typeface="+mn-ea"/>
                <a:cs typeface="Arial" panose="020B0604020202020204" pitchFamily="34" charset="0"/>
              </a:rPr>
              <a:t>Proximity® Component Storage Slide-Lock Panel</a:t>
            </a:r>
          </a:p>
        </p:txBody>
      </p:sp>
      <p:pic>
        <p:nvPicPr>
          <p:cNvPr id="3" name="Picture 2" descr="Logo, company name&#10;&#10;Description automatically generated">
            <a:extLst>
              <a:ext uri="{FF2B5EF4-FFF2-40B4-BE49-F238E27FC236}">
                <a16:creationId xmlns:a16="http://schemas.microsoft.com/office/drawing/2014/main" id="{D73948FE-E268-BB85-3C67-517BBE136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9" name="Picture 8">
            <a:extLst>
              <a:ext uri="{FF2B5EF4-FFF2-40B4-BE49-F238E27FC236}">
                <a16:creationId xmlns:a16="http://schemas.microsoft.com/office/drawing/2014/main" id="{B2DED91D-1896-5222-0A11-7BE0796F478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Tree>
    <p:extLst>
      <p:ext uri="{BB962C8B-B14F-4D97-AF65-F5344CB8AC3E}">
        <p14:creationId xmlns:p14="http://schemas.microsoft.com/office/powerpoint/2010/main" val="2127955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a:solidFill>
                  <a:schemeClr val="tx1">
                    <a:lumMod val="50000"/>
                  </a:schemeClr>
                </a:solidFill>
              </a:rPr>
              <a:t>Small device storage solutions</a:t>
            </a:r>
          </a:p>
        </p:txBody>
      </p:sp>
      <p:sp>
        <p:nvSpPr>
          <p:cNvPr id="4" name="Content Placeholder 3"/>
          <p:cNvSpPr>
            <a:spLocks noGrp="1"/>
          </p:cNvSpPr>
          <p:nvPr>
            <p:ph idx="4294967295"/>
          </p:nvPr>
        </p:nvSpPr>
        <p:spPr>
          <a:xfrm>
            <a:off x="181796" y="3188738"/>
            <a:ext cx="5321940" cy="954701"/>
          </a:xfrm>
          <a:prstGeom prst="rect">
            <a:avLst/>
          </a:prstGeom>
        </p:spPr>
        <p:txBody>
          <a:bodyPr>
            <a:normAutofit/>
          </a:bodyPr>
          <a:lstStyle/>
          <a:p>
            <a:pPr lvl="1"/>
            <a:r>
              <a:rPr lang="en-US" sz="1200" dirty="0"/>
              <a:t>Chief part code: </a:t>
            </a:r>
            <a:r>
              <a:rPr lang="en-US" sz="1200" dirty="0">
                <a:hlinkClick r:id="rId3"/>
              </a:rPr>
              <a:t>FCAV1U</a:t>
            </a:r>
            <a:r>
              <a:rPr lang="en-US" sz="1200" dirty="0"/>
              <a:t> </a:t>
            </a:r>
          </a:p>
          <a:p>
            <a:pPr lvl="1"/>
            <a:r>
              <a:rPr lang="en-US" sz="1200" dirty="0"/>
              <a:t>Use </a:t>
            </a:r>
            <a:r>
              <a:rPr lang="en-US" sz="1200" dirty="0">
                <a:hlinkClick r:id="rId4"/>
              </a:rPr>
              <a:t>FCAXV1U</a:t>
            </a:r>
            <a:r>
              <a:rPr lang="en-US" sz="1200" dirty="0"/>
              <a:t> for 80”-100’ displays</a:t>
            </a:r>
          </a:p>
          <a:p>
            <a:pPr lvl="1"/>
            <a:r>
              <a:rPr lang="en-US" sz="1200" dirty="0"/>
              <a:t>Easily access &amp; service stored equipment behind display using this Pull Out &amp; Service displays</a:t>
            </a:r>
          </a:p>
        </p:txBody>
      </p:sp>
      <p:pic>
        <p:nvPicPr>
          <p:cNvPr id="8" name="Picture 7">
            <a:extLst>
              <a:ext uri="{FF2B5EF4-FFF2-40B4-BE49-F238E27FC236}">
                <a16:creationId xmlns:a16="http://schemas.microsoft.com/office/drawing/2014/main" id="{C350AF2F-DA6C-523A-61B5-2C22526C061D}"/>
              </a:ext>
            </a:extLst>
          </p:cNvPr>
          <p:cNvPicPr>
            <a:picLocks noChangeAspect="1"/>
          </p:cNvPicPr>
          <p:nvPr/>
        </p:nvPicPr>
        <p:blipFill>
          <a:blip r:embed="rId5"/>
          <a:stretch>
            <a:fillRect/>
          </a:stretch>
        </p:blipFill>
        <p:spPr>
          <a:xfrm>
            <a:off x="4139695" y="4353243"/>
            <a:ext cx="480830" cy="471083"/>
          </a:xfrm>
          <a:prstGeom prst="rect">
            <a:avLst/>
          </a:prstGeom>
        </p:spPr>
      </p:pic>
      <p:sp>
        <p:nvSpPr>
          <p:cNvPr id="13" name="Oval 12">
            <a:extLst>
              <a:ext uri="{FF2B5EF4-FFF2-40B4-BE49-F238E27FC236}">
                <a16:creationId xmlns:a16="http://schemas.microsoft.com/office/drawing/2014/main" id="{5F90D766-D3B0-6006-7876-80D9518D5979}"/>
              </a:ext>
            </a:extLst>
          </p:cNvPr>
          <p:cNvSpPr/>
          <p:nvPr/>
        </p:nvSpPr>
        <p:spPr bwMode="auto">
          <a:xfrm>
            <a:off x="3804378" y="1170709"/>
            <a:ext cx="2576430" cy="2472061"/>
          </a:xfrm>
          <a:prstGeom prst="ellipse">
            <a:avLst/>
          </a:prstGeom>
          <a:blipFill>
            <a:blip r:embed="rId6">
              <a:alphaModFix amt="98000"/>
            </a:blip>
            <a:stretch>
              <a:fillRect/>
            </a:stretch>
          </a:blipFill>
          <a:ln>
            <a:solidFill>
              <a:srgbClr val="BCD6E3"/>
            </a:solidFill>
          </a:ln>
          <a:effectLst/>
        </p:spPr>
        <p:txBody>
          <a:bodyPr wrap="square"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459CBD7E-6874-60E1-30EA-31B8A4778A2B}"/>
              </a:ext>
            </a:extLst>
          </p:cNvPr>
          <p:cNvPicPr>
            <a:picLocks noChangeAspect="1"/>
          </p:cNvPicPr>
          <p:nvPr/>
        </p:nvPicPr>
        <p:blipFill>
          <a:blip r:embed="rId7"/>
          <a:stretch>
            <a:fillRect/>
          </a:stretch>
        </p:blipFill>
        <p:spPr>
          <a:xfrm flipH="1">
            <a:off x="7498444" y="1010653"/>
            <a:ext cx="1645554" cy="3549316"/>
          </a:xfrm>
          <a:prstGeom prst="rect">
            <a:avLst/>
          </a:prstGeom>
        </p:spPr>
      </p:pic>
      <p:cxnSp>
        <p:nvCxnSpPr>
          <p:cNvPr id="12" name="Straight Connector 11">
            <a:extLst>
              <a:ext uri="{FF2B5EF4-FFF2-40B4-BE49-F238E27FC236}">
                <a16:creationId xmlns:a16="http://schemas.microsoft.com/office/drawing/2014/main" id="{AFEFC8DB-1B0D-405A-B89B-9E778FC2D6C5}"/>
              </a:ext>
            </a:extLst>
          </p:cNvPr>
          <p:cNvCxnSpPr>
            <a:cxnSpLocks/>
          </p:cNvCxnSpPr>
          <p:nvPr/>
        </p:nvCxnSpPr>
        <p:spPr>
          <a:xfrm>
            <a:off x="6456218" y="2486891"/>
            <a:ext cx="1920158" cy="276042"/>
          </a:xfrm>
          <a:prstGeom prst="line">
            <a:avLst/>
          </a:prstGeom>
          <a:ln>
            <a:solidFill>
              <a:srgbClr val="BCD6E3"/>
            </a:solidFill>
            <a:tailEnd type="oval"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5CA6A34-E9DB-FE2D-531F-815107FD6FA9}"/>
              </a:ext>
            </a:extLst>
          </p:cNvPr>
          <p:cNvSpPr txBox="1"/>
          <p:nvPr/>
        </p:nvSpPr>
        <p:spPr>
          <a:xfrm>
            <a:off x="353291" y="1530683"/>
            <a:ext cx="4572000" cy="258532"/>
          </a:xfrm>
          <a:prstGeom prst="rect">
            <a:avLst/>
          </a:prstGeom>
          <a:noFill/>
        </p:spPr>
        <p:txBody>
          <a:bodyPr wrap="square">
            <a:spAutoFit/>
          </a:bodyPr>
          <a:lstStyle/>
          <a:p>
            <a:pPr marL="457200" marR="0" lvl="1" algn="l" defTabSz="914400" rtl="0" eaLnBrk="1" fontAlgn="auto" latinLnBrk="0" hangingPunct="1">
              <a:lnSpc>
                <a:spcPct val="90000"/>
              </a:lnSpc>
              <a:spcBef>
                <a:spcPts val="500"/>
              </a:spcBef>
              <a:spcAft>
                <a:spcPts val="0"/>
              </a:spcAft>
              <a:buClrTx/>
              <a:buSzTx/>
              <a:tabLst/>
              <a:defRPr/>
            </a:pPr>
            <a:r>
              <a:rPr kumimoji="0" lang="en-US" sz="1200" b="1" i="0" u="none" strike="noStrike" kern="1200" cap="none" spc="0" normalizeH="0" baseline="0" noProof="0" dirty="0">
                <a:ln>
                  <a:noFill/>
                </a:ln>
                <a:solidFill>
                  <a:srgbClr val="54514A"/>
                </a:solidFill>
                <a:effectLst/>
                <a:uLnTx/>
                <a:uFillTx/>
                <a:latin typeface="Arial" panose="020B0604020202020204" pitchFamily="34" charset="0"/>
                <a:ea typeface="+mn-ea"/>
                <a:cs typeface="Arial" panose="020B0604020202020204" pitchFamily="34" charset="0"/>
              </a:rPr>
              <a:t>Fusion® Pull Out Accessory</a:t>
            </a:r>
          </a:p>
        </p:txBody>
      </p:sp>
      <p:pic>
        <p:nvPicPr>
          <p:cNvPr id="3" name="Picture 2" descr="Logo, company name&#10;&#10;Description automatically generated">
            <a:extLst>
              <a:ext uri="{FF2B5EF4-FFF2-40B4-BE49-F238E27FC236}">
                <a16:creationId xmlns:a16="http://schemas.microsoft.com/office/drawing/2014/main" id="{D0224E48-5C76-190E-1976-10E2E0BAD7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7" name="Picture 6">
            <a:extLst>
              <a:ext uri="{FF2B5EF4-FFF2-40B4-BE49-F238E27FC236}">
                <a16:creationId xmlns:a16="http://schemas.microsoft.com/office/drawing/2014/main" id="{298D6EF2-19C8-8DA6-F164-ED527B36D03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Tree>
    <p:extLst>
      <p:ext uri="{BB962C8B-B14F-4D97-AF65-F5344CB8AC3E}">
        <p14:creationId xmlns:p14="http://schemas.microsoft.com/office/powerpoint/2010/main" val="369223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B267260-E987-7740-2DC1-5AF258D8A3F9}"/>
            </a:ext>
          </a:extLst>
        </p:cNvPr>
        <p:cNvGrpSpPr/>
        <p:nvPr/>
      </p:nvGrpSpPr>
      <p:grpSpPr>
        <a:xfrm>
          <a:off x="0" y="0"/>
          <a:ext cx="0" cy="0"/>
          <a:chOff x="0" y="0"/>
          <a:chExt cx="0" cy="0"/>
        </a:xfrm>
      </p:grpSpPr>
      <p:sp>
        <p:nvSpPr>
          <p:cNvPr id="21" name="Titre 7">
            <a:extLst>
              <a:ext uri="{FF2B5EF4-FFF2-40B4-BE49-F238E27FC236}">
                <a16:creationId xmlns:a16="http://schemas.microsoft.com/office/drawing/2014/main" id="{CF852CC6-9166-448E-13B2-DED40B94D3AB}"/>
              </a:ext>
            </a:extLst>
          </p:cNvPr>
          <p:cNvSpPr>
            <a:spLocks noGrp="1"/>
          </p:cNvSpPr>
          <p:nvPr>
            <p:ph type="title"/>
          </p:nvPr>
        </p:nvSpPr>
        <p:spPr>
          <a:xfrm>
            <a:off x="251447" y="1835188"/>
            <a:ext cx="3420437" cy="2700345"/>
          </a:xfrm>
          <a:prstGeom prst="rect">
            <a:avLst/>
          </a:prstGeom>
          <a:solidFill>
            <a:schemeClr val="accent3">
              <a:alpha val="80000"/>
            </a:schemeClr>
          </a:solidFill>
          <a:effectLst/>
        </p:spPr>
        <p:txBody>
          <a:bodyPr/>
          <a:lstStyle/>
          <a:p>
            <a:r>
              <a:rPr lang="fr-FR" dirty="0">
                <a:solidFill>
                  <a:schemeClr val="bg1"/>
                </a:solidFill>
              </a:rPr>
              <a:t>Multiple Small Device storage</a:t>
            </a:r>
          </a:p>
        </p:txBody>
      </p:sp>
      <p:pic>
        <p:nvPicPr>
          <p:cNvPr id="3" name="Picture 2">
            <a:extLst>
              <a:ext uri="{FF2B5EF4-FFF2-40B4-BE49-F238E27FC236}">
                <a16:creationId xmlns:a16="http://schemas.microsoft.com/office/drawing/2014/main" id="{F6C83D8F-FAF5-42DD-0593-652DAF463822}"/>
              </a:ext>
            </a:extLst>
          </p:cNvPr>
          <p:cNvPicPr>
            <a:picLocks noChangeAspect="1"/>
          </p:cNvPicPr>
          <p:nvPr/>
        </p:nvPicPr>
        <p:blipFill>
          <a:blip r:embed="rId3"/>
          <a:stretch>
            <a:fillRect/>
          </a:stretch>
        </p:blipFill>
        <p:spPr>
          <a:xfrm>
            <a:off x="3026695" y="3898232"/>
            <a:ext cx="561724" cy="561724"/>
          </a:xfrm>
          <a:prstGeom prst="rect">
            <a:avLst/>
          </a:prstGeom>
        </p:spPr>
      </p:pic>
      <p:sp>
        <p:nvSpPr>
          <p:cNvPr id="9" name="TextBox 8">
            <a:extLst>
              <a:ext uri="{FF2B5EF4-FFF2-40B4-BE49-F238E27FC236}">
                <a16:creationId xmlns:a16="http://schemas.microsoft.com/office/drawing/2014/main" id="{473CABCA-C7D8-7475-D774-74A8669D940E}"/>
              </a:ext>
            </a:extLst>
          </p:cNvPr>
          <p:cNvSpPr txBox="1"/>
          <p:nvPr/>
        </p:nvSpPr>
        <p:spPr>
          <a:xfrm>
            <a:off x="3844637" y="1643852"/>
            <a:ext cx="4835236" cy="775212"/>
          </a:xfrm>
          <a:prstGeom prst="rect">
            <a:avLst/>
          </a:prstGeom>
          <a:noFill/>
        </p:spPr>
        <p:txBody>
          <a:bodyPr wrap="square">
            <a:spAutoFit/>
          </a:bodyPr>
          <a:lstStyle/>
          <a:p>
            <a:pPr marL="0" marR="0" lvl="0" indent="0" algn="l" defTabSz="914378" rtl="0" eaLnBrk="1" fontAlgn="auto" latinLnBrk="0" hangingPunct="1">
              <a:lnSpc>
                <a:spcPts val="2925"/>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62626"/>
                </a:solidFill>
                <a:effectLst/>
                <a:uLnTx/>
                <a:uFillTx/>
                <a:latin typeface="Arial" panose="020B0604020202020204"/>
                <a:ea typeface="+mn-ea"/>
                <a:cs typeface="+mn-cs"/>
              </a:rPr>
              <a:t>Tempo™ Flat Panel Wall Mount System</a:t>
            </a:r>
          </a:p>
          <a:p>
            <a:pPr marL="0" marR="0" lvl="0" indent="0" algn="l" defTabSz="914378" rtl="0" eaLnBrk="1" fontAlgn="auto" latinLnBrk="0" hangingPunct="1">
              <a:lnSpc>
                <a:spcPts val="18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545454"/>
                </a:solidFill>
                <a:effectLst/>
                <a:uLnTx/>
                <a:uFillTx/>
                <a:latin typeface="Arial" panose="020B0604020202020204"/>
                <a:ea typeface="+mn-ea"/>
                <a:cs typeface="+mn-cs"/>
              </a:rPr>
              <a:t>Tempo™ Flat Panel Wall Mount System Series SKU: AS3LD</a:t>
            </a:r>
          </a:p>
        </p:txBody>
      </p:sp>
      <p:pic>
        <p:nvPicPr>
          <p:cNvPr id="2" name="Picture 1" descr="Logo, company name&#10;&#10;Description automatically generated">
            <a:extLst>
              <a:ext uri="{FF2B5EF4-FFF2-40B4-BE49-F238E27FC236}">
                <a16:creationId xmlns:a16="http://schemas.microsoft.com/office/drawing/2014/main" id="{BC3430B5-3B9A-92BB-BF9A-28A5CC2165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4" name="Picture 3">
            <a:extLst>
              <a:ext uri="{FF2B5EF4-FFF2-40B4-BE49-F238E27FC236}">
                <a16:creationId xmlns:a16="http://schemas.microsoft.com/office/drawing/2014/main" id="{52A0AFA7-5147-60F0-519F-9C919B38250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Tree>
    <p:extLst>
      <p:ext uri="{BB962C8B-B14F-4D97-AF65-F5344CB8AC3E}">
        <p14:creationId xmlns:p14="http://schemas.microsoft.com/office/powerpoint/2010/main" val="915487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18172AD-3B91-0A4B-10E7-F6EA27C6433E}"/>
              </a:ext>
            </a:extLst>
          </p:cNvPr>
          <p:cNvSpPr>
            <a:spLocks noGrp="1"/>
          </p:cNvSpPr>
          <p:nvPr>
            <p:ph type="title"/>
          </p:nvPr>
        </p:nvSpPr>
        <p:spPr>
          <a:xfrm>
            <a:off x="244143" y="326809"/>
            <a:ext cx="1868676" cy="264688"/>
          </a:xfrm>
        </p:spPr>
        <p:txBody>
          <a:bodyPr/>
          <a:lstStyle/>
          <a:p>
            <a:r>
              <a:rPr lang="en-US" dirty="0">
                <a:solidFill>
                  <a:schemeClr val="tx1">
                    <a:lumMod val="50000"/>
                  </a:schemeClr>
                </a:solidFill>
                <a:latin typeface="+mn-lt"/>
              </a:rPr>
              <a:t>Legrand Group </a:t>
            </a:r>
            <a:endParaRPr lang="fr-FR" dirty="0">
              <a:solidFill>
                <a:schemeClr val="tx1">
                  <a:lumMod val="50000"/>
                </a:schemeClr>
              </a:solidFill>
              <a:latin typeface="+mn-lt"/>
            </a:endParaRPr>
          </a:p>
        </p:txBody>
      </p:sp>
      <p:sp>
        <p:nvSpPr>
          <p:cNvPr id="16" name="Espace réservé pour une image  15">
            <a:extLst>
              <a:ext uri="{FF2B5EF4-FFF2-40B4-BE49-F238E27FC236}">
                <a16:creationId xmlns:a16="http://schemas.microsoft.com/office/drawing/2014/main" id="{B06157E8-851B-FD28-757F-92ADA0B9E896}"/>
              </a:ext>
            </a:extLst>
          </p:cNvPr>
          <p:cNvSpPr>
            <a:spLocks noGrp="1"/>
          </p:cNvSpPr>
          <p:nvPr>
            <p:ph type="pic" sz="quarter" idx="11"/>
          </p:nvPr>
        </p:nvSpPr>
        <p:spPr>
          <a:xfrm>
            <a:off x="244141" y="1277125"/>
            <a:ext cx="2707651" cy="1080138"/>
          </a:xfrm>
        </p:spPr>
        <p:txBody>
          <a:bodyPr>
            <a:normAutofit/>
          </a:bodyPr>
          <a:lstStyle/>
          <a:p>
            <a:pPr marL="0" indent="0" algn="ctr">
              <a:buNone/>
            </a:pPr>
            <a:r>
              <a:rPr lang="en-US" sz="1800" dirty="0">
                <a:latin typeface="Acumin Pro" panose="020B0504020202020204" pitchFamily="34" charset="0"/>
              </a:rPr>
              <a:t>Electrical Wiring Systems</a:t>
            </a:r>
          </a:p>
        </p:txBody>
      </p:sp>
      <p:sp>
        <p:nvSpPr>
          <p:cNvPr id="18" name="Espace réservé pour une image  17">
            <a:extLst>
              <a:ext uri="{FF2B5EF4-FFF2-40B4-BE49-F238E27FC236}">
                <a16:creationId xmlns:a16="http://schemas.microsoft.com/office/drawing/2014/main" id="{5A279DCA-F484-AAC7-2557-5C2F7966C5E3}"/>
              </a:ext>
            </a:extLst>
          </p:cNvPr>
          <p:cNvSpPr>
            <a:spLocks noGrp="1"/>
          </p:cNvSpPr>
          <p:nvPr>
            <p:ph type="pic" sz="quarter" idx="29"/>
          </p:nvPr>
        </p:nvSpPr>
        <p:spPr>
          <a:xfrm>
            <a:off x="3131816" y="1277125"/>
            <a:ext cx="2707651" cy="1080138"/>
          </a:xfrm>
        </p:spPr>
        <p:txBody>
          <a:bodyPr>
            <a:normAutofit/>
          </a:bodyPr>
          <a:lstStyle/>
          <a:p>
            <a:pPr marL="0" indent="0" algn="ctr">
              <a:buNone/>
            </a:pPr>
            <a:r>
              <a:rPr lang="en-US" sz="1800" dirty="0">
                <a:latin typeface="Acumin Pro" panose="020B0504020202020204" pitchFamily="34" charset="0"/>
              </a:rPr>
              <a:t>Building Control Systems</a:t>
            </a:r>
          </a:p>
        </p:txBody>
      </p:sp>
      <p:sp>
        <p:nvSpPr>
          <p:cNvPr id="19" name="Espace réservé pour une image  18">
            <a:extLst>
              <a:ext uri="{FF2B5EF4-FFF2-40B4-BE49-F238E27FC236}">
                <a16:creationId xmlns:a16="http://schemas.microsoft.com/office/drawing/2014/main" id="{648A944A-ACE5-4637-8A04-7236915D0364}"/>
              </a:ext>
            </a:extLst>
          </p:cNvPr>
          <p:cNvSpPr>
            <a:spLocks noGrp="1"/>
          </p:cNvSpPr>
          <p:nvPr>
            <p:ph type="pic" sz="quarter" idx="30"/>
          </p:nvPr>
        </p:nvSpPr>
        <p:spPr>
          <a:xfrm>
            <a:off x="6012184" y="1277125"/>
            <a:ext cx="2707651" cy="1080138"/>
          </a:xfrm>
          <a:gradFill flip="none" rotWithShape="1">
            <a:gsLst>
              <a:gs pos="0">
                <a:schemeClr val="accent1">
                  <a:lumMod val="5000"/>
                  <a:lumOff val="95000"/>
                </a:schemeClr>
              </a:gs>
              <a:gs pos="50000">
                <a:schemeClr val="accent6">
                  <a:lumMod val="40000"/>
                  <a:lumOff val="60000"/>
                </a:schemeClr>
              </a:gs>
              <a:gs pos="82000">
                <a:schemeClr val="accent6">
                  <a:lumMod val="60000"/>
                  <a:lumOff val="40000"/>
                </a:schemeClr>
              </a:gs>
              <a:gs pos="97000">
                <a:schemeClr val="accent6">
                  <a:lumMod val="60000"/>
                  <a:lumOff val="40000"/>
                </a:schemeClr>
              </a:gs>
            </a:gsLst>
            <a:lin ang="8100000" scaled="1"/>
            <a:tileRect/>
          </a:gradFill>
          <a:ln>
            <a:solidFill>
              <a:schemeClr val="accent6">
                <a:lumMod val="50000"/>
              </a:schemeClr>
            </a:solidFill>
          </a:ln>
        </p:spPr>
        <p:txBody>
          <a:bodyPr>
            <a:normAutofit/>
          </a:bodyPr>
          <a:lstStyle/>
          <a:p>
            <a:pPr marL="0" indent="0" algn="ctr">
              <a:buNone/>
            </a:pPr>
            <a:r>
              <a:rPr lang="en-US" sz="1800" dirty="0">
                <a:latin typeface="Acumin Pro" panose="020B0504020202020204" pitchFamily="34" charset="0"/>
              </a:rPr>
              <a:t>Audio / Video</a:t>
            </a:r>
          </a:p>
        </p:txBody>
      </p:sp>
      <p:sp>
        <p:nvSpPr>
          <p:cNvPr id="23" name="Espace réservé pour une image  22">
            <a:extLst>
              <a:ext uri="{FF2B5EF4-FFF2-40B4-BE49-F238E27FC236}">
                <a16:creationId xmlns:a16="http://schemas.microsoft.com/office/drawing/2014/main" id="{F118C814-BE15-AD7F-F7E9-0F4B62BBE290}"/>
              </a:ext>
            </a:extLst>
          </p:cNvPr>
          <p:cNvSpPr>
            <a:spLocks noGrp="1"/>
          </p:cNvSpPr>
          <p:nvPr>
            <p:ph type="pic" sz="quarter" idx="31"/>
          </p:nvPr>
        </p:nvSpPr>
        <p:spPr>
          <a:xfrm>
            <a:off x="244141" y="2537286"/>
            <a:ext cx="2707651" cy="1080138"/>
          </a:xfrm>
        </p:spPr>
        <p:txBody>
          <a:bodyPr>
            <a:normAutofit/>
          </a:bodyPr>
          <a:lstStyle/>
          <a:p>
            <a:pPr marL="0" indent="0" algn="ctr">
              <a:buNone/>
            </a:pPr>
            <a:r>
              <a:rPr lang="en-US" sz="1800" dirty="0">
                <a:latin typeface="Acumin Pro" panose="020B0504020202020204" pitchFamily="34" charset="0"/>
              </a:rPr>
              <a:t>Data Communications</a:t>
            </a:r>
          </a:p>
        </p:txBody>
      </p:sp>
      <p:sp>
        <p:nvSpPr>
          <p:cNvPr id="24" name="Espace réservé pour une image  23">
            <a:extLst>
              <a:ext uri="{FF2B5EF4-FFF2-40B4-BE49-F238E27FC236}">
                <a16:creationId xmlns:a16="http://schemas.microsoft.com/office/drawing/2014/main" id="{EFFB8C87-3B63-CB38-B612-0A95F73233EE}"/>
              </a:ext>
            </a:extLst>
          </p:cNvPr>
          <p:cNvSpPr>
            <a:spLocks noGrp="1"/>
          </p:cNvSpPr>
          <p:nvPr>
            <p:ph type="pic" sz="quarter" idx="32"/>
          </p:nvPr>
        </p:nvSpPr>
        <p:spPr>
          <a:xfrm>
            <a:off x="3131816" y="2537286"/>
            <a:ext cx="2707651" cy="1080138"/>
          </a:xfrm>
        </p:spPr>
        <p:txBody>
          <a:bodyPr>
            <a:normAutofit/>
          </a:bodyPr>
          <a:lstStyle/>
          <a:p>
            <a:pPr marL="0" indent="0" algn="ctr">
              <a:buNone/>
            </a:pPr>
            <a:r>
              <a:rPr lang="en-US" sz="1800" dirty="0">
                <a:latin typeface="Acumin Pro" panose="020B0504020202020204" pitchFamily="34" charset="0"/>
              </a:rPr>
              <a:t>Data Center Power &amp; Control</a:t>
            </a:r>
          </a:p>
        </p:txBody>
      </p:sp>
      <p:sp>
        <p:nvSpPr>
          <p:cNvPr id="25" name="Espace réservé pour une image  24">
            <a:extLst>
              <a:ext uri="{FF2B5EF4-FFF2-40B4-BE49-F238E27FC236}">
                <a16:creationId xmlns:a16="http://schemas.microsoft.com/office/drawing/2014/main" id="{B3867BF3-284B-F50E-1C81-D70379B853E8}"/>
              </a:ext>
            </a:extLst>
          </p:cNvPr>
          <p:cNvSpPr>
            <a:spLocks noGrp="1"/>
          </p:cNvSpPr>
          <p:nvPr>
            <p:ph type="pic" sz="quarter" idx="33"/>
          </p:nvPr>
        </p:nvSpPr>
        <p:spPr>
          <a:xfrm>
            <a:off x="6012184" y="2537286"/>
            <a:ext cx="2707651" cy="1080138"/>
          </a:xfrm>
        </p:spPr>
        <p:txBody>
          <a:bodyPr>
            <a:normAutofit/>
          </a:bodyPr>
          <a:lstStyle/>
          <a:p>
            <a:pPr marL="0" indent="0" algn="ctr">
              <a:buNone/>
            </a:pPr>
            <a:r>
              <a:rPr lang="en-US" sz="1800" dirty="0">
                <a:latin typeface="Acumin Pro" panose="020B0504020202020204" pitchFamily="34" charset="0"/>
              </a:rPr>
              <a:t>Lighting</a:t>
            </a:r>
          </a:p>
        </p:txBody>
      </p:sp>
      <p:sp>
        <p:nvSpPr>
          <p:cNvPr id="37" name="TextBox 36">
            <a:hlinkClick r:id="rId2"/>
            <a:extLst>
              <a:ext uri="{FF2B5EF4-FFF2-40B4-BE49-F238E27FC236}">
                <a16:creationId xmlns:a16="http://schemas.microsoft.com/office/drawing/2014/main" id="{67CE4C6A-D112-4601-3254-D5BBC5163C44}"/>
              </a:ext>
            </a:extLst>
          </p:cNvPr>
          <p:cNvSpPr txBox="1"/>
          <p:nvPr/>
        </p:nvSpPr>
        <p:spPr>
          <a:xfrm>
            <a:off x="6698673" y="4007291"/>
            <a:ext cx="1792562" cy="369332"/>
          </a:xfrm>
          <a:prstGeom prst="rect">
            <a:avLst/>
          </a:prstGeom>
          <a:solidFill>
            <a:schemeClr val="accent3"/>
          </a:solidFill>
        </p:spPr>
        <p:txBody>
          <a:bodyPr wrap="square" lIns="137160" tIns="68580" rIns="137160" bIns="68580"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128"/>
                <a:cs typeface="Arial" panose="020B0604020202020204" pitchFamily="34" charset="0"/>
              </a:rPr>
              <a:t>Legrand Gruppe</a:t>
            </a:r>
            <a:endPar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128"/>
              <a:cs typeface="Arial" panose="020B0604020202020204" pitchFamily="34" charset="0"/>
            </a:endParaRPr>
          </a:p>
        </p:txBody>
      </p:sp>
      <p:sp>
        <p:nvSpPr>
          <p:cNvPr id="3" name="Espace réservé du texte 5">
            <a:extLst>
              <a:ext uri="{FF2B5EF4-FFF2-40B4-BE49-F238E27FC236}">
                <a16:creationId xmlns:a16="http://schemas.microsoft.com/office/drawing/2014/main" id="{1B55FE3A-408E-C9AF-67DA-0D809C4E258A}"/>
              </a:ext>
            </a:extLst>
          </p:cNvPr>
          <p:cNvSpPr txBox="1">
            <a:spLocks/>
          </p:cNvSpPr>
          <p:nvPr/>
        </p:nvSpPr>
        <p:spPr>
          <a:xfrm>
            <a:off x="2739458" y="375827"/>
            <a:ext cx="4172841" cy="1938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srgbClr val="54514A"/>
                </a:solidFill>
                <a:effectLst/>
                <a:uLnTx/>
                <a:uFillTx/>
                <a:latin typeface="Acumin Pro" panose="020B0504020202020204" pitchFamily="34" charset="0"/>
                <a:ea typeface="+mn-ea"/>
                <a:cs typeface="Arial" panose="020B0604020202020204" pitchFamily="34" charset="0"/>
              </a:rPr>
              <a:t>Worldwide </a:t>
            </a:r>
            <a:r>
              <a:rPr kumimoji="0" lang="fr-FR" sz="1200" b="0" i="0" u="none" strike="noStrike" kern="1200" cap="none" spc="0" normalizeH="0" baseline="0" noProof="0" dirty="0" err="1">
                <a:ln>
                  <a:noFill/>
                </a:ln>
                <a:solidFill>
                  <a:srgbClr val="54514A"/>
                </a:solidFill>
                <a:effectLst/>
                <a:uLnTx/>
                <a:uFillTx/>
                <a:latin typeface="Acumin Pro" panose="020B0504020202020204" pitchFamily="34" charset="0"/>
                <a:ea typeface="+mn-ea"/>
                <a:cs typeface="Arial" panose="020B0604020202020204" pitchFamily="34" charset="0"/>
              </a:rPr>
              <a:t>Category</a:t>
            </a:r>
            <a:r>
              <a:rPr kumimoji="0" lang="fr-FR" sz="1200" b="0" i="0" u="none" strike="noStrike" kern="1200" cap="none" spc="0" normalizeH="0" baseline="0" noProof="0" dirty="0">
                <a:ln>
                  <a:noFill/>
                </a:ln>
                <a:solidFill>
                  <a:srgbClr val="54514A"/>
                </a:solidFill>
                <a:effectLst/>
                <a:uLnTx/>
                <a:uFillTx/>
                <a:latin typeface="Acumin Pro" panose="020B0504020202020204" pitchFamily="34" charset="0"/>
                <a:ea typeface="+mn-ea"/>
                <a:cs typeface="Arial" panose="020B0604020202020204" pitchFamily="34" charset="0"/>
              </a:rPr>
              <a:t> </a:t>
            </a:r>
            <a:r>
              <a:rPr kumimoji="0" lang="fr-FR" sz="1200" b="0" i="0" u="none" strike="noStrike" kern="1200" cap="none" spc="0" normalizeH="0" baseline="0" noProof="0" dirty="0" err="1">
                <a:ln>
                  <a:noFill/>
                </a:ln>
                <a:solidFill>
                  <a:srgbClr val="54514A"/>
                </a:solidFill>
                <a:effectLst/>
                <a:uLnTx/>
                <a:uFillTx/>
                <a:latin typeface="Acumin Pro" panose="020B0504020202020204" pitchFamily="34" charset="0"/>
                <a:ea typeface="+mn-ea"/>
                <a:cs typeface="Arial" panose="020B0604020202020204" pitchFamily="34" charset="0"/>
              </a:rPr>
              <a:t>Overview</a:t>
            </a:r>
            <a:endParaRPr kumimoji="0" lang="fr-FR" sz="1200" b="0" i="0" u="none" strike="noStrike" kern="1200" cap="none" spc="0" normalizeH="0" baseline="0" noProof="0" dirty="0">
              <a:ln>
                <a:noFill/>
              </a:ln>
              <a:solidFill>
                <a:srgbClr val="54514A"/>
              </a:solidFill>
              <a:effectLst/>
              <a:uLnTx/>
              <a:uFillTx/>
              <a:latin typeface="Acumin Pro" panose="020B0504020202020204" pitchFamily="34" charset="0"/>
              <a:ea typeface="+mn-ea"/>
              <a:cs typeface="Arial" panose="020B0604020202020204" pitchFamily="34" charset="0"/>
            </a:endParaRPr>
          </a:p>
        </p:txBody>
      </p:sp>
      <p:pic>
        <p:nvPicPr>
          <p:cNvPr id="8" name="Graphic 7" descr="Cursor with solid fill">
            <a:extLst>
              <a:ext uri="{FF2B5EF4-FFF2-40B4-BE49-F238E27FC236}">
                <a16:creationId xmlns:a16="http://schemas.microsoft.com/office/drawing/2014/main" id="{57CD8A06-F204-6D46-59BE-FC02BCE87D4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288743" y="4191957"/>
            <a:ext cx="369332" cy="369332"/>
          </a:xfrm>
          <a:prstGeom prst="rect">
            <a:avLst/>
          </a:prstGeom>
        </p:spPr>
      </p:pic>
      <p:pic>
        <p:nvPicPr>
          <p:cNvPr id="4" name="Picture 3" descr="Logo, company name&#10;&#10;Description automatically generated">
            <a:extLst>
              <a:ext uri="{FF2B5EF4-FFF2-40B4-BE49-F238E27FC236}">
                <a16:creationId xmlns:a16="http://schemas.microsoft.com/office/drawing/2014/main" id="{94C9FA71-336A-9A01-516B-5D39BAF66F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9656" y="0"/>
            <a:ext cx="824345" cy="824345"/>
          </a:xfrm>
          <a:prstGeom prst="rect">
            <a:avLst/>
          </a:prstGeom>
        </p:spPr>
      </p:pic>
      <p:pic>
        <p:nvPicPr>
          <p:cNvPr id="6" name="Picture 5">
            <a:extLst>
              <a:ext uri="{FF2B5EF4-FFF2-40B4-BE49-F238E27FC236}">
                <a16:creationId xmlns:a16="http://schemas.microsoft.com/office/drawing/2014/main" id="{C7BFFA80-D236-5906-0A1C-62D0320B067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Tree>
    <p:extLst>
      <p:ext uri="{BB962C8B-B14F-4D97-AF65-F5344CB8AC3E}">
        <p14:creationId xmlns:p14="http://schemas.microsoft.com/office/powerpoint/2010/main" val="254849665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9" name="Picture Placeholder 118" descr="A black wall mounted tv&#10;&#10;AI-generated content may be incorrect.">
            <a:extLst>
              <a:ext uri="{FF2B5EF4-FFF2-40B4-BE49-F238E27FC236}">
                <a16:creationId xmlns:a16="http://schemas.microsoft.com/office/drawing/2014/main" id="{2F8E1FEC-96AB-3930-152D-4E67AAD25FC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r="-265" b="-20016"/>
          <a:stretch>
            <a:fillRect/>
          </a:stretch>
        </p:blipFill>
        <p:spPr>
          <a:xfrm>
            <a:off x="251222" y="951310"/>
            <a:ext cx="2700338" cy="3240881"/>
          </a:xfrm>
        </p:spPr>
      </p:pic>
      <p:pic>
        <p:nvPicPr>
          <p:cNvPr id="129" name="Picture Placeholder 128" descr="A black metal object with a black background&#10;&#10;AI-generated content may be incorrect.">
            <a:extLst>
              <a:ext uri="{FF2B5EF4-FFF2-40B4-BE49-F238E27FC236}">
                <a16:creationId xmlns:a16="http://schemas.microsoft.com/office/drawing/2014/main" id="{D98A68B9-DFDF-269A-5083-DF2A63EA2DBD}"/>
              </a:ext>
            </a:extLst>
          </p:cNvPr>
          <p:cNvPicPr>
            <a:picLocks noGrp="1" noChangeAspect="1"/>
          </p:cNvPicPr>
          <p:nvPr>
            <p:ph type="pic" sz="quarter" idx="29"/>
          </p:nvPr>
        </p:nvPicPr>
        <p:blipFill>
          <a:blip r:embed="rId3" cstate="screen">
            <a:extLst>
              <a:ext uri="{28A0092B-C50C-407E-A947-70E740481C1C}">
                <a14:useLocalDpi xmlns:a14="http://schemas.microsoft.com/office/drawing/2010/main"/>
              </a:ext>
            </a:extLst>
          </a:blip>
          <a:srcRect l="-508" r="-97" b="-20741"/>
          <a:stretch>
            <a:fillRect/>
          </a:stretch>
        </p:blipFill>
        <p:spPr>
          <a:xfrm>
            <a:off x="3131344" y="951310"/>
            <a:ext cx="2700338" cy="3240881"/>
          </a:xfrm>
        </p:spPr>
      </p:pic>
      <p:pic>
        <p:nvPicPr>
          <p:cNvPr id="123" name="Picture Placeholder 122" descr="A black metal structure with black straps&#10;&#10;AI-generated content may be incorrect.">
            <a:extLst>
              <a:ext uri="{FF2B5EF4-FFF2-40B4-BE49-F238E27FC236}">
                <a16:creationId xmlns:a16="http://schemas.microsoft.com/office/drawing/2014/main" id="{07392FE3-958B-F362-48AC-C8FAC699B9FC}"/>
              </a:ext>
            </a:extLst>
          </p:cNvPr>
          <p:cNvPicPr>
            <a:picLocks noGrp="1" noChangeAspect="1"/>
          </p:cNvPicPr>
          <p:nvPr>
            <p:ph type="pic" sz="quarter" idx="30"/>
          </p:nvPr>
        </p:nvPicPr>
        <p:blipFill>
          <a:blip r:embed="rId4" cstate="screen">
            <a:extLst>
              <a:ext uri="{28A0092B-C50C-407E-A947-70E740481C1C}">
                <a14:useLocalDpi xmlns:a14="http://schemas.microsoft.com/office/drawing/2010/main"/>
              </a:ext>
            </a:extLst>
          </a:blip>
          <a:srcRect l="-231" b="-20081"/>
          <a:stretch>
            <a:fillRect/>
          </a:stretch>
        </p:blipFill>
        <p:spPr>
          <a:xfrm>
            <a:off x="6012656" y="951310"/>
            <a:ext cx="2700338" cy="3240881"/>
          </a:xfrm>
        </p:spPr>
      </p:pic>
      <p:sp>
        <p:nvSpPr>
          <p:cNvPr id="110" name="Title 109">
            <a:extLst>
              <a:ext uri="{FF2B5EF4-FFF2-40B4-BE49-F238E27FC236}">
                <a16:creationId xmlns:a16="http://schemas.microsoft.com/office/drawing/2014/main" id="{D784EC2C-7A3C-FFED-A392-5741C794DC66}"/>
              </a:ext>
            </a:extLst>
          </p:cNvPr>
          <p:cNvSpPr>
            <a:spLocks noGrp="1"/>
          </p:cNvSpPr>
          <p:nvPr>
            <p:ph type="title"/>
          </p:nvPr>
        </p:nvSpPr>
        <p:spPr>
          <a:xfrm>
            <a:off x="244142" y="326810"/>
            <a:ext cx="6364475" cy="264688"/>
          </a:xfrm>
        </p:spPr>
        <p:txBody>
          <a:bodyPr/>
          <a:lstStyle/>
          <a:p>
            <a:r>
              <a:rPr lang="en-US" dirty="0">
                <a:solidFill>
                  <a:schemeClr val="tx1">
                    <a:lumMod val="50000"/>
                  </a:schemeClr>
                </a:solidFill>
              </a:rPr>
              <a:t>Tempo </a:t>
            </a:r>
            <a:r>
              <a:rPr lang="en-US" b="1" dirty="0">
                <a:solidFill>
                  <a:schemeClr val="tx1">
                    <a:lumMod val="50000"/>
                  </a:schemeClr>
                </a:solidFill>
              </a:rPr>
              <a:t>Landscape</a:t>
            </a:r>
            <a:r>
              <a:rPr lang="en-US" dirty="0">
                <a:solidFill>
                  <a:schemeClr val="tx1">
                    <a:lumMod val="50000"/>
                  </a:schemeClr>
                </a:solidFill>
              </a:rPr>
              <a:t> &amp; </a:t>
            </a:r>
            <a:r>
              <a:rPr lang="en-US" b="1" dirty="0">
                <a:solidFill>
                  <a:schemeClr val="tx1">
                    <a:lumMod val="50000"/>
                  </a:schemeClr>
                </a:solidFill>
              </a:rPr>
              <a:t>Portrait</a:t>
            </a:r>
            <a:r>
              <a:rPr lang="en-US" dirty="0">
                <a:solidFill>
                  <a:schemeClr val="tx1">
                    <a:lumMod val="50000"/>
                  </a:schemeClr>
                </a:solidFill>
              </a:rPr>
              <a:t> Wall Mount</a:t>
            </a:r>
          </a:p>
        </p:txBody>
      </p:sp>
      <p:sp>
        <p:nvSpPr>
          <p:cNvPr id="112" name="Text Placeholder 111">
            <a:extLst>
              <a:ext uri="{FF2B5EF4-FFF2-40B4-BE49-F238E27FC236}">
                <a16:creationId xmlns:a16="http://schemas.microsoft.com/office/drawing/2014/main" id="{B2033E16-F137-26E7-13BA-ABF8519E8AE4}"/>
              </a:ext>
            </a:extLst>
          </p:cNvPr>
          <p:cNvSpPr>
            <a:spLocks noGrp="1"/>
          </p:cNvSpPr>
          <p:nvPr>
            <p:ph type="body" sz="quarter" idx="19"/>
          </p:nvPr>
        </p:nvSpPr>
        <p:spPr>
          <a:xfrm>
            <a:off x="251449" y="3291843"/>
            <a:ext cx="2700345" cy="900115"/>
          </a:xfrm>
        </p:spPr>
        <p:txBody>
          <a:bodyPr>
            <a:normAutofit/>
          </a:bodyPr>
          <a:lstStyle/>
          <a:p>
            <a:r>
              <a:rPr lang="en-US" dirty="0"/>
              <a:t>Tempo Wall Mount System (AS3LD)</a:t>
            </a:r>
          </a:p>
        </p:txBody>
      </p:sp>
      <p:sp>
        <p:nvSpPr>
          <p:cNvPr id="116" name="Text Placeholder 115">
            <a:extLst>
              <a:ext uri="{FF2B5EF4-FFF2-40B4-BE49-F238E27FC236}">
                <a16:creationId xmlns:a16="http://schemas.microsoft.com/office/drawing/2014/main" id="{D0F4D053-CC72-43B3-D488-1843EB776AA3}"/>
              </a:ext>
            </a:extLst>
          </p:cNvPr>
          <p:cNvSpPr>
            <a:spLocks noGrp="1"/>
          </p:cNvSpPr>
          <p:nvPr>
            <p:ph type="body" sz="quarter" idx="31"/>
          </p:nvPr>
        </p:nvSpPr>
        <p:spPr>
          <a:xfrm>
            <a:off x="3131816" y="3291843"/>
            <a:ext cx="2700345" cy="900115"/>
          </a:xfrm>
          <a:solidFill>
            <a:schemeClr val="accent5">
              <a:alpha val="80000"/>
            </a:schemeClr>
          </a:solidFill>
        </p:spPr>
        <p:txBody>
          <a:bodyPr>
            <a:normAutofit/>
          </a:bodyPr>
          <a:lstStyle/>
          <a:p>
            <a:r>
              <a:rPr lang="en-US" dirty="0"/>
              <a:t>Tempo Portrait Medium Wall Mount System (AS3PM)</a:t>
            </a:r>
          </a:p>
        </p:txBody>
      </p:sp>
      <p:sp>
        <p:nvSpPr>
          <p:cNvPr id="117" name="Text Placeholder 116">
            <a:extLst>
              <a:ext uri="{FF2B5EF4-FFF2-40B4-BE49-F238E27FC236}">
                <a16:creationId xmlns:a16="http://schemas.microsoft.com/office/drawing/2014/main" id="{42473D58-FAF3-3E8D-4855-C6344C4A602D}"/>
              </a:ext>
            </a:extLst>
          </p:cNvPr>
          <p:cNvSpPr>
            <a:spLocks noGrp="1"/>
          </p:cNvSpPr>
          <p:nvPr>
            <p:ph type="body" sz="quarter" idx="32"/>
          </p:nvPr>
        </p:nvSpPr>
        <p:spPr>
          <a:xfrm>
            <a:off x="6012185" y="3291843"/>
            <a:ext cx="2700345" cy="900115"/>
          </a:xfrm>
        </p:spPr>
        <p:txBody>
          <a:bodyPr>
            <a:normAutofit/>
          </a:bodyPr>
          <a:lstStyle/>
          <a:p>
            <a:r>
              <a:rPr lang="en-US" dirty="0"/>
              <a:t>Tempo Portrait Large Wall Mount System (AS3PL)</a:t>
            </a:r>
          </a:p>
        </p:txBody>
      </p:sp>
      <p:pic>
        <p:nvPicPr>
          <p:cNvPr id="2" name="Picture 1" descr="Logo, company name&#10;&#10;Description automatically generated">
            <a:extLst>
              <a:ext uri="{FF2B5EF4-FFF2-40B4-BE49-F238E27FC236}">
                <a16:creationId xmlns:a16="http://schemas.microsoft.com/office/drawing/2014/main" id="{A74DF3A3-667C-0A96-794A-ACDA26A85F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4" name="Picture 3">
            <a:extLst>
              <a:ext uri="{FF2B5EF4-FFF2-40B4-BE49-F238E27FC236}">
                <a16:creationId xmlns:a16="http://schemas.microsoft.com/office/drawing/2014/main" id="{F21332E8-2D2A-2802-D0A0-DBCFC228104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3574" y="4694342"/>
            <a:ext cx="1121253" cy="273822"/>
          </a:xfrm>
          <a:prstGeom prst="rect">
            <a:avLst/>
          </a:prstGeom>
        </p:spPr>
      </p:pic>
    </p:spTree>
    <p:extLst>
      <p:ext uri="{BB962C8B-B14F-4D97-AF65-F5344CB8AC3E}">
        <p14:creationId xmlns:p14="http://schemas.microsoft.com/office/powerpoint/2010/main" val="4222630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36EAE48-911E-BEA1-8714-FB416F6CF9B0}"/>
              </a:ext>
            </a:extLst>
          </p:cNvPr>
          <p:cNvPicPr>
            <a:picLocks noChangeAspect="1"/>
          </p:cNvPicPr>
          <p:nvPr/>
        </p:nvPicPr>
        <p:blipFill>
          <a:blip r:embed="rId3"/>
          <a:stretch>
            <a:fillRect/>
          </a:stretch>
        </p:blipFill>
        <p:spPr>
          <a:xfrm>
            <a:off x="7236259" y="991114"/>
            <a:ext cx="1907741" cy="3633791"/>
          </a:xfrm>
          <a:prstGeom prst="rect">
            <a:avLst/>
          </a:prstGeom>
        </p:spPr>
      </p:pic>
      <p:sp>
        <p:nvSpPr>
          <p:cNvPr id="4" name="Content Placeholder 3"/>
          <p:cNvSpPr>
            <a:spLocks noGrp="1"/>
          </p:cNvSpPr>
          <p:nvPr>
            <p:ph idx="4294967295"/>
          </p:nvPr>
        </p:nvSpPr>
        <p:spPr>
          <a:xfrm>
            <a:off x="-252360" y="3040669"/>
            <a:ext cx="4944216" cy="1053599"/>
          </a:xfrm>
          <a:prstGeom prst="rect">
            <a:avLst/>
          </a:prstGeom>
        </p:spPr>
        <p:txBody>
          <a:bodyPr>
            <a:normAutofit/>
          </a:bodyPr>
          <a:lstStyle/>
          <a:p>
            <a:pPr lvl="1"/>
            <a:r>
              <a:rPr lang="en-US" sz="1000" dirty="0"/>
              <a:t>Chief part code: </a:t>
            </a:r>
            <a:r>
              <a:rPr lang="en-US" sz="1000" dirty="0">
                <a:hlinkClick r:id="rId4"/>
              </a:rPr>
              <a:t>AS3LD</a:t>
            </a:r>
            <a:endParaRPr lang="en-US" sz="1000" dirty="0"/>
          </a:p>
          <a:p>
            <a:pPr lvl="1"/>
            <a:r>
              <a:rPr lang="en-US" sz="1000" dirty="0"/>
              <a:t>All-in-one configurable wall mounting system that neatly stores up to six AV devices with simple, unparalleled service access.</a:t>
            </a:r>
          </a:p>
          <a:p>
            <a:pPr lvl="1"/>
            <a:r>
              <a:rPr lang="en-US" sz="1000" dirty="0"/>
              <a:t>Includes two </a:t>
            </a:r>
            <a:r>
              <a:rPr lang="en-US" sz="1000" dirty="0" err="1"/>
              <a:t>LeverLock</a:t>
            </a:r>
            <a:r>
              <a:rPr lang="en-US" sz="1000" dirty="0"/>
              <a:t> storage panels</a:t>
            </a:r>
          </a:p>
          <a:p>
            <a:pPr lvl="1"/>
            <a:r>
              <a:rPr lang="en-US" sz="1000" dirty="0"/>
              <a:t>Integrated Pull-out accessory</a:t>
            </a:r>
          </a:p>
        </p:txBody>
      </p:sp>
      <p:sp>
        <p:nvSpPr>
          <p:cNvPr id="13" name="Oval 12">
            <a:extLst>
              <a:ext uri="{FF2B5EF4-FFF2-40B4-BE49-F238E27FC236}">
                <a16:creationId xmlns:a16="http://schemas.microsoft.com/office/drawing/2014/main" id="{5F90D766-D3B0-6006-7876-80D9518D5979}"/>
              </a:ext>
            </a:extLst>
          </p:cNvPr>
          <p:cNvSpPr/>
          <p:nvPr/>
        </p:nvSpPr>
        <p:spPr bwMode="auto">
          <a:xfrm>
            <a:off x="3681492" y="1619080"/>
            <a:ext cx="2020729" cy="1646693"/>
          </a:xfrm>
          <a:prstGeom prst="ellipse">
            <a:avLst/>
          </a:prstGeom>
          <a:blipFill>
            <a:blip r:embed="rId5">
              <a:alphaModFix amt="98000"/>
            </a:blip>
            <a:stretch>
              <a:fillRect/>
            </a:stretch>
          </a:blipFill>
          <a:ln>
            <a:solidFill>
              <a:srgbClr val="BFBFBF"/>
            </a:solidFill>
          </a:ln>
          <a:effectLst/>
        </p:spPr>
        <p:txBody>
          <a:bodyPr wrap="square"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2" name="Straight Connector 11">
            <a:extLst>
              <a:ext uri="{FF2B5EF4-FFF2-40B4-BE49-F238E27FC236}">
                <a16:creationId xmlns:a16="http://schemas.microsoft.com/office/drawing/2014/main" id="{AFEFC8DB-1B0D-405A-B89B-9E778FC2D6C5}"/>
              </a:ext>
            </a:extLst>
          </p:cNvPr>
          <p:cNvCxnSpPr>
            <a:cxnSpLocks/>
          </p:cNvCxnSpPr>
          <p:nvPr/>
        </p:nvCxnSpPr>
        <p:spPr>
          <a:xfrm flipV="1">
            <a:off x="5702221" y="2341917"/>
            <a:ext cx="2843143" cy="274288"/>
          </a:xfrm>
          <a:prstGeom prst="line">
            <a:avLst/>
          </a:prstGeom>
          <a:ln>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C0007B9C-FC89-F1B0-0A0D-6CC7976E125C}"/>
              </a:ext>
            </a:extLst>
          </p:cNvPr>
          <p:cNvSpPr/>
          <p:nvPr/>
        </p:nvSpPr>
        <p:spPr bwMode="auto">
          <a:xfrm>
            <a:off x="5462509" y="3033742"/>
            <a:ext cx="1280482" cy="1224394"/>
          </a:xfrm>
          <a:prstGeom prst="ellipse">
            <a:avLst/>
          </a:prstGeom>
          <a:blipFill>
            <a:blip r:embed="rId6">
              <a:alphaModFix amt="98000"/>
            </a:blip>
            <a:stretch>
              <a:fillRect/>
            </a:stretch>
          </a:blipFill>
          <a:ln>
            <a:solidFill>
              <a:srgbClr val="BFBFBF"/>
            </a:solidFill>
          </a:ln>
          <a:effectLst/>
        </p:spPr>
        <p:txBody>
          <a:bodyPr wrap="square"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Oval 9">
            <a:extLst>
              <a:ext uri="{FF2B5EF4-FFF2-40B4-BE49-F238E27FC236}">
                <a16:creationId xmlns:a16="http://schemas.microsoft.com/office/drawing/2014/main" id="{3E24AC0C-257F-ECF6-DA83-2DDC4C23517D}"/>
              </a:ext>
            </a:extLst>
          </p:cNvPr>
          <p:cNvSpPr/>
          <p:nvPr/>
        </p:nvSpPr>
        <p:spPr bwMode="auto">
          <a:xfrm>
            <a:off x="5462509" y="885364"/>
            <a:ext cx="1280482" cy="1224394"/>
          </a:xfrm>
          <a:prstGeom prst="ellipse">
            <a:avLst/>
          </a:prstGeom>
          <a:blipFill>
            <a:blip r:embed="rId7">
              <a:alphaModFix amt="98000"/>
            </a:blip>
            <a:stretch>
              <a:fillRect/>
            </a:stretch>
          </a:blipFill>
          <a:ln>
            <a:solidFill>
              <a:srgbClr val="BFBFBF"/>
            </a:solidFill>
          </a:ln>
          <a:effectLst/>
        </p:spPr>
        <p:txBody>
          <a:bodyPr wrap="square"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724DE477-FD6E-29DC-B868-58A628C82F15}"/>
              </a:ext>
            </a:extLst>
          </p:cNvPr>
          <p:cNvPicPr>
            <a:picLocks noChangeAspect="1"/>
          </p:cNvPicPr>
          <p:nvPr/>
        </p:nvPicPr>
        <p:blipFill>
          <a:blip r:embed="rId8"/>
          <a:stretch>
            <a:fillRect/>
          </a:stretch>
        </p:blipFill>
        <p:spPr>
          <a:xfrm>
            <a:off x="4090661" y="4406553"/>
            <a:ext cx="561724" cy="561724"/>
          </a:xfrm>
          <a:prstGeom prst="rect">
            <a:avLst/>
          </a:prstGeom>
        </p:spPr>
      </p:pic>
      <p:cxnSp>
        <p:nvCxnSpPr>
          <p:cNvPr id="14" name="Straight Connector 13">
            <a:extLst>
              <a:ext uri="{FF2B5EF4-FFF2-40B4-BE49-F238E27FC236}">
                <a16:creationId xmlns:a16="http://schemas.microsoft.com/office/drawing/2014/main" id="{FD2F2498-FFF3-0473-2A32-8F8E11CA7CC3}"/>
              </a:ext>
            </a:extLst>
          </p:cNvPr>
          <p:cNvCxnSpPr>
            <a:cxnSpLocks/>
          </p:cNvCxnSpPr>
          <p:nvPr/>
        </p:nvCxnSpPr>
        <p:spPr>
          <a:xfrm>
            <a:off x="6742991" y="1497561"/>
            <a:ext cx="1802373" cy="844356"/>
          </a:xfrm>
          <a:prstGeom prst="line">
            <a:avLst/>
          </a:prstGeom>
          <a:ln>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6A70A48-5B32-1BC8-051A-DA37C3C4529B}"/>
              </a:ext>
            </a:extLst>
          </p:cNvPr>
          <p:cNvCxnSpPr>
            <a:cxnSpLocks/>
          </p:cNvCxnSpPr>
          <p:nvPr/>
        </p:nvCxnSpPr>
        <p:spPr>
          <a:xfrm flipV="1">
            <a:off x="6742991" y="2341917"/>
            <a:ext cx="1802373" cy="1197919"/>
          </a:xfrm>
          <a:prstGeom prst="line">
            <a:avLst/>
          </a:prstGeom>
          <a:ln>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pic>
        <p:nvPicPr>
          <p:cNvPr id="3" name="Picture 2" descr="Logo, company name&#10;&#10;Description automatically generated">
            <a:extLst>
              <a:ext uri="{FF2B5EF4-FFF2-40B4-BE49-F238E27FC236}">
                <a16:creationId xmlns:a16="http://schemas.microsoft.com/office/drawing/2014/main" id="{BFAA822E-1E61-DAB9-7082-950C74CAABA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sp>
        <p:nvSpPr>
          <p:cNvPr id="6" name="TextBox 5">
            <a:extLst>
              <a:ext uri="{FF2B5EF4-FFF2-40B4-BE49-F238E27FC236}">
                <a16:creationId xmlns:a16="http://schemas.microsoft.com/office/drawing/2014/main" id="{25DBB42D-F208-4833-358A-24E7D4EADC15}"/>
              </a:ext>
            </a:extLst>
          </p:cNvPr>
          <p:cNvSpPr txBox="1"/>
          <p:nvPr/>
        </p:nvSpPr>
        <p:spPr>
          <a:xfrm>
            <a:off x="489980" y="1619080"/>
            <a:ext cx="4572000" cy="246221"/>
          </a:xfrm>
          <a:prstGeom prst="rect">
            <a:avLst/>
          </a:prstGeom>
          <a:noFill/>
        </p:spPr>
        <p:txBody>
          <a:bodyPr wrap="square">
            <a:spAutoFit/>
          </a:bodyPr>
          <a:lstStyle/>
          <a:p>
            <a:r>
              <a:rPr lang="en-US" sz="1000" b="1" dirty="0">
                <a:solidFill>
                  <a:schemeClr val="tx1">
                    <a:lumMod val="50000"/>
                  </a:schemeClr>
                </a:solidFill>
              </a:rPr>
              <a:t>Tempo™ Flat Panel Wall Mount System</a:t>
            </a:r>
          </a:p>
        </p:txBody>
      </p:sp>
      <p:sp>
        <p:nvSpPr>
          <p:cNvPr id="18" name="Title 109">
            <a:extLst>
              <a:ext uri="{FF2B5EF4-FFF2-40B4-BE49-F238E27FC236}">
                <a16:creationId xmlns:a16="http://schemas.microsoft.com/office/drawing/2014/main" id="{1536E3DE-E87C-CAC6-FFE3-F26886BFAD13}"/>
              </a:ext>
            </a:extLst>
          </p:cNvPr>
          <p:cNvSpPr>
            <a:spLocks noGrp="1"/>
          </p:cNvSpPr>
          <p:nvPr>
            <p:ph type="title"/>
          </p:nvPr>
        </p:nvSpPr>
        <p:spPr>
          <a:xfrm>
            <a:off x="244142" y="326810"/>
            <a:ext cx="6364475" cy="264688"/>
          </a:xfrm>
        </p:spPr>
        <p:txBody>
          <a:bodyPr/>
          <a:lstStyle/>
          <a:p>
            <a:r>
              <a:rPr lang="en-US" dirty="0">
                <a:solidFill>
                  <a:schemeClr val="tx1">
                    <a:lumMod val="50000"/>
                  </a:schemeClr>
                </a:solidFill>
              </a:rPr>
              <a:t>Tempo </a:t>
            </a:r>
            <a:r>
              <a:rPr lang="en-US" b="1" dirty="0">
                <a:solidFill>
                  <a:schemeClr val="tx1">
                    <a:lumMod val="50000"/>
                  </a:schemeClr>
                </a:solidFill>
              </a:rPr>
              <a:t>Landscape</a:t>
            </a:r>
            <a:r>
              <a:rPr lang="en-US" dirty="0">
                <a:solidFill>
                  <a:schemeClr val="tx1">
                    <a:lumMod val="50000"/>
                  </a:schemeClr>
                </a:solidFill>
              </a:rPr>
              <a:t> Wall Mount</a:t>
            </a:r>
          </a:p>
        </p:txBody>
      </p:sp>
      <p:pic>
        <p:nvPicPr>
          <p:cNvPr id="2" name="Picture 1">
            <a:extLst>
              <a:ext uri="{FF2B5EF4-FFF2-40B4-BE49-F238E27FC236}">
                <a16:creationId xmlns:a16="http://schemas.microsoft.com/office/drawing/2014/main" id="{42F31E0E-370B-1B93-3AAF-F5D61E3B5A0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Tree>
    <p:extLst>
      <p:ext uri="{BB962C8B-B14F-4D97-AF65-F5344CB8AC3E}">
        <p14:creationId xmlns:p14="http://schemas.microsoft.com/office/powerpoint/2010/main" val="3414915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9448140-1E79-D784-6DF3-E069BF139F00}"/>
              </a:ext>
            </a:extLst>
          </p:cNvPr>
          <p:cNvSpPr>
            <a:spLocks noGrp="1"/>
          </p:cNvSpPr>
          <p:nvPr>
            <p:ph type="body" sz="half" idx="10"/>
          </p:nvPr>
        </p:nvSpPr>
        <p:spPr>
          <a:xfrm>
            <a:off x="2092850" y="4722262"/>
            <a:ext cx="4172841" cy="193899"/>
          </a:xfrm>
        </p:spPr>
        <p:txBody>
          <a:bodyPr/>
          <a:lstStyle/>
          <a:p>
            <a:r>
              <a:rPr lang="en-US" dirty="0"/>
              <a:t>💡AS3PM: AS3 = Tempo Wall | P = Portrait | M = Medium</a:t>
            </a:r>
          </a:p>
        </p:txBody>
      </p:sp>
      <p:pic>
        <p:nvPicPr>
          <p:cNvPr id="5" name="Picture 4" descr="Logo, company name&#10;&#10;Description automatically generated">
            <a:extLst>
              <a:ext uri="{FF2B5EF4-FFF2-40B4-BE49-F238E27FC236}">
                <a16:creationId xmlns:a16="http://schemas.microsoft.com/office/drawing/2014/main" id="{4163CC04-A346-FB67-583A-DBCBD2FD94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sp>
        <p:nvSpPr>
          <p:cNvPr id="6" name="Title 109">
            <a:extLst>
              <a:ext uri="{FF2B5EF4-FFF2-40B4-BE49-F238E27FC236}">
                <a16:creationId xmlns:a16="http://schemas.microsoft.com/office/drawing/2014/main" id="{434DE360-AC52-C9A5-FA57-5F1D066F4A94}"/>
              </a:ext>
            </a:extLst>
          </p:cNvPr>
          <p:cNvSpPr txBox="1">
            <a:spLocks/>
          </p:cNvSpPr>
          <p:nvPr/>
        </p:nvSpPr>
        <p:spPr>
          <a:xfrm>
            <a:off x="244142" y="326810"/>
            <a:ext cx="6364475" cy="264688"/>
          </a:xfrm>
          <a:prstGeom prst="rect">
            <a:avLst/>
          </a:prstGeom>
          <a:solidFill>
            <a:schemeClr val="bg1"/>
          </a:solidFill>
          <a:effectLst>
            <a:outerShdw dist="12700" algn="l" rotWithShape="0">
              <a:schemeClr val="accent1"/>
            </a:outerShdw>
          </a:effectLst>
        </p:spPr>
        <p:txBody>
          <a:bodyPr wrap="square" lIns="0" tIns="0" rIns="0" bIns="0" anchor="b">
            <a:noAutofit/>
          </a:bodyPr>
          <a:lstStyle>
            <a:lvl1pPr algn="l" defTabSz="914378" rtl="0" eaLnBrk="1" latinLnBrk="0" hangingPunct="1">
              <a:lnSpc>
                <a:spcPct val="86000"/>
              </a:lnSpc>
              <a:spcBef>
                <a:spcPct val="0"/>
              </a:spcBef>
              <a:buNone/>
              <a:defRPr sz="2000" b="0" kern="800" spc="0">
                <a:solidFill>
                  <a:schemeClr val="tx1"/>
                </a:solidFill>
                <a:latin typeface="+mj-lt"/>
                <a:ea typeface="+mj-ea"/>
                <a:cs typeface="+mj-cs"/>
              </a:defRPr>
            </a:lvl1pPr>
          </a:lstStyle>
          <a:p>
            <a:r>
              <a:rPr lang="en-US" dirty="0">
                <a:solidFill>
                  <a:schemeClr val="tx1">
                    <a:lumMod val="50000"/>
                  </a:schemeClr>
                </a:solidFill>
              </a:rPr>
              <a:t>Tempo </a:t>
            </a:r>
            <a:r>
              <a:rPr lang="en-US" b="1" dirty="0">
                <a:solidFill>
                  <a:schemeClr val="tx1">
                    <a:lumMod val="50000"/>
                  </a:schemeClr>
                </a:solidFill>
              </a:rPr>
              <a:t>Portrait</a:t>
            </a:r>
            <a:r>
              <a:rPr lang="en-US" dirty="0">
                <a:solidFill>
                  <a:schemeClr val="tx1">
                    <a:lumMod val="50000"/>
                  </a:schemeClr>
                </a:solidFill>
              </a:rPr>
              <a:t> Wall Mount</a:t>
            </a:r>
          </a:p>
        </p:txBody>
      </p:sp>
      <p:sp>
        <p:nvSpPr>
          <p:cNvPr id="14" name="TextBox 13">
            <a:extLst>
              <a:ext uri="{FF2B5EF4-FFF2-40B4-BE49-F238E27FC236}">
                <a16:creationId xmlns:a16="http://schemas.microsoft.com/office/drawing/2014/main" id="{14383A37-20E7-4B95-E03B-F1B22D757605}"/>
              </a:ext>
            </a:extLst>
          </p:cNvPr>
          <p:cNvSpPr txBox="1"/>
          <p:nvPr/>
        </p:nvSpPr>
        <p:spPr>
          <a:xfrm>
            <a:off x="590505" y="2086456"/>
            <a:ext cx="7015640" cy="970587"/>
          </a:xfrm>
          <a:prstGeom prst="rect">
            <a:avLst/>
          </a:prstGeom>
          <a:noFill/>
        </p:spPr>
        <p:txBody>
          <a:bodyPr wrap="square">
            <a:spAutoFit/>
          </a:bodyPr>
          <a:lstStyle/>
          <a:p>
            <a:pPr algn="l">
              <a:buNone/>
            </a:pPr>
            <a:r>
              <a:rPr lang="en-US" sz="1400" b="1" i="0" cap="all" dirty="0">
                <a:solidFill>
                  <a:srgbClr val="10846E"/>
                </a:solidFill>
                <a:effectLst/>
              </a:rPr>
              <a:t>Coming Soon!</a:t>
            </a:r>
          </a:p>
          <a:p>
            <a:pPr algn="l">
              <a:lnSpc>
                <a:spcPts val="2925"/>
              </a:lnSpc>
              <a:buNone/>
            </a:pPr>
            <a:r>
              <a:rPr lang="en-US" sz="1400" b="1" i="0" dirty="0">
                <a:solidFill>
                  <a:srgbClr val="262626"/>
                </a:solidFill>
                <a:effectLst/>
              </a:rPr>
              <a:t>Tempo™ Portrait Large Flat Panel Wall Mount System</a:t>
            </a:r>
          </a:p>
          <a:p>
            <a:pPr algn="l">
              <a:lnSpc>
                <a:spcPts val="1800"/>
              </a:lnSpc>
              <a:spcBef>
                <a:spcPts val="600"/>
              </a:spcBef>
              <a:buNone/>
            </a:pPr>
            <a:r>
              <a:rPr lang="en-US" sz="1400" b="0" i="0" dirty="0">
                <a:solidFill>
                  <a:srgbClr val="545454"/>
                </a:solidFill>
                <a:effectLst/>
              </a:rPr>
              <a:t>Tempo™ Flat Panel Wall Mount System Series SKU: AS3PL</a:t>
            </a:r>
          </a:p>
        </p:txBody>
      </p:sp>
      <p:pic>
        <p:nvPicPr>
          <p:cNvPr id="18" name="Picture 17">
            <a:extLst>
              <a:ext uri="{FF2B5EF4-FFF2-40B4-BE49-F238E27FC236}">
                <a16:creationId xmlns:a16="http://schemas.microsoft.com/office/drawing/2014/main" id="{61208D34-A789-3237-D5ED-8917D5C19380}"/>
              </a:ext>
            </a:extLst>
          </p:cNvPr>
          <p:cNvPicPr>
            <a:picLocks noChangeAspect="1"/>
          </p:cNvPicPr>
          <p:nvPr/>
        </p:nvPicPr>
        <p:blipFill>
          <a:blip r:embed="rId3"/>
          <a:stretch>
            <a:fillRect/>
          </a:stretch>
        </p:blipFill>
        <p:spPr>
          <a:xfrm>
            <a:off x="5555673" y="1405428"/>
            <a:ext cx="2891836" cy="2878751"/>
          </a:xfrm>
          <a:prstGeom prst="rect">
            <a:avLst/>
          </a:prstGeom>
        </p:spPr>
      </p:pic>
      <p:pic>
        <p:nvPicPr>
          <p:cNvPr id="2" name="Picture 1">
            <a:extLst>
              <a:ext uri="{FF2B5EF4-FFF2-40B4-BE49-F238E27FC236}">
                <a16:creationId xmlns:a16="http://schemas.microsoft.com/office/drawing/2014/main" id="{9D6FE60D-AD71-0E45-7FAB-658478EFFF4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Tree>
    <p:extLst>
      <p:ext uri="{BB962C8B-B14F-4D97-AF65-F5344CB8AC3E}">
        <p14:creationId xmlns:p14="http://schemas.microsoft.com/office/powerpoint/2010/main" val="3633977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0FC111F-B026-5D48-236D-6A536F1E6BE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CC34FA3-068F-6B48-F719-2E926AA00B30}"/>
              </a:ext>
            </a:extLst>
          </p:cNvPr>
          <p:cNvSpPr/>
          <p:nvPr/>
        </p:nvSpPr>
        <p:spPr bwMode="auto">
          <a:xfrm>
            <a:off x="7200900" y="4451684"/>
            <a:ext cx="1738563" cy="460365"/>
          </a:xfrm>
          <a:prstGeom prst="rect">
            <a:avLst/>
          </a:prstGeom>
          <a:solidFill>
            <a:schemeClr val="bg1"/>
          </a:solidFill>
          <a:ln>
            <a:solidFill>
              <a:schemeClr val="bg1"/>
            </a:solidFill>
          </a:ln>
          <a:effectLst/>
        </p:spPr>
        <p:txBody>
          <a:bodyPr wrap="square"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itre 5">
            <a:extLst>
              <a:ext uri="{FF2B5EF4-FFF2-40B4-BE49-F238E27FC236}">
                <a16:creationId xmlns:a16="http://schemas.microsoft.com/office/drawing/2014/main" id="{5BDEDA4A-CB6B-1FB3-5F2F-38D65E590435}"/>
              </a:ext>
            </a:extLst>
          </p:cNvPr>
          <p:cNvSpPr>
            <a:spLocks noGrp="1"/>
          </p:cNvSpPr>
          <p:nvPr>
            <p:ph type="title"/>
          </p:nvPr>
        </p:nvSpPr>
        <p:spPr>
          <a:xfrm>
            <a:off x="636165" y="711923"/>
            <a:ext cx="2315627" cy="1260161"/>
          </a:xfrm>
        </p:spPr>
        <p:txBody>
          <a:bodyPr/>
          <a:lstStyle/>
          <a:p>
            <a:r>
              <a:rPr lang="fr-FR" dirty="0"/>
              <a:t>Storage Solutions</a:t>
            </a:r>
          </a:p>
        </p:txBody>
      </p:sp>
      <p:sp>
        <p:nvSpPr>
          <p:cNvPr id="3" name="TextBox 2">
            <a:extLst>
              <a:ext uri="{FF2B5EF4-FFF2-40B4-BE49-F238E27FC236}">
                <a16:creationId xmlns:a16="http://schemas.microsoft.com/office/drawing/2014/main" id="{4AF13E26-B3BB-D448-2237-D99BE5166368}"/>
              </a:ext>
            </a:extLst>
          </p:cNvPr>
          <p:cNvSpPr txBox="1"/>
          <p:nvPr/>
        </p:nvSpPr>
        <p:spPr>
          <a:xfrm>
            <a:off x="4383015" y="1223390"/>
            <a:ext cx="4644736" cy="775212"/>
          </a:xfrm>
          <a:prstGeom prst="rect">
            <a:avLst/>
          </a:prstGeom>
          <a:noFill/>
        </p:spPr>
        <p:txBody>
          <a:bodyPr wrap="square">
            <a:spAutoFit/>
          </a:bodyPr>
          <a:lstStyle/>
          <a:p>
            <a:pPr marL="0" marR="0" lvl="0" indent="0" algn="l" defTabSz="914378" rtl="0" eaLnBrk="1" fontAlgn="auto" latinLnBrk="0" hangingPunct="1">
              <a:lnSpc>
                <a:spcPts val="2925"/>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262626"/>
                </a:solidFill>
                <a:effectLst/>
                <a:uLnTx/>
                <a:uFillTx/>
                <a:latin typeface="Arial" panose="020B0604020202020204"/>
                <a:ea typeface="+mn-ea"/>
                <a:cs typeface="+mn-cs"/>
              </a:rPr>
              <a:t>Fusion® Storage Cabinet</a:t>
            </a:r>
          </a:p>
          <a:p>
            <a:pPr marL="0" marR="0" lvl="0" indent="0" algn="l" defTabSz="914378" rtl="0" eaLnBrk="1" fontAlgn="auto" latinLnBrk="0" hangingPunct="1">
              <a:lnSpc>
                <a:spcPts val="1800"/>
              </a:lnSpc>
              <a:spcBef>
                <a:spcPts val="600"/>
              </a:spcBef>
              <a:spcAft>
                <a:spcPts val="0"/>
              </a:spcAft>
              <a:buClrTx/>
              <a:buSzTx/>
              <a:buFontTx/>
              <a:buNone/>
              <a:tabLst/>
              <a:defRPr/>
            </a:pPr>
            <a:r>
              <a:rPr kumimoji="0" lang="fr-FR" sz="1200" b="0" i="0" u="none" strike="noStrike" kern="1200" cap="none" spc="0" normalizeH="0" baseline="0" noProof="0" dirty="0">
                <a:ln>
                  <a:noFill/>
                </a:ln>
                <a:solidFill>
                  <a:srgbClr val="545454"/>
                </a:solidFill>
                <a:effectLst/>
                <a:uLnTx/>
                <a:uFillTx/>
                <a:latin typeface="Arial" panose="020B0604020202020204"/>
                <a:ea typeface="+mn-ea"/>
                <a:cs typeface="+mn-cs"/>
              </a:rPr>
              <a:t>Fusion® Storage Cabinet </a:t>
            </a:r>
            <a:r>
              <a:rPr kumimoji="0" lang="fr-FR" sz="1200" b="0" i="0" u="none" strike="noStrike" kern="1200" cap="none" spc="0" normalizeH="0" baseline="0" noProof="0" dirty="0" err="1">
                <a:ln>
                  <a:noFill/>
                </a:ln>
                <a:solidFill>
                  <a:srgbClr val="545454"/>
                </a:solidFill>
                <a:effectLst/>
                <a:uLnTx/>
                <a:uFillTx/>
                <a:latin typeface="Arial" panose="020B0604020202020204"/>
                <a:ea typeface="+mn-ea"/>
                <a:cs typeface="+mn-cs"/>
              </a:rPr>
              <a:t>Series</a:t>
            </a:r>
            <a:r>
              <a:rPr kumimoji="0" lang="fr-FR" sz="1200" b="0" i="0" u="none" strike="noStrike" kern="1200" cap="none" spc="0" normalizeH="0" baseline="0" noProof="0" dirty="0">
                <a:ln>
                  <a:noFill/>
                </a:ln>
                <a:solidFill>
                  <a:srgbClr val="545454"/>
                </a:solidFill>
                <a:effectLst/>
                <a:uLnTx/>
                <a:uFillTx/>
                <a:latin typeface="Arial" panose="020B0604020202020204"/>
                <a:ea typeface="+mn-ea"/>
                <a:cs typeface="+mn-cs"/>
              </a:rPr>
              <a:t> SKU: FCASTC</a:t>
            </a:r>
          </a:p>
        </p:txBody>
      </p:sp>
      <p:pic>
        <p:nvPicPr>
          <p:cNvPr id="5" name="Picture 4">
            <a:extLst>
              <a:ext uri="{FF2B5EF4-FFF2-40B4-BE49-F238E27FC236}">
                <a16:creationId xmlns:a16="http://schemas.microsoft.com/office/drawing/2014/main" id="{4829E300-0B90-B81B-F74A-7D51E5F3E018}"/>
              </a:ext>
            </a:extLst>
          </p:cNvPr>
          <p:cNvPicPr>
            <a:picLocks noChangeAspect="1"/>
          </p:cNvPicPr>
          <p:nvPr/>
        </p:nvPicPr>
        <p:blipFill>
          <a:blip r:embed="rId3"/>
          <a:stretch>
            <a:fillRect/>
          </a:stretch>
        </p:blipFill>
        <p:spPr>
          <a:xfrm>
            <a:off x="499568" y="1399801"/>
            <a:ext cx="3746850" cy="3233363"/>
          </a:xfrm>
          <a:prstGeom prst="rect">
            <a:avLst/>
          </a:prstGeom>
        </p:spPr>
      </p:pic>
      <p:sp>
        <p:nvSpPr>
          <p:cNvPr id="7" name="Titre 5">
            <a:extLst>
              <a:ext uri="{FF2B5EF4-FFF2-40B4-BE49-F238E27FC236}">
                <a16:creationId xmlns:a16="http://schemas.microsoft.com/office/drawing/2014/main" id="{269C7018-D269-1FC6-094B-35D5AE2D759E}"/>
              </a:ext>
            </a:extLst>
          </p:cNvPr>
          <p:cNvSpPr txBox="1">
            <a:spLocks/>
          </p:cNvSpPr>
          <p:nvPr/>
        </p:nvSpPr>
        <p:spPr>
          <a:xfrm>
            <a:off x="849272" y="874183"/>
            <a:ext cx="3047442" cy="147362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400" b="1" kern="1200" cap="all" baseline="0">
                <a:solidFill>
                  <a:schemeClr val="bg1"/>
                </a:solidFill>
                <a:latin typeface="Arial" panose="020B0604020202020204" pitchFamily="34" charset="0"/>
                <a:ea typeface="+mj-ea"/>
                <a:cs typeface="Arial" panose="020B0604020202020204" pitchFamily="34" charset="0"/>
              </a:defRPr>
            </a:lvl1pPr>
          </a:lstStyle>
          <a:p>
            <a:r>
              <a:rPr lang="fr-FR" dirty="0"/>
              <a:t>FUSION STORAGE CABINET</a:t>
            </a:r>
          </a:p>
        </p:txBody>
      </p:sp>
      <p:pic>
        <p:nvPicPr>
          <p:cNvPr id="8" name="Picture 7">
            <a:extLst>
              <a:ext uri="{FF2B5EF4-FFF2-40B4-BE49-F238E27FC236}">
                <a16:creationId xmlns:a16="http://schemas.microsoft.com/office/drawing/2014/main" id="{3AD622FA-09A9-7F0D-5286-992939A6067C}"/>
              </a:ext>
            </a:extLst>
          </p:cNvPr>
          <p:cNvPicPr>
            <a:picLocks noChangeAspect="1"/>
          </p:cNvPicPr>
          <p:nvPr/>
        </p:nvPicPr>
        <p:blipFill>
          <a:blip r:embed="rId4"/>
          <a:stretch>
            <a:fillRect/>
          </a:stretch>
        </p:blipFill>
        <p:spPr>
          <a:xfrm>
            <a:off x="3648714" y="4083837"/>
            <a:ext cx="495999" cy="490363"/>
          </a:xfrm>
          <a:prstGeom prst="rect">
            <a:avLst/>
          </a:prstGeom>
        </p:spPr>
      </p:pic>
      <p:pic>
        <p:nvPicPr>
          <p:cNvPr id="4" name="Picture 3" descr="Logo, company name&#10;&#10;Description automatically generated">
            <a:extLst>
              <a:ext uri="{FF2B5EF4-FFF2-40B4-BE49-F238E27FC236}">
                <a16:creationId xmlns:a16="http://schemas.microsoft.com/office/drawing/2014/main" id="{9F058C5E-EEAA-A61A-C748-04D4D62794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9" name="Picture 8">
            <a:extLst>
              <a:ext uri="{FF2B5EF4-FFF2-40B4-BE49-F238E27FC236}">
                <a16:creationId xmlns:a16="http://schemas.microsoft.com/office/drawing/2014/main" id="{A0A1CB31-7773-7BDC-9E78-5278C586896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Tree>
    <p:extLst>
      <p:ext uri="{BB962C8B-B14F-4D97-AF65-F5344CB8AC3E}">
        <p14:creationId xmlns:p14="http://schemas.microsoft.com/office/powerpoint/2010/main" val="1839489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room with a table and chairs&#10;&#10;Description automatically generated">
            <a:extLst>
              <a:ext uri="{FF2B5EF4-FFF2-40B4-BE49-F238E27FC236}">
                <a16:creationId xmlns:a16="http://schemas.microsoft.com/office/drawing/2014/main" id="{740EE648-9EA2-A4F0-4A6F-68B400E6C846}"/>
              </a:ext>
            </a:extLst>
          </p:cNvPr>
          <p:cNvPicPr>
            <a:picLocks noChangeAspect="1"/>
          </p:cNvPicPr>
          <p:nvPr/>
        </p:nvPicPr>
        <p:blipFill rotWithShape="1">
          <a:blip r:embed="rId3">
            <a:extLst>
              <a:ext uri="{28A0092B-C50C-407E-A947-70E740481C1C}">
                <a14:useLocalDpi xmlns:a14="http://schemas.microsoft.com/office/drawing/2010/main" val="0"/>
              </a:ext>
            </a:extLst>
          </a:blip>
          <a:srcRect t="8800"/>
          <a:stretch/>
        </p:blipFill>
        <p:spPr>
          <a:xfrm>
            <a:off x="60586" y="1402772"/>
            <a:ext cx="4922008" cy="2805545"/>
          </a:xfrm>
          <a:prstGeom prst="rect">
            <a:avLst/>
          </a:prstGeom>
        </p:spPr>
      </p:pic>
      <p:sp>
        <p:nvSpPr>
          <p:cNvPr id="8" name="Rectangle: Rounded Corners 7">
            <a:extLst>
              <a:ext uri="{FF2B5EF4-FFF2-40B4-BE49-F238E27FC236}">
                <a16:creationId xmlns:a16="http://schemas.microsoft.com/office/drawing/2014/main" id="{EA5553B4-D9D6-99E1-DCF0-F6DCD430492C}"/>
              </a:ext>
            </a:extLst>
          </p:cNvPr>
          <p:cNvSpPr/>
          <p:nvPr/>
        </p:nvSpPr>
        <p:spPr>
          <a:xfrm>
            <a:off x="295546" y="304971"/>
            <a:ext cx="3865862" cy="995309"/>
          </a:xfrm>
          <a:prstGeom prst="roundRect">
            <a:avLst>
              <a:gd name="adj" fmla="val 0"/>
            </a:avLst>
          </a:prstGeom>
          <a:solidFill>
            <a:srgbClr val="43444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21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151"/>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AD344213-E5C4-529F-1301-CEB8E23908D6}"/>
              </a:ext>
            </a:extLst>
          </p:cNvPr>
          <p:cNvSpPr txBox="1"/>
          <p:nvPr/>
        </p:nvSpPr>
        <p:spPr>
          <a:xfrm>
            <a:off x="372118" y="467589"/>
            <a:ext cx="3712721" cy="461665"/>
          </a:xfrm>
          <a:prstGeom prst="rect">
            <a:avLst/>
          </a:prstGeom>
          <a:noFill/>
        </p:spPr>
        <p:txBody>
          <a:bodyPr wrap="square" rtlCol="0">
            <a:spAutoFit/>
          </a:bodyPr>
          <a:lstStyle/>
          <a:p>
            <a:pPr marL="0" marR="0" lvl="0" indent="0" algn="ctr" defTabSz="91321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128"/>
                <a:cs typeface="+mn-cs"/>
              </a:rPr>
              <a:t>Fusion Storage Cabinet</a:t>
            </a:r>
          </a:p>
        </p:txBody>
      </p:sp>
      <p:sp>
        <p:nvSpPr>
          <p:cNvPr id="10" name="TextBox 9">
            <a:extLst>
              <a:ext uri="{FF2B5EF4-FFF2-40B4-BE49-F238E27FC236}">
                <a16:creationId xmlns:a16="http://schemas.microsoft.com/office/drawing/2014/main" id="{DB8E4DAD-062D-76DB-5996-9C3CF2E6A5CD}"/>
              </a:ext>
            </a:extLst>
          </p:cNvPr>
          <p:cNvSpPr txBox="1"/>
          <p:nvPr/>
        </p:nvSpPr>
        <p:spPr>
          <a:xfrm>
            <a:off x="650322" y="814874"/>
            <a:ext cx="3156313" cy="276999"/>
          </a:xfrm>
          <a:prstGeom prst="rect">
            <a:avLst/>
          </a:prstGeom>
          <a:noFill/>
        </p:spPr>
        <p:txBody>
          <a:bodyPr wrap="square" rtlCol="0">
            <a:spAutoFit/>
          </a:bodyPr>
          <a:lstStyle/>
          <a:p>
            <a:pPr marL="0" marR="0" lvl="0" indent="0" algn="ctr" defTabSz="91321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128"/>
                <a:cs typeface="+mn-cs"/>
              </a:rPr>
              <a:t>A stylish way to store AV equipment</a:t>
            </a:r>
          </a:p>
        </p:txBody>
      </p:sp>
      <p:pic>
        <p:nvPicPr>
          <p:cNvPr id="4" name="Picture 3">
            <a:extLst>
              <a:ext uri="{FF2B5EF4-FFF2-40B4-BE49-F238E27FC236}">
                <a16:creationId xmlns:a16="http://schemas.microsoft.com/office/drawing/2014/main" id="{6C0AB63A-3FEC-59D9-CD7A-4A7044D483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pic>
        <p:nvPicPr>
          <p:cNvPr id="6" name="Picture 5">
            <a:extLst>
              <a:ext uri="{FF2B5EF4-FFF2-40B4-BE49-F238E27FC236}">
                <a16:creationId xmlns:a16="http://schemas.microsoft.com/office/drawing/2014/main" id="{4AB1C709-086A-B2BF-B439-DE1556D124B5}"/>
              </a:ext>
            </a:extLst>
          </p:cNvPr>
          <p:cNvPicPr>
            <a:picLocks noChangeAspect="1"/>
          </p:cNvPicPr>
          <p:nvPr/>
        </p:nvPicPr>
        <p:blipFill>
          <a:blip r:embed="rId5"/>
          <a:stretch>
            <a:fillRect/>
          </a:stretch>
        </p:blipFill>
        <p:spPr>
          <a:xfrm>
            <a:off x="5100845" y="1402772"/>
            <a:ext cx="3853400" cy="2805545"/>
          </a:xfrm>
          <a:prstGeom prst="rect">
            <a:avLst/>
          </a:prstGeom>
        </p:spPr>
      </p:pic>
      <p:pic>
        <p:nvPicPr>
          <p:cNvPr id="2" name="Picture 1" descr="Logo, company name&#10;&#10;Description automatically generated">
            <a:extLst>
              <a:ext uri="{FF2B5EF4-FFF2-40B4-BE49-F238E27FC236}">
                <a16:creationId xmlns:a16="http://schemas.microsoft.com/office/drawing/2014/main" id="{583B298C-2F32-574F-584A-FE5A905FE8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3" name="Picture 2">
            <a:extLst>
              <a:ext uri="{FF2B5EF4-FFF2-40B4-BE49-F238E27FC236}">
                <a16:creationId xmlns:a16="http://schemas.microsoft.com/office/drawing/2014/main" id="{2D52045B-8EF5-9B36-361A-8E7ADDC2F635}"/>
              </a:ext>
            </a:extLst>
          </p:cNvPr>
          <p:cNvPicPr>
            <a:picLocks noChangeAspect="1"/>
          </p:cNvPicPr>
          <p:nvPr/>
        </p:nvPicPr>
        <p:blipFill>
          <a:blip r:embed="rId7"/>
          <a:stretch>
            <a:fillRect/>
          </a:stretch>
        </p:blipFill>
        <p:spPr>
          <a:xfrm>
            <a:off x="3988150" y="4488402"/>
            <a:ext cx="495999" cy="490363"/>
          </a:xfrm>
          <a:prstGeom prst="rect">
            <a:avLst/>
          </a:prstGeom>
        </p:spPr>
      </p:pic>
    </p:spTree>
    <p:extLst>
      <p:ext uri="{BB962C8B-B14F-4D97-AF65-F5344CB8AC3E}">
        <p14:creationId xmlns:p14="http://schemas.microsoft.com/office/powerpoint/2010/main" val="210768714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4372C95A-0BD6-69E7-C160-D48FE8D96CF4}"/>
              </a:ext>
            </a:extLst>
          </p:cNvPr>
          <p:cNvPicPr>
            <a:picLocks noChangeAspect="1"/>
          </p:cNvPicPr>
          <p:nvPr/>
        </p:nvPicPr>
        <p:blipFill>
          <a:blip r:embed="rId2"/>
          <a:stretch>
            <a:fillRect/>
          </a:stretch>
        </p:blipFill>
        <p:spPr>
          <a:xfrm>
            <a:off x="6744244" y="1247125"/>
            <a:ext cx="2007155" cy="3336619"/>
          </a:xfrm>
          <a:prstGeom prst="rect">
            <a:avLst/>
          </a:prstGeom>
        </p:spPr>
      </p:pic>
      <p:pic>
        <p:nvPicPr>
          <p:cNvPr id="1026" name="Picture 2">
            <a:extLst>
              <a:ext uri="{FF2B5EF4-FFF2-40B4-BE49-F238E27FC236}">
                <a16:creationId xmlns:a16="http://schemas.microsoft.com/office/drawing/2014/main" id="{9CBFC4CD-3BFB-6E76-D400-978B0B5048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470" y="1110223"/>
            <a:ext cx="3563603" cy="35636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black screen with wires attached to it&#10;&#10;Description automatically generated">
            <a:extLst>
              <a:ext uri="{FF2B5EF4-FFF2-40B4-BE49-F238E27FC236}">
                <a16:creationId xmlns:a16="http://schemas.microsoft.com/office/drawing/2014/main" id="{FA2A55B0-80E6-BE6E-666C-75B0989097B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4762" y="1840492"/>
            <a:ext cx="2984648" cy="2413119"/>
          </a:xfrm>
          <a:prstGeom prst="rect">
            <a:avLst/>
          </a:prstGeom>
          <a:ln w="38100">
            <a:solidFill>
              <a:srgbClr val="CE8D3E"/>
            </a:solidFill>
          </a:ln>
        </p:spPr>
      </p:pic>
      <p:sp>
        <p:nvSpPr>
          <p:cNvPr id="8" name="TextBox 7">
            <a:extLst>
              <a:ext uri="{FF2B5EF4-FFF2-40B4-BE49-F238E27FC236}">
                <a16:creationId xmlns:a16="http://schemas.microsoft.com/office/drawing/2014/main" id="{48A640F1-7310-CD0B-F88A-3BCB562BFAE3}"/>
              </a:ext>
            </a:extLst>
          </p:cNvPr>
          <p:cNvSpPr txBox="1"/>
          <p:nvPr/>
        </p:nvSpPr>
        <p:spPr>
          <a:xfrm>
            <a:off x="235455" y="409546"/>
            <a:ext cx="5023373" cy="400110"/>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ea typeface="ヒラギノ角ゴ Pro W3" charset="-128"/>
              </a:rPr>
              <a:t>CHIEF FCASTC Fusion Storage Cabinet</a:t>
            </a:r>
            <a:endParaRPr kumimoji="0" lang="en-DE" sz="2000" b="0" i="0" u="none" strike="noStrike" kern="1200" cap="none" spc="0" normalizeH="0" baseline="0" noProof="0" dirty="0">
              <a:ln>
                <a:noFill/>
              </a:ln>
              <a:solidFill>
                <a:srgbClr val="FFFFFF"/>
              </a:solidFill>
              <a:effectLst/>
              <a:uLnTx/>
              <a:uFillTx/>
              <a:ea typeface="ヒラギノ角ゴ Pro W3" charset="-128"/>
            </a:endParaRPr>
          </a:p>
        </p:txBody>
      </p:sp>
      <p:pic>
        <p:nvPicPr>
          <p:cNvPr id="5" name="Picture 4">
            <a:extLst>
              <a:ext uri="{FF2B5EF4-FFF2-40B4-BE49-F238E27FC236}">
                <a16:creationId xmlns:a16="http://schemas.microsoft.com/office/drawing/2014/main" id="{F7C865D8-7158-F374-AAB4-42C2A00D7F5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pic>
        <p:nvPicPr>
          <p:cNvPr id="3" name="Picture 2" descr="Logo, company name&#10;&#10;Description automatically generated">
            <a:extLst>
              <a:ext uri="{FF2B5EF4-FFF2-40B4-BE49-F238E27FC236}">
                <a16:creationId xmlns:a16="http://schemas.microsoft.com/office/drawing/2014/main" id="{5C76C218-270D-5BEF-5B40-DCFEF35556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4" name="Picture 3">
            <a:extLst>
              <a:ext uri="{FF2B5EF4-FFF2-40B4-BE49-F238E27FC236}">
                <a16:creationId xmlns:a16="http://schemas.microsoft.com/office/drawing/2014/main" id="{4691940B-800F-B9E5-9598-7C2F75112000}"/>
              </a:ext>
            </a:extLst>
          </p:cNvPr>
          <p:cNvPicPr>
            <a:picLocks noChangeAspect="1"/>
          </p:cNvPicPr>
          <p:nvPr/>
        </p:nvPicPr>
        <p:blipFill>
          <a:blip r:embed="rId7"/>
          <a:stretch>
            <a:fillRect/>
          </a:stretch>
        </p:blipFill>
        <p:spPr>
          <a:xfrm>
            <a:off x="3400714" y="4508485"/>
            <a:ext cx="495999" cy="490363"/>
          </a:xfrm>
          <a:prstGeom prst="rect">
            <a:avLst/>
          </a:prstGeom>
        </p:spPr>
      </p:pic>
    </p:spTree>
    <p:extLst>
      <p:ext uri="{BB962C8B-B14F-4D97-AF65-F5344CB8AC3E}">
        <p14:creationId xmlns:p14="http://schemas.microsoft.com/office/powerpoint/2010/main" val="618496517"/>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1679500-2702-E624-EAD0-11764660520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5EF5B62-A312-23C0-1D00-B767987CB2E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pic>
        <p:nvPicPr>
          <p:cNvPr id="6" name="Picture 5">
            <a:extLst>
              <a:ext uri="{FF2B5EF4-FFF2-40B4-BE49-F238E27FC236}">
                <a16:creationId xmlns:a16="http://schemas.microsoft.com/office/drawing/2014/main" id="{87511D22-E446-93A3-4B06-C32AA364AE5B}"/>
              </a:ext>
            </a:extLst>
          </p:cNvPr>
          <p:cNvPicPr>
            <a:picLocks noChangeAspect="1"/>
          </p:cNvPicPr>
          <p:nvPr/>
        </p:nvPicPr>
        <p:blipFill>
          <a:blip r:embed="rId3"/>
          <a:stretch>
            <a:fillRect/>
          </a:stretch>
        </p:blipFill>
        <p:spPr>
          <a:xfrm>
            <a:off x="379551" y="730149"/>
            <a:ext cx="2250120" cy="2250120"/>
          </a:xfrm>
          <a:prstGeom prst="rect">
            <a:avLst/>
          </a:prstGeom>
        </p:spPr>
      </p:pic>
      <p:pic>
        <p:nvPicPr>
          <p:cNvPr id="10" name="Picture 9">
            <a:extLst>
              <a:ext uri="{FF2B5EF4-FFF2-40B4-BE49-F238E27FC236}">
                <a16:creationId xmlns:a16="http://schemas.microsoft.com/office/drawing/2014/main" id="{0B627B39-4C36-2249-D489-A2A04D4A8260}"/>
              </a:ext>
            </a:extLst>
          </p:cNvPr>
          <p:cNvPicPr>
            <a:picLocks noChangeAspect="1"/>
          </p:cNvPicPr>
          <p:nvPr/>
        </p:nvPicPr>
        <p:blipFill>
          <a:blip r:embed="rId4"/>
          <a:stretch>
            <a:fillRect/>
          </a:stretch>
        </p:blipFill>
        <p:spPr>
          <a:xfrm>
            <a:off x="694768" y="1819248"/>
            <a:ext cx="3141989" cy="3141989"/>
          </a:xfrm>
          <a:prstGeom prst="rect">
            <a:avLst/>
          </a:prstGeom>
        </p:spPr>
      </p:pic>
      <p:pic>
        <p:nvPicPr>
          <p:cNvPr id="12" name="Picture 11">
            <a:extLst>
              <a:ext uri="{FF2B5EF4-FFF2-40B4-BE49-F238E27FC236}">
                <a16:creationId xmlns:a16="http://schemas.microsoft.com/office/drawing/2014/main" id="{3694AC3C-6527-1C0F-4269-A994952AAD3C}"/>
              </a:ext>
            </a:extLst>
          </p:cNvPr>
          <p:cNvPicPr>
            <a:picLocks noChangeAspect="1"/>
          </p:cNvPicPr>
          <p:nvPr/>
        </p:nvPicPr>
        <p:blipFill>
          <a:blip r:embed="rId5"/>
          <a:srcRect r="15842"/>
          <a:stretch>
            <a:fillRect/>
          </a:stretch>
        </p:blipFill>
        <p:spPr>
          <a:xfrm>
            <a:off x="4570135" y="737111"/>
            <a:ext cx="3708358" cy="4406389"/>
          </a:xfrm>
          <a:prstGeom prst="rect">
            <a:avLst/>
          </a:prstGeom>
        </p:spPr>
      </p:pic>
      <p:sp>
        <p:nvSpPr>
          <p:cNvPr id="13" name="TextBox 12">
            <a:extLst>
              <a:ext uri="{FF2B5EF4-FFF2-40B4-BE49-F238E27FC236}">
                <a16:creationId xmlns:a16="http://schemas.microsoft.com/office/drawing/2014/main" id="{DE9DEA50-8839-5235-294C-48D41105B6DB}"/>
              </a:ext>
            </a:extLst>
          </p:cNvPr>
          <p:cNvSpPr txBox="1"/>
          <p:nvPr/>
        </p:nvSpPr>
        <p:spPr>
          <a:xfrm>
            <a:off x="274870" y="257477"/>
            <a:ext cx="4047903"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FCASTC </a:t>
            </a:r>
            <a:r>
              <a:rPr lang="en-US" sz="2000" b="1" dirty="0">
                <a:latin typeface="Arial" panose="020B0604020202020204" pitchFamily="34" charset="0"/>
                <a:cs typeface="Arial" panose="020B0604020202020204" pitchFamily="34" charset="0"/>
              </a:rPr>
              <a:t>Single</a:t>
            </a:r>
            <a:r>
              <a:rPr lang="en-US" sz="2000" dirty="0">
                <a:latin typeface="Arial" panose="020B0604020202020204" pitchFamily="34" charset="0"/>
                <a:cs typeface="Arial" panose="020B0604020202020204" pitchFamily="34" charset="0"/>
              </a:rPr>
              <a:t> &amp; </a:t>
            </a:r>
            <a:r>
              <a:rPr lang="en-US" sz="2000" b="1" dirty="0">
                <a:latin typeface="Arial" panose="020B0604020202020204" pitchFamily="34" charset="0"/>
                <a:cs typeface="Arial" panose="020B0604020202020204" pitchFamily="34" charset="0"/>
              </a:rPr>
              <a:t>Dual Displays</a:t>
            </a:r>
            <a:endParaRPr lang="en-DE" sz="2000" dirty="0">
              <a:latin typeface="Arial" panose="020B0604020202020204" pitchFamily="34" charset="0"/>
              <a:cs typeface="Arial" panose="020B0604020202020204" pitchFamily="34" charset="0"/>
            </a:endParaRPr>
          </a:p>
        </p:txBody>
      </p:sp>
      <p:pic>
        <p:nvPicPr>
          <p:cNvPr id="4" name="Picture 3" descr="Logo, company name&#10;&#10;Description automatically generated">
            <a:extLst>
              <a:ext uri="{FF2B5EF4-FFF2-40B4-BE49-F238E27FC236}">
                <a16:creationId xmlns:a16="http://schemas.microsoft.com/office/drawing/2014/main" id="{8B919989-8008-5FDC-A177-13A9C317E2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2" name="Picture 1">
            <a:extLst>
              <a:ext uri="{FF2B5EF4-FFF2-40B4-BE49-F238E27FC236}">
                <a16:creationId xmlns:a16="http://schemas.microsoft.com/office/drawing/2014/main" id="{10348D8B-A69E-DF4E-FC9C-6F00E5EB18BB}"/>
              </a:ext>
            </a:extLst>
          </p:cNvPr>
          <p:cNvPicPr>
            <a:picLocks noChangeAspect="1"/>
          </p:cNvPicPr>
          <p:nvPr/>
        </p:nvPicPr>
        <p:blipFill>
          <a:blip r:embed="rId7"/>
          <a:stretch>
            <a:fillRect/>
          </a:stretch>
        </p:blipFill>
        <p:spPr>
          <a:xfrm>
            <a:off x="3780076" y="4347155"/>
            <a:ext cx="495999" cy="490363"/>
          </a:xfrm>
          <a:prstGeom prst="rect">
            <a:avLst/>
          </a:prstGeom>
        </p:spPr>
      </p:pic>
      <p:sp>
        <p:nvSpPr>
          <p:cNvPr id="7" name="TextBox 6">
            <a:extLst>
              <a:ext uri="{FF2B5EF4-FFF2-40B4-BE49-F238E27FC236}">
                <a16:creationId xmlns:a16="http://schemas.microsoft.com/office/drawing/2014/main" id="{A6C55B11-0B25-08EB-1F21-6B4C9AAC7A18}"/>
              </a:ext>
            </a:extLst>
          </p:cNvPr>
          <p:cNvSpPr txBox="1"/>
          <p:nvPr/>
        </p:nvSpPr>
        <p:spPr>
          <a:xfrm>
            <a:off x="4028075" y="2521378"/>
            <a:ext cx="2036773" cy="369332"/>
          </a:xfrm>
          <a:prstGeom prst="rect">
            <a:avLst/>
          </a:prstGeom>
          <a:noFill/>
        </p:spPr>
        <p:txBody>
          <a:bodyPr wrap="square">
            <a:spAutoFit/>
          </a:bodyPr>
          <a:lstStyle/>
          <a:p>
            <a:r>
              <a:rPr lang="de-DE" dirty="0"/>
              <a:t>Rallybar Integration</a:t>
            </a:r>
            <a:endParaRPr lang="en-DE" dirty="0"/>
          </a:p>
        </p:txBody>
      </p:sp>
    </p:spTree>
    <p:extLst>
      <p:ext uri="{BB962C8B-B14F-4D97-AF65-F5344CB8AC3E}">
        <p14:creationId xmlns:p14="http://schemas.microsoft.com/office/powerpoint/2010/main" val="1013916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92EAA3C-4E5D-0CE1-F9A3-E6666728111E}"/>
            </a:ext>
          </a:extLst>
        </p:cNvPr>
        <p:cNvGrpSpPr/>
        <p:nvPr/>
      </p:nvGrpSpPr>
      <p:grpSpPr>
        <a:xfrm>
          <a:off x="0" y="0"/>
          <a:ext cx="0" cy="0"/>
          <a:chOff x="0" y="0"/>
          <a:chExt cx="0" cy="0"/>
        </a:xfrm>
      </p:grpSpPr>
      <p:pic>
        <p:nvPicPr>
          <p:cNvPr id="2" name="Picture 1" descr="A black screen with wires attached to it&#10;&#10;Description automatically generated">
            <a:extLst>
              <a:ext uri="{FF2B5EF4-FFF2-40B4-BE49-F238E27FC236}">
                <a16:creationId xmlns:a16="http://schemas.microsoft.com/office/drawing/2014/main" id="{7C3CEC92-FEAE-5086-8A5C-DD9115B6B02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84827" y="1365190"/>
            <a:ext cx="2984648" cy="2413119"/>
          </a:xfrm>
          <a:prstGeom prst="rect">
            <a:avLst/>
          </a:prstGeom>
          <a:ln w="38100">
            <a:solidFill>
              <a:srgbClr val="CE8D3E"/>
            </a:solidFill>
          </a:ln>
        </p:spPr>
      </p:pic>
      <p:sp>
        <p:nvSpPr>
          <p:cNvPr id="8" name="TextBox 7">
            <a:extLst>
              <a:ext uri="{FF2B5EF4-FFF2-40B4-BE49-F238E27FC236}">
                <a16:creationId xmlns:a16="http://schemas.microsoft.com/office/drawing/2014/main" id="{8777430A-221A-72B6-DCFA-FE1487B206AF}"/>
              </a:ext>
            </a:extLst>
          </p:cNvPr>
          <p:cNvSpPr txBox="1"/>
          <p:nvPr/>
        </p:nvSpPr>
        <p:spPr>
          <a:xfrm>
            <a:off x="1484827" y="4077740"/>
            <a:ext cx="5029201" cy="169277"/>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de-DE" sz="500" b="0" i="0" u="none" strike="noStrike" kern="1200" cap="none" spc="0" normalizeH="0" baseline="0" noProof="0" dirty="0">
                <a:ln>
                  <a:noFill/>
                </a:ln>
                <a:solidFill>
                  <a:srgbClr val="505151">
                    <a:lumMod val="75000"/>
                  </a:srgbClr>
                </a:solidFill>
                <a:effectLst/>
                <a:uLnTx/>
                <a:uFillTx/>
                <a:latin typeface="Arial" panose="020B0604020202020204"/>
                <a:ea typeface="ヒラギノ角ゴ Pro W3" charset="-128"/>
              </a:rPr>
              <a:t>Fusion Halterungen:  </a:t>
            </a:r>
            <a:r>
              <a:rPr kumimoji="0" lang="de-DE" sz="500" b="0" i="0" u="sng" strike="noStrike" kern="1200" cap="none" spc="0" normalizeH="0" baseline="0" noProof="0" dirty="0">
                <a:ln>
                  <a:noFill/>
                </a:ln>
                <a:solidFill>
                  <a:srgbClr val="505151">
                    <a:lumMod val="75000"/>
                  </a:srgbClr>
                </a:solidFill>
                <a:effectLst/>
                <a:uLnTx/>
                <a:uFillTx/>
                <a:latin typeface="Arial" panose="020B0604020202020204"/>
                <a:ea typeface="ヒラギノ角ゴ Pro W3" charset="-128"/>
                <a:hlinkClick r:id="rId3">
                  <a:extLst>
                    <a:ext uri="{A12FA001-AC4F-418D-AE19-62706E023703}">
                      <ahyp:hlinkClr xmlns:ahyp="http://schemas.microsoft.com/office/drawing/2018/hyperlinkcolor" val="tx"/>
                    </a:ext>
                  </a:extLst>
                </a:hlinkClick>
              </a:rPr>
              <a:t>MSA1U</a:t>
            </a:r>
            <a:r>
              <a:rPr kumimoji="0" lang="de-DE" sz="500" b="0" i="0" u="none" strike="noStrike" kern="1200" cap="none" spc="0" normalizeH="0" baseline="0" noProof="0" dirty="0">
                <a:ln>
                  <a:noFill/>
                </a:ln>
                <a:solidFill>
                  <a:srgbClr val="505151">
                    <a:lumMod val="75000"/>
                  </a:srgbClr>
                </a:solidFill>
                <a:effectLst/>
                <a:uLnTx/>
                <a:uFillTx/>
                <a:latin typeface="Arial" panose="020B0604020202020204"/>
                <a:ea typeface="ヒラギノ角ゴ Pro W3" charset="-128"/>
              </a:rPr>
              <a:t>, </a:t>
            </a:r>
            <a:r>
              <a:rPr kumimoji="0" lang="de-DE" sz="500" b="0" i="0" u="sng" strike="noStrike" kern="1200" cap="none" spc="0" normalizeH="0" baseline="0" noProof="0" dirty="0">
                <a:ln>
                  <a:noFill/>
                </a:ln>
                <a:solidFill>
                  <a:srgbClr val="505151">
                    <a:lumMod val="75000"/>
                  </a:srgbClr>
                </a:solidFill>
                <a:effectLst/>
                <a:uLnTx/>
                <a:uFillTx/>
                <a:latin typeface="Arial" panose="020B0604020202020204"/>
                <a:ea typeface="ヒラギノ角ゴ Pro W3" charset="-128"/>
                <a:hlinkClick r:id="rId4">
                  <a:extLst>
                    <a:ext uri="{A12FA001-AC4F-418D-AE19-62706E023703}">
                      <ahyp:hlinkClr xmlns:ahyp="http://schemas.microsoft.com/office/drawing/2018/hyperlinkcolor" val="tx"/>
                    </a:ext>
                  </a:extLst>
                </a:hlinkClick>
              </a:rPr>
              <a:t>MTA1U</a:t>
            </a:r>
            <a:r>
              <a:rPr kumimoji="0" lang="de-DE" sz="500" b="0" i="0" u="none" strike="noStrike" kern="1200" cap="none" spc="0" normalizeH="0" baseline="0" noProof="0" dirty="0">
                <a:ln>
                  <a:noFill/>
                </a:ln>
                <a:solidFill>
                  <a:srgbClr val="505151">
                    <a:lumMod val="75000"/>
                  </a:srgbClr>
                </a:solidFill>
                <a:effectLst/>
                <a:uLnTx/>
                <a:uFillTx/>
                <a:latin typeface="Arial" panose="020B0604020202020204"/>
                <a:ea typeface="ヒラギノ角ゴ Pro W3" charset="-128"/>
              </a:rPr>
              <a:t>, </a:t>
            </a:r>
            <a:r>
              <a:rPr kumimoji="0" lang="de-DE" sz="500" b="0" i="0" u="sng" strike="noStrike" kern="1200" cap="none" spc="0" normalizeH="0" baseline="0" noProof="0" dirty="0">
                <a:ln>
                  <a:noFill/>
                </a:ln>
                <a:solidFill>
                  <a:srgbClr val="505151">
                    <a:lumMod val="75000"/>
                  </a:srgbClr>
                </a:solidFill>
                <a:effectLst/>
                <a:uLnTx/>
                <a:uFillTx/>
                <a:latin typeface="Arial" panose="020B0604020202020204"/>
                <a:ea typeface="ヒラギノ角ゴ Pro W3" charset="-128"/>
                <a:hlinkClick r:id="rId5">
                  <a:extLst>
                    <a:ext uri="{A12FA001-AC4F-418D-AE19-62706E023703}">
                      <ahyp:hlinkClr xmlns:ahyp="http://schemas.microsoft.com/office/drawing/2018/hyperlinkcolor" val="tx"/>
                    </a:ext>
                  </a:extLst>
                </a:hlinkClick>
              </a:rPr>
              <a:t>LSM1U</a:t>
            </a:r>
            <a:r>
              <a:rPr kumimoji="0" lang="de-DE" sz="500" b="0" i="0" u="none" strike="noStrike" kern="1200" cap="none" spc="0" normalizeH="0" baseline="0" noProof="0" dirty="0">
                <a:ln>
                  <a:noFill/>
                </a:ln>
                <a:solidFill>
                  <a:srgbClr val="505151">
                    <a:lumMod val="75000"/>
                  </a:srgbClr>
                </a:solidFill>
                <a:effectLst/>
                <a:uLnTx/>
                <a:uFillTx/>
                <a:latin typeface="Arial" panose="020B0604020202020204"/>
                <a:ea typeface="ヒラギノ角ゴ Pro W3" charset="-128"/>
              </a:rPr>
              <a:t>, </a:t>
            </a:r>
            <a:r>
              <a:rPr kumimoji="0" lang="de-DE" sz="500" b="0" i="0" u="sng" strike="noStrike" kern="1200" cap="none" spc="0" normalizeH="0" baseline="0" noProof="0" dirty="0">
                <a:ln>
                  <a:noFill/>
                </a:ln>
                <a:solidFill>
                  <a:srgbClr val="505151">
                    <a:lumMod val="75000"/>
                  </a:srgbClr>
                </a:solidFill>
                <a:effectLst/>
                <a:uLnTx/>
                <a:uFillTx/>
                <a:latin typeface="Arial" panose="020B0604020202020204"/>
                <a:ea typeface="ヒラギノ角ゴ Pro W3" charset="-128"/>
                <a:hlinkClick r:id="rId6">
                  <a:extLst>
                    <a:ext uri="{A12FA001-AC4F-418D-AE19-62706E023703}">
                      <ahyp:hlinkClr xmlns:ahyp="http://schemas.microsoft.com/office/drawing/2018/hyperlinkcolor" val="tx"/>
                    </a:ext>
                  </a:extLst>
                </a:hlinkClick>
              </a:rPr>
              <a:t>LSA1U</a:t>
            </a:r>
            <a:r>
              <a:rPr kumimoji="0" lang="de-DE" sz="500" b="0" i="0" u="none" strike="noStrike" kern="1200" cap="none" spc="0" normalizeH="0" baseline="0" noProof="0" dirty="0">
                <a:ln>
                  <a:noFill/>
                </a:ln>
                <a:solidFill>
                  <a:srgbClr val="505151">
                    <a:lumMod val="75000"/>
                  </a:srgbClr>
                </a:solidFill>
                <a:effectLst/>
                <a:uLnTx/>
                <a:uFillTx/>
                <a:latin typeface="Arial" panose="020B0604020202020204"/>
                <a:ea typeface="ヒラギノ角ゴ Pro W3" charset="-128"/>
              </a:rPr>
              <a:t>, </a:t>
            </a:r>
            <a:r>
              <a:rPr kumimoji="0" lang="de-DE" sz="500" b="0" i="0" u="sng" strike="noStrike" kern="1200" cap="none" spc="0" normalizeH="0" baseline="0" noProof="0" dirty="0">
                <a:ln>
                  <a:noFill/>
                </a:ln>
                <a:solidFill>
                  <a:srgbClr val="505151">
                    <a:lumMod val="75000"/>
                  </a:srgbClr>
                </a:solidFill>
                <a:effectLst/>
                <a:uLnTx/>
                <a:uFillTx/>
                <a:latin typeface="Arial" panose="020B0604020202020204"/>
                <a:ea typeface="ヒラギノ角ゴ Pro W3" charset="-128"/>
                <a:hlinkClick r:id="rId7">
                  <a:extLst>
                    <a:ext uri="{A12FA001-AC4F-418D-AE19-62706E023703}">
                      <ahyp:hlinkClr xmlns:ahyp="http://schemas.microsoft.com/office/drawing/2018/hyperlinkcolor" val="tx"/>
                    </a:ext>
                  </a:extLst>
                </a:hlinkClick>
              </a:rPr>
              <a:t>LTM1U</a:t>
            </a:r>
            <a:r>
              <a:rPr kumimoji="0" lang="de-DE" sz="500" b="0" i="0" u="none" strike="noStrike" kern="1200" cap="none" spc="0" normalizeH="0" baseline="0" noProof="0" dirty="0">
                <a:ln>
                  <a:noFill/>
                </a:ln>
                <a:solidFill>
                  <a:srgbClr val="505151">
                    <a:lumMod val="75000"/>
                  </a:srgbClr>
                </a:solidFill>
                <a:effectLst/>
                <a:uLnTx/>
                <a:uFillTx/>
                <a:latin typeface="Arial" panose="020B0604020202020204"/>
                <a:ea typeface="ヒラギノ角ゴ Pro W3" charset="-128"/>
              </a:rPr>
              <a:t>, </a:t>
            </a:r>
            <a:r>
              <a:rPr kumimoji="0" lang="de-DE" sz="500" b="0" i="0" u="sng" strike="noStrike" kern="1200" cap="none" spc="0" normalizeH="0" baseline="0" noProof="0" dirty="0">
                <a:ln>
                  <a:noFill/>
                </a:ln>
                <a:solidFill>
                  <a:srgbClr val="505151">
                    <a:lumMod val="75000"/>
                  </a:srgbClr>
                </a:solidFill>
                <a:effectLst/>
                <a:uLnTx/>
                <a:uFillTx/>
                <a:latin typeface="Arial" panose="020B0604020202020204"/>
                <a:ea typeface="ヒラギノ角ゴ Pro W3" charset="-128"/>
                <a:hlinkClick r:id="rId8">
                  <a:extLst>
                    <a:ext uri="{A12FA001-AC4F-418D-AE19-62706E023703}">
                      <ahyp:hlinkClr xmlns:ahyp="http://schemas.microsoft.com/office/drawing/2018/hyperlinkcolor" val="tx"/>
                    </a:ext>
                  </a:extLst>
                </a:hlinkClick>
              </a:rPr>
              <a:t>LTA1U</a:t>
            </a:r>
            <a:r>
              <a:rPr kumimoji="0" lang="de-DE" sz="500" b="0" i="0" u="none" strike="noStrike" kern="1200" cap="none" spc="0" normalizeH="0" baseline="0" noProof="0" dirty="0">
                <a:ln>
                  <a:noFill/>
                </a:ln>
                <a:solidFill>
                  <a:srgbClr val="505151">
                    <a:lumMod val="75000"/>
                  </a:srgbClr>
                </a:solidFill>
                <a:effectLst/>
                <a:uLnTx/>
                <a:uFillTx/>
                <a:latin typeface="Arial" panose="020B0604020202020204"/>
                <a:ea typeface="ヒラギノ角ゴ Pro W3" charset="-128"/>
              </a:rPr>
              <a:t>, </a:t>
            </a:r>
            <a:r>
              <a:rPr kumimoji="0" lang="de-DE" sz="500" b="0" i="0" u="sng" strike="noStrike" kern="1200" cap="none" spc="0" normalizeH="0" baseline="0" noProof="0" dirty="0">
                <a:ln>
                  <a:noFill/>
                </a:ln>
                <a:solidFill>
                  <a:srgbClr val="505151">
                    <a:lumMod val="75000"/>
                  </a:srgbClr>
                </a:solidFill>
                <a:effectLst/>
                <a:uLnTx/>
                <a:uFillTx/>
                <a:latin typeface="Arial" panose="020B0604020202020204"/>
                <a:ea typeface="ヒラギノ角ゴ Pro W3" charset="-128"/>
                <a:hlinkClick r:id="rId9">
                  <a:extLst>
                    <a:ext uri="{A12FA001-AC4F-418D-AE19-62706E023703}">
                      <ahyp:hlinkClr xmlns:ahyp="http://schemas.microsoft.com/office/drawing/2018/hyperlinkcolor" val="tx"/>
                    </a:ext>
                  </a:extLst>
                </a:hlinkClick>
              </a:rPr>
              <a:t>XSM1U</a:t>
            </a:r>
            <a:r>
              <a:rPr kumimoji="0" lang="de-DE" sz="500" b="0" i="0" u="none" strike="noStrike" kern="1200" cap="none" spc="0" normalizeH="0" baseline="0" noProof="0" dirty="0">
                <a:ln>
                  <a:noFill/>
                </a:ln>
                <a:solidFill>
                  <a:srgbClr val="505151">
                    <a:lumMod val="75000"/>
                  </a:srgbClr>
                </a:solidFill>
                <a:effectLst/>
                <a:uLnTx/>
                <a:uFillTx/>
                <a:latin typeface="Arial" panose="020B0604020202020204"/>
                <a:ea typeface="ヒラギノ角ゴ Pro W3" charset="-128"/>
              </a:rPr>
              <a:t>, </a:t>
            </a:r>
            <a:r>
              <a:rPr kumimoji="0" lang="de-DE" sz="500" b="0" i="0" u="sng" strike="noStrike" kern="1200" cap="none" spc="0" normalizeH="0" baseline="0" noProof="0" dirty="0">
                <a:ln>
                  <a:noFill/>
                </a:ln>
                <a:solidFill>
                  <a:srgbClr val="505151">
                    <a:lumMod val="75000"/>
                  </a:srgbClr>
                </a:solidFill>
                <a:effectLst/>
                <a:uLnTx/>
                <a:uFillTx/>
                <a:latin typeface="Arial" panose="020B0604020202020204"/>
                <a:ea typeface="ヒラギノ角ゴ Pro W3" charset="-128"/>
                <a:hlinkClick r:id="rId10">
                  <a:extLst>
                    <a:ext uri="{A12FA001-AC4F-418D-AE19-62706E023703}">
                      <ahyp:hlinkClr xmlns:ahyp="http://schemas.microsoft.com/office/drawing/2018/hyperlinkcolor" val="tx"/>
                    </a:ext>
                  </a:extLst>
                </a:hlinkClick>
              </a:rPr>
              <a:t>XTM1U</a:t>
            </a:r>
            <a:r>
              <a:rPr kumimoji="0" lang="de-DE" sz="500" b="0" i="0" u="none" strike="noStrike" kern="1200" cap="none" spc="0" normalizeH="0" baseline="0" noProof="0" dirty="0">
                <a:ln>
                  <a:noFill/>
                </a:ln>
                <a:solidFill>
                  <a:srgbClr val="505151">
                    <a:lumMod val="75000"/>
                  </a:srgbClr>
                </a:solidFill>
                <a:effectLst/>
                <a:uLnTx/>
                <a:uFillTx/>
                <a:latin typeface="Arial" panose="020B0604020202020204"/>
                <a:ea typeface="ヒラギノ角ゴ Pro W3" charset="-128"/>
              </a:rPr>
              <a:t>, </a:t>
            </a:r>
            <a:r>
              <a:rPr kumimoji="0" lang="de-DE" sz="500" b="0" i="0" u="sng" strike="noStrike" kern="1200" cap="none" spc="0" normalizeH="0" baseline="0" noProof="0" dirty="0">
                <a:ln>
                  <a:noFill/>
                </a:ln>
                <a:solidFill>
                  <a:srgbClr val="505151">
                    <a:lumMod val="75000"/>
                  </a:srgbClr>
                </a:solidFill>
                <a:effectLst/>
                <a:uLnTx/>
                <a:uFillTx/>
                <a:latin typeface="Arial" panose="020B0604020202020204"/>
                <a:ea typeface="ヒラギノ角ゴ Pro W3" charset="-128"/>
                <a:hlinkClick r:id="rId11">
                  <a:extLst>
                    <a:ext uri="{A12FA001-AC4F-418D-AE19-62706E023703}">
                      <ahyp:hlinkClr xmlns:ahyp="http://schemas.microsoft.com/office/drawing/2018/hyperlinkcolor" val="tx"/>
                    </a:ext>
                  </a:extLst>
                </a:hlinkClick>
              </a:rPr>
              <a:t>KITXWXSM1U</a:t>
            </a:r>
            <a:endParaRPr kumimoji="0" lang="en-DE" sz="500" b="0" i="0" u="none" strike="noStrike" kern="1200" cap="none" spc="0" normalizeH="0" baseline="0" noProof="0" dirty="0">
              <a:ln>
                <a:noFill/>
              </a:ln>
              <a:solidFill>
                <a:srgbClr val="505151">
                  <a:lumMod val="75000"/>
                </a:srgbClr>
              </a:solidFill>
              <a:effectLst/>
              <a:uLnTx/>
              <a:uFillTx/>
              <a:latin typeface="Arial" panose="020B0604020202020204"/>
              <a:ea typeface="ヒラギノ角ゴ Pro W3" charset="-128"/>
            </a:endParaRPr>
          </a:p>
        </p:txBody>
      </p:sp>
      <p:sp>
        <p:nvSpPr>
          <p:cNvPr id="10" name="TextBox 9">
            <a:extLst>
              <a:ext uri="{FF2B5EF4-FFF2-40B4-BE49-F238E27FC236}">
                <a16:creationId xmlns:a16="http://schemas.microsoft.com/office/drawing/2014/main" id="{E9937636-35A4-AF97-FD01-133D72E95998}"/>
              </a:ext>
            </a:extLst>
          </p:cNvPr>
          <p:cNvSpPr txBox="1"/>
          <p:nvPr/>
        </p:nvSpPr>
        <p:spPr>
          <a:xfrm>
            <a:off x="5661624" y="711520"/>
            <a:ext cx="3281485" cy="4042132"/>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ts val="375"/>
              </a:spcAft>
              <a:buClrTx/>
              <a:buSzTx/>
              <a:buFontTx/>
              <a:buNone/>
              <a:tabLst/>
              <a:defRPr/>
            </a:pPr>
            <a:r>
              <a:rPr kumimoji="0" lang="de-DE" sz="1000" b="1" i="0" u="none" strike="noStrike" kern="1200" cap="none" spc="0" normalizeH="0" baseline="0" noProof="0" dirty="0">
                <a:ln>
                  <a:noFill/>
                </a:ln>
                <a:solidFill>
                  <a:srgbClr val="2B2929"/>
                </a:solidFill>
                <a:effectLst/>
                <a:uLnTx/>
                <a:uFillTx/>
                <a:latin typeface="Arial" panose="020B0604020202020204"/>
                <a:ea typeface="ヒラギノ角ゴ Pro W3" charset="-128"/>
              </a:rPr>
              <a:t>Highlights</a:t>
            </a:r>
          </a:p>
          <a:p>
            <a:pPr marL="0" marR="0" lvl="0" indent="0" algn="l" defTabSz="457200" rtl="0" eaLnBrk="0" fontAlgn="base" latinLnBrk="0" hangingPunct="0">
              <a:lnSpc>
                <a:spcPct val="100000"/>
              </a:lnSpc>
              <a:spcBef>
                <a:spcPct val="0"/>
              </a:spcBef>
              <a:spcAft>
                <a:spcPts val="375"/>
              </a:spcAft>
              <a:buClrTx/>
              <a:buSzTx/>
              <a:buFontTx/>
              <a:buNone/>
              <a:tabLst/>
              <a:defRPr/>
            </a:pPr>
            <a:endParaRPr kumimoji="0" lang="de-DE" sz="1000" b="1" i="0" u="none" strike="noStrike" kern="1200" cap="none" spc="0" normalizeH="0" baseline="0" noProof="0" dirty="0">
              <a:ln>
                <a:noFill/>
              </a:ln>
              <a:solidFill>
                <a:srgbClr val="2B2929"/>
              </a:solidFill>
              <a:effectLst/>
              <a:uLnTx/>
              <a:uFillTx/>
              <a:latin typeface="Arial" panose="020B0604020202020204"/>
              <a:ea typeface="ヒラギノ角ゴ Pro W3" charset="-128"/>
            </a:endParaRPr>
          </a:p>
          <a:p>
            <a:pPr marL="171450" marR="0" lvl="0" indent="-1714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de-DE" sz="1000" b="0" i="0" u="none" strike="noStrike" kern="1200" cap="none" spc="0" normalizeH="0" baseline="0" noProof="0" dirty="0">
                <a:ln>
                  <a:noFill/>
                </a:ln>
                <a:solidFill>
                  <a:srgbClr val="515151"/>
                </a:solidFill>
                <a:effectLst/>
                <a:uLnTx/>
                <a:uFillTx/>
                <a:latin typeface="Arial" panose="020B0604020202020204"/>
                <a:ea typeface="ヒラギノ角ゴ Pro W3" charset="-128"/>
              </a:rPr>
              <a:t>5 Minuten Installationszeit</a:t>
            </a:r>
          </a:p>
          <a:p>
            <a:pPr marL="171450" marR="0" lvl="0" indent="-1714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de-DE" sz="1000" b="0" i="0" u="none" strike="noStrike" kern="1200" cap="none" spc="0" normalizeH="0" baseline="0" noProof="0" dirty="0">
              <a:ln>
                <a:noFill/>
              </a:ln>
              <a:solidFill>
                <a:srgbClr val="515151"/>
              </a:solidFill>
              <a:effectLst/>
              <a:uLnTx/>
              <a:uFillTx/>
              <a:latin typeface="Arial" panose="020B0604020202020204"/>
              <a:ea typeface="ヒラギノ角ゴ Pro W3" charset="-128"/>
            </a:endParaRPr>
          </a:p>
          <a:p>
            <a:pPr marL="171450" marR="0" lvl="0" indent="-1714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de-DE" sz="1000" b="0" i="0" u="none" strike="noStrike" kern="1200" cap="none" spc="0" normalizeH="0" baseline="0" noProof="0" dirty="0">
                <a:ln>
                  <a:noFill/>
                </a:ln>
                <a:solidFill>
                  <a:srgbClr val="515151"/>
                </a:solidFill>
                <a:effectLst/>
                <a:uLnTx/>
                <a:uFillTx/>
                <a:latin typeface="Arial" panose="020B0604020202020204"/>
                <a:ea typeface="ヒラギノ角ゴ Pro W3" charset="-128"/>
              </a:rPr>
              <a:t>Frontabdeckung aus akustischem Filz</a:t>
            </a:r>
          </a:p>
          <a:p>
            <a:pPr marL="171450" marR="0" lvl="0" indent="-1714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de-DE" sz="1000" b="0" i="0" u="none" strike="noStrike" kern="1200" cap="none" spc="0" normalizeH="0" baseline="0" noProof="0" dirty="0">
              <a:ln>
                <a:noFill/>
              </a:ln>
              <a:solidFill>
                <a:srgbClr val="515151"/>
              </a:solidFill>
              <a:effectLst/>
              <a:uLnTx/>
              <a:uFillTx/>
              <a:latin typeface="Arial" panose="020B0604020202020204"/>
              <a:ea typeface="ヒラギノ角ゴ Pro W3" charset="-128"/>
            </a:endParaRPr>
          </a:p>
          <a:p>
            <a:pPr marL="171450" marR="0" lvl="0" indent="-1714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de-DE" sz="1000" b="0" i="0" u="none" strike="noStrike" kern="1200" cap="none" spc="0" normalizeH="0" baseline="0" noProof="0" dirty="0">
                <a:ln>
                  <a:noFill/>
                </a:ln>
                <a:solidFill>
                  <a:srgbClr val="515151"/>
                </a:solidFill>
                <a:effectLst/>
                <a:uLnTx/>
                <a:uFillTx/>
                <a:latin typeface="Arial" panose="020B0604020202020204"/>
                <a:ea typeface="ヒラギノ角ゴ Pro W3" charset="-128"/>
              </a:rPr>
              <a:t>Befestigung mit Magneten</a:t>
            </a:r>
          </a:p>
          <a:p>
            <a:pPr marL="171450" marR="0" lvl="0" indent="-1714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de-DE" sz="1000" b="0" i="0" u="none" strike="noStrike" kern="1200" cap="none" spc="0" normalizeH="0" baseline="0" noProof="0" dirty="0">
              <a:ln>
                <a:noFill/>
              </a:ln>
              <a:solidFill>
                <a:srgbClr val="515151"/>
              </a:solidFill>
              <a:effectLst/>
              <a:uLnTx/>
              <a:uFillTx/>
              <a:latin typeface="Arial" panose="020B0604020202020204"/>
              <a:ea typeface="ヒラギノ角ゴ Pro W3" charset="-128"/>
            </a:endParaRPr>
          </a:p>
          <a:p>
            <a:pPr marL="171450" marR="0" lvl="0" indent="-1714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de-DE" sz="1000" b="0" i="0" u="none" strike="noStrike" kern="1200" cap="none" spc="0" normalizeH="0" baseline="0" noProof="0" dirty="0">
                <a:ln>
                  <a:noFill/>
                </a:ln>
                <a:solidFill>
                  <a:srgbClr val="515151"/>
                </a:solidFill>
                <a:effectLst/>
                <a:uLnTx/>
                <a:uFillTx/>
                <a:latin typeface="Arial" panose="020B0604020202020204"/>
                <a:ea typeface="ヒラギノ角ゴ Pro W3" charset="-128"/>
              </a:rPr>
              <a:t>Integrierte Sicherheitsvorrichtung</a:t>
            </a:r>
          </a:p>
          <a:p>
            <a:pPr marL="171450" marR="0" lvl="0" indent="-1714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de-DE" sz="1000" b="0" i="0" u="none" strike="noStrike" kern="1200" cap="none" spc="0" normalizeH="0" baseline="0" noProof="0" dirty="0">
              <a:ln>
                <a:noFill/>
              </a:ln>
              <a:solidFill>
                <a:srgbClr val="515151"/>
              </a:solidFill>
              <a:effectLst/>
              <a:uLnTx/>
              <a:uFillTx/>
              <a:latin typeface="Arial" panose="020B0604020202020204"/>
              <a:ea typeface="ヒラギノ角ゴ Pro W3" charset="-128"/>
            </a:endParaRPr>
          </a:p>
          <a:p>
            <a:pPr marL="171450" marR="0" lvl="0" indent="-1714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de-DE" sz="1000" b="0" i="0" u="none" strike="noStrike" kern="1200" cap="none" spc="0" normalizeH="0" baseline="0" noProof="0" dirty="0">
                <a:ln>
                  <a:noFill/>
                </a:ln>
                <a:solidFill>
                  <a:srgbClr val="515151"/>
                </a:solidFill>
                <a:effectLst/>
                <a:uLnTx/>
                <a:uFillTx/>
                <a:latin typeface="Arial" panose="020B0604020202020204"/>
                <a:ea typeface="ヒラギノ角ゴ Pro W3" charset="-128"/>
              </a:rPr>
              <a:t>Stufenlos verstellbar</a:t>
            </a:r>
          </a:p>
          <a:p>
            <a:pPr marL="171450" marR="0" lvl="0" indent="-1714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de-DE" sz="1000" b="0" i="0" u="none" strike="noStrike" kern="1200" cap="none" spc="0" normalizeH="0" baseline="0" noProof="0" dirty="0">
              <a:ln>
                <a:noFill/>
              </a:ln>
              <a:solidFill>
                <a:srgbClr val="515151"/>
              </a:solidFill>
              <a:effectLst/>
              <a:uLnTx/>
              <a:uFillTx/>
              <a:latin typeface="Arial" panose="020B0604020202020204"/>
              <a:ea typeface="ヒラギノ角ゴ Pro W3" charset="-128"/>
            </a:endParaRPr>
          </a:p>
          <a:p>
            <a:pPr marL="171450" marR="0" lvl="0" indent="-1714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de-DE" sz="1000" b="0" i="0" u="none" strike="noStrike" kern="1200" cap="none" spc="0" normalizeH="0" baseline="0" noProof="0" dirty="0">
                <a:ln>
                  <a:noFill/>
                </a:ln>
                <a:solidFill>
                  <a:srgbClr val="515151"/>
                </a:solidFill>
                <a:effectLst/>
                <a:uLnTx/>
                <a:uFillTx/>
                <a:latin typeface="Arial" panose="020B0604020202020204"/>
                <a:ea typeface="ヒラギノ角ゴ Pro W3" charset="-128"/>
              </a:rPr>
              <a:t>Inklusive 2RU-Rackschiene mit Halterungen</a:t>
            </a:r>
          </a:p>
          <a:p>
            <a:pPr marL="171450" marR="0" lvl="0" indent="-1714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de-DE" sz="1000" b="0" i="0" u="none" strike="noStrike" kern="1200" cap="none" spc="0" normalizeH="0" baseline="0" noProof="0" dirty="0">
              <a:ln>
                <a:noFill/>
              </a:ln>
              <a:solidFill>
                <a:srgbClr val="515151"/>
              </a:solidFill>
              <a:effectLst/>
              <a:uLnTx/>
              <a:uFillTx/>
              <a:latin typeface="Arial" panose="020B0604020202020204"/>
              <a:ea typeface="ヒラギノ角ゴ Pro W3" charset="-128"/>
            </a:endParaRPr>
          </a:p>
          <a:p>
            <a:pPr marL="171450" marR="0" lvl="0" indent="-1714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de-DE" sz="1000" b="0" i="0" u="none" strike="noStrike" kern="1200" cap="none" spc="0" normalizeH="0" baseline="0" noProof="0" dirty="0">
                <a:ln>
                  <a:noFill/>
                </a:ln>
                <a:solidFill>
                  <a:srgbClr val="515151"/>
                </a:solidFill>
                <a:effectLst/>
                <a:uLnTx/>
                <a:uFillTx/>
                <a:latin typeface="Arial" panose="020B0604020202020204"/>
                <a:ea typeface="ヒラギノ角ゴ Pro W3" charset="-128"/>
              </a:rPr>
              <a:t>Montage von 19"-Geräten</a:t>
            </a:r>
          </a:p>
          <a:p>
            <a:pPr marL="171450" marR="0" lvl="0" indent="-1714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de-DE" sz="1000" b="0" i="0" u="none" strike="noStrike" kern="1200" cap="none" spc="0" normalizeH="0" baseline="0" noProof="0" dirty="0">
              <a:ln>
                <a:noFill/>
              </a:ln>
              <a:solidFill>
                <a:srgbClr val="515151"/>
              </a:solidFill>
              <a:effectLst/>
              <a:uLnTx/>
              <a:uFillTx/>
              <a:latin typeface="Arial" panose="020B0604020202020204"/>
              <a:ea typeface="ヒラギノ角ゴ Pro W3" charset="-128"/>
            </a:endParaRPr>
          </a:p>
          <a:p>
            <a:pPr marL="171450" marR="0" lvl="0" indent="-1714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de-DE" sz="1000" b="0" i="0" u="none" strike="noStrike" kern="1200" cap="none" spc="0" normalizeH="0" baseline="0" noProof="0" dirty="0">
                <a:ln>
                  <a:noFill/>
                </a:ln>
                <a:solidFill>
                  <a:srgbClr val="515151"/>
                </a:solidFill>
                <a:effectLst/>
                <a:uLnTx/>
                <a:uFillTx/>
                <a:latin typeface="Arial" panose="020B0604020202020204"/>
                <a:ea typeface="ヒラギノ角ゴ Pro W3" charset="-128"/>
              </a:rPr>
              <a:t>Lever Lock™-Panel</a:t>
            </a:r>
          </a:p>
          <a:p>
            <a:pPr marL="171450" marR="0" lvl="0" indent="-1714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de-DE" sz="1000" b="0" i="0" u="none" strike="noStrike" kern="1200" cap="none" spc="0" normalizeH="0" baseline="0" noProof="0" dirty="0">
              <a:ln>
                <a:noFill/>
              </a:ln>
              <a:solidFill>
                <a:srgbClr val="515151"/>
              </a:solidFill>
              <a:effectLst/>
              <a:uLnTx/>
              <a:uFillTx/>
              <a:latin typeface="Arial" panose="020B0604020202020204"/>
              <a:ea typeface="ヒラギノ角ゴ Pro W3" charset="-128"/>
            </a:endParaRPr>
          </a:p>
          <a:p>
            <a:pPr marL="171450" marR="0" lvl="0" indent="-1714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de-DE" sz="1000" b="0" i="0" u="none" strike="noStrike" kern="1200" cap="none" spc="0" normalizeH="0" baseline="0" noProof="0" dirty="0">
                <a:ln>
                  <a:noFill/>
                </a:ln>
                <a:solidFill>
                  <a:srgbClr val="515151"/>
                </a:solidFill>
                <a:effectLst/>
                <a:uLnTx/>
                <a:uFillTx/>
                <a:latin typeface="Arial" panose="020B0604020202020204"/>
                <a:ea typeface="ヒラギノ角ゴ Pro W3" charset="-128"/>
              </a:rPr>
              <a:t>Umfasst universelle Ablage für Videokameras</a:t>
            </a:r>
          </a:p>
          <a:p>
            <a:pPr marL="171450" marR="0" lvl="0" indent="-1714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de-DE" sz="1000" b="0" i="0" u="none" strike="noStrike" kern="1200" cap="none" spc="0" normalizeH="0" baseline="0" noProof="0" dirty="0">
              <a:ln>
                <a:noFill/>
              </a:ln>
              <a:solidFill>
                <a:srgbClr val="515151"/>
              </a:solidFill>
              <a:effectLst/>
              <a:uLnTx/>
              <a:uFillTx/>
              <a:latin typeface="Arial" panose="020B0604020202020204"/>
              <a:ea typeface="ヒラギノ角ゴ Pro W3" charset="-128"/>
            </a:endParaRPr>
          </a:p>
          <a:p>
            <a:pPr marL="171450" marR="0" lvl="0" indent="-1714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de-DE" sz="1000" b="0" i="0" u="none" strike="noStrike" kern="1200" cap="none" spc="0" normalizeH="0" baseline="0" noProof="0" dirty="0">
                <a:ln>
                  <a:noFill/>
                </a:ln>
                <a:solidFill>
                  <a:srgbClr val="515151"/>
                </a:solidFill>
                <a:effectLst/>
                <a:uLnTx/>
                <a:uFillTx/>
                <a:latin typeface="Arial" panose="020B0604020202020204"/>
                <a:ea typeface="ヒラギノ角ゴ Pro W3" charset="-128"/>
              </a:rPr>
              <a:t>Kabelkanal mit Filzabdeckung</a:t>
            </a:r>
          </a:p>
          <a:p>
            <a:pPr marL="171450" marR="0" lvl="0" indent="-1714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de-DE" sz="1000" b="0" i="0" u="none" strike="noStrike" kern="1200" cap="none" spc="0" normalizeH="0" baseline="0" noProof="0" dirty="0">
              <a:ln>
                <a:noFill/>
              </a:ln>
              <a:solidFill>
                <a:srgbClr val="515151"/>
              </a:solidFill>
              <a:effectLst/>
              <a:uLnTx/>
              <a:uFillTx/>
              <a:latin typeface="Arial" panose="020B0604020202020204"/>
              <a:ea typeface="ヒラギノ角ゴ Pro W3" charset="-128"/>
            </a:endParaRPr>
          </a:p>
          <a:p>
            <a:pPr marL="171450" marR="0" lvl="0" indent="-1714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de-DE" sz="1000" b="0" i="0" u="none" strike="noStrike" kern="1200" cap="none" spc="0" normalizeH="0" baseline="0" noProof="0" dirty="0">
                <a:ln>
                  <a:noFill/>
                </a:ln>
                <a:solidFill>
                  <a:srgbClr val="515151"/>
                </a:solidFill>
                <a:effectLst/>
                <a:uLnTx/>
                <a:uFillTx/>
                <a:latin typeface="Arial" panose="020B0604020202020204"/>
                <a:ea typeface="ヒラギノ角ゴ Pro W3" charset="-128"/>
              </a:rPr>
              <a:t>Passives Wärmemanagement</a:t>
            </a:r>
          </a:p>
          <a:p>
            <a:pPr marL="171450" marR="0" lvl="0" indent="-1714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de-DE" sz="1000" b="0" i="0" u="none" strike="noStrike" kern="1200" cap="none" spc="0" normalizeH="0" baseline="0" noProof="0" dirty="0">
              <a:ln>
                <a:noFill/>
              </a:ln>
              <a:solidFill>
                <a:srgbClr val="515151"/>
              </a:solidFill>
              <a:effectLst/>
              <a:uLnTx/>
              <a:uFillTx/>
              <a:latin typeface="Arial" panose="020B0604020202020204"/>
              <a:ea typeface="ヒラギノ角ゴ Pro W3" charset="-128"/>
            </a:endParaRPr>
          </a:p>
          <a:p>
            <a:pPr marL="171450" marR="0" lvl="0" indent="-1714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de-DE" sz="1000" b="0" i="0" u="none" strike="noStrike" kern="1200" cap="none" spc="0" normalizeH="0" baseline="0" noProof="0" dirty="0">
                <a:ln>
                  <a:noFill/>
                </a:ln>
                <a:solidFill>
                  <a:srgbClr val="515151"/>
                </a:solidFill>
                <a:effectLst/>
                <a:uLnTx/>
                <a:uFillTx/>
                <a:latin typeface="Arial" panose="020B0604020202020204"/>
                <a:ea typeface="ヒラギノ角ゴ Pro W3" charset="-128"/>
              </a:rPr>
              <a:t>Gewichtskapazität 30 kg</a:t>
            </a:r>
          </a:p>
        </p:txBody>
      </p:sp>
      <p:sp>
        <p:nvSpPr>
          <p:cNvPr id="14" name="TextBox 13">
            <a:extLst>
              <a:ext uri="{FF2B5EF4-FFF2-40B4-BE49-F238E27FC236}">
                <a16:creationId xmlns:a16="http://schemas.microsoft.com/office/drawing/2014/main" id="{153E9E44-2DF3-B6A9-73E2-6B98995A9879}"/>
              </a:ext>
            </a:extLst>
          </p:cNvPr>
          <p:cNvSpPr txBox="1"/>
          <p:nvPr/>
        </p:nvSpPr>
        <p:spPr>
          <a:xfrm>
            <a:off x="359118" y="466395"/>
            <a:ext cx="4815555" cy="400110"/>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ea typeface="ヒラギノ角ゴ Pro W3" charset="-128"/>
              </a:rPr>
              <a:t>CHIEF FCASTC Fusion Storage Cabinet</a:t>
            </a:r>
            <a:endParaRPr kumimoji="0" lang="en-DE" sz="2000" b="0" i="0" u="none" strike="noStrike" kern="1200" cap="none" spc="0" normalizeH="0" baseline="0" noProof="0" dirty="0">
              <a:ln>
                <a:noFill/>
              </a:ln>
              <a:solidFill>
                <a:srgbClr val="FFFFFF"/>
              </a:solidFill>
              <a:effectLst/>
              <a:uLnTx/>
              <a:uFillTx/>
              <a:ea typeface="ヒラギノ角ゴ Pro W3" charset="-128"/>
            </a:endParaRPr>
          </a:p>
        </p:txBody>
      </p:sp>
      <p:pic>
        <p:nvPicPr>
          <p:cNvPr id="5" name="Picture 4">
            <a:extLst>
              <a:ext uri="{FF2B5EF4-FFF2-40B4-BE49-F238E27FC236}">
                <a16:creationId xmlns:a16="http://schemas.microsoft.com/office/drawing/2014/main" id="{936CFE16-3373-D15C-C042-9CFBF1E1FB3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pic>
        <p:nvPicPr>
          <p:cNvPr id="3" name="Picture 2" descr="Logo, company name&#10;&#10;Description automatically generated">
            <a:extLst>
              <a:ext uri="{FF2B5EF4-FFF2-40B4-BE49-F238E27FC236}">
                <a16:creationId xmlns:a16="http://schemas.microsoft.com/office/drawing/2014/main" id="{57E294BE-BB75-FA9A-77A3-564BE3A53C4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4" name="Picture 3">
            <a:extLst>
              <a:ext uri="{FF2B5EF4-FFF2-40B4-BE49-F238E27FC236}">
                <a16:creationId xmlns:a16="http://schemas.microsoft.com/office/drawing/2014/main" id="{94AAC4B8-E892-9020-1F3C-BD2A99EAA16E}"/>
              </a:ext>
            </a:extLst>
          </p:cNvPr>
          <p:cNvPicPr>
            <a:picLocks noChangeAspect="1"/>
          </p:cNvPicPr>
          <p:nvPr/>
        </p:nvPicPr>
        <p:blipFill>
          <a:blip r:embed="rId14"/>
          <a:stretch>
            <a:fillRect/>
          </a:stretch>
        </p:blipFill>
        <p:spPr>
          <a:xfrm>
            <a:off x="3842677" y="4459219"/>
            <a:ext cx="495999" cy="490363"/>
          </a:xfrm>
          <a:prstGeom prst="rect">
            <a:avLst/>
          </a:prstGeom>
        </p:spPr>
      </p:pic>
    </p:spTree>
    <p:extLst>
      <p:ext uri="{BB962C8B-B14F-4D97-AF65-F5344CB8AC3E}">
        <p14:creationId xmlns:p14="http://schemas.microsoft.com/office/powerpoint/2010/main" val="3409420685"/>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showMasterSp="0" show="0">
  <p:cSld>
    <p:spTree>
      <p:nvGrpSpPr>
        <p:cNvPr id="1" name="">
          <a:extLst>
            <a:ext uri="{FF2B5EF4-FFF2-40B4-BE49-F238E27FC236}">
              <a16:creationId xmlns:a16="http://schemas.microsoft.com/office/drawing/2014/main" id="{C50A89BB-733A-3212-4DB4-F19189E018DA}"/>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7ED9D556-F8C0-92F5-04A5-A0127D363E16}"/>
              </a:ext>
            </a:extLst>
          </p:cNvPr>
          <p:cNvSpPr txBox="1">
            <a:spLocks/>
          </p:cNvSpPr>
          <p:nvPr/>
        </p:nvSpPr>
        <p:spPr>
          <a:xfrm>
            <a:off x="605157" y="2303317"/>
            <a:ext cx="1183852" cy="264688"/>
          </a:xfrm>
          <a:prstGeom prst="rect">
            <a:avLst/>
          </a:prstGeom>
          <a:solidFill>
            <a:schemeClr val="bg1"/>
          </a:solidFill>
          <a:effectLst/>
        </p:spPr>
        <p:txBody>
          <a:bodyPr wrap="square" lIns="0" tIns="0" rIns="0" bIns="0" anchor="b">
            <a:noAutofit/>
          </a:bodyPr>
          <a:lstStyle>
            <a:lvl1pPr algn="l" defTabSz="914400" rtl="0" eaLnBrk="1" latinLnBrk="0" hangingPunct="1">
              <a:lnSpc>
                <a:spcPct val="90000"/>
              </a:lnSpc>
              <a:spcBef>
                <a:spcPct val="0"/>
              </a:spcBef>
              <a:buNone/>
              <a:defRPr sz="2000" b="0" kern="1200" spc="0">
                <a:solidFill>
                  <a:schemeClr val="tx1"/>
                </a:solidFill>
                <a:latin typeface="Arial" panose="020B0604020202020204" pitchFamily="34" charset="0"/>
                <a:ea typeface="+mj-ea"/>
                <a:cs typeface="Arial" panose="020B0604020202020204" pitchFamily="34" charset="0"/>
              </a:defRPr>
            </a:lvl1pPr>
          </a:lstStyle>
          <a:p>
            <a:pPr marL="0" marR="0" lvl="0" indent="0" algn="l" defTabSz="914378" rtl="0" eaLnBrk="1" fontAlgn="auto" latinLnBrk="0" hangingPunct="1">
              <a:lnSpc>
                <a:spcPct val="90000"/>
              </a:lnSpc>
              <a:spcBef>
                <a:spcPct val="0"/>
              </a:spcBef>
              <a:spcAft>
                <a:spcPts val="0"/>
              </a:spcAft>
              <a:buClrTx/>
              <a:buSzTx/>
              <a:buFontTx/>
              <a:buNone/>
              <a:tabLst/>
              <a:defRPr/>
            </a:pPr>
            <a:r>
              <a:rPr kumimoji="0" lang="en-US" sz="1350" b="0" i="0" u="none" strike="noStrike" kern="1200" cap="none" spc="0" normalizeH="0" baseline="0" noProof="0" dirty="0">
                <a:ln>
                  <a:noFill/>
                </a:ln>
                <a:solidFill>
                  <a:srgbClr val="54514A"/>
                </a:solidFill>
                <a:effectLst/>
                <a:uLnTx/>
                <a:uFillTx/>
                <a:latin typeface="Arial" panose="020B0604020202020204"/>
                <a:ea typeface="+mj-ea"/>
                <a:cs typeface="Arial" panose="020B0604020202020204" pitchFamily="34" charset="0"/>
              </a:rPr>
              <a:t>Case Study  </a:t>
            </a:r>
          </a:p>
        </p:txBody>
      </p:sp>
      <p:pic>
        <p:nvPicPr>
          <p:cNvPr id="2" name="Picture 1">
            <a:extLst>
              <a:ext uri="{FF2B5EF4-FFF2-40B4-BE49-F238E27FC236}">
                <a16:creationId xmlns:a16="http://schemas.microsoft.com/office/drawing/2014/main" id="{2D1B9D1A-3425-6F59-9925-515D1748D3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3575" y="4687415"/>
            <a:ext cx="1121253" cy="273822"/>
          </a:xfrm>
          <a:prstGeom prst="rect">
            <a:avLst/>
          </a:prstGeom>
        </p:spPr>
      </p:pic>
      <p:pic>
        <p:nvPicPr>
          <p:cNvPr id="1026" name="Picture 2">
            <a:extLst>
              <a:ext uri="{FF2B5EF4-FFF2-40B4-BE49-F238E27FC236}">
                <a16:creationId xmlns:a16="http://schemas.microsoft.com/office/drawing/2014/main" id="{ED86A4E2-0C0C-CAB4-2932-40134AB95F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4877" y="716966"/>
            <a:ext cx="5330114" cy="397044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82ADAFBF-189F-3253-C417-EB5C1E8B61C3}"/>
              </a:ext>
            </a:extLst>
          </p:cNvPr>
          <p:cNvSpPr txBox="1">
            <a:spLocks/>
          </p:cNvSpPr>
          <p:nvPr/>
        </p:nvSpPr>
        <p:spPr>
          <a:xfrm>
            <a:off x="391501" y="127919"/>
            <a:ext cx="4123355" cy="58904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733" b="0" i="0" kern="1200">
                <a:solidFill>
                  <a:schemeClr val="tx1"/>
                </a:solidFill>
                <a:latin typeface="+mn-lt"/>
                <a:ea typeface="+mj-ea"/>
                <a:cs typeface="Acumin Pro Extra Light" panose="020B0304020202020204" pitchFamily="34" charset="77"/>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dirty="0">
              <a:ln>
                <a:noFill/>
              </a:ln>
              <a:solidFill>
                <a:srgbClr val="54514A"/>
              </a:solidFill>
              <a:effectLst/>
              <a:uLnTx/>
              <a:uFillTx/>
              <a:latin typeface="Arial" panose="020B0604020202020204"/>
              <a:ea typeface="+mj-ea"/>
            </a:endParaRPr>
          </a:p>
        </p:txBody>
      </p:sp>
      <p:pic>
        <p:nvPicPr>
          <p:cNvPr id="5" name="Picture 4" descr="Logo, company name&#10;&#10;Description automatically generated">
            <a:extLst>
              <a:ext uri="{FF2B5EF4-FFF2-40B4-BE49-F238E27FC236}">
                <a16:creationId xmlns:a16="http://schemas.microsoft.com/office/drawing/2014/main" id="{0C210AC0-A087-A8ED-FE74-4E7ECB3976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sp>
        <p:nvSpPr>
          <p:cNvPr id="7" name="TextBox 6">
            <a:extLst>
              <a:ext uri="{FF2B5EF4-FFF2-40B4-BE49-F238E27FC236}">
                <a16:creationId xmlns:a16="http://schemas.microsoft.com/office/drawing/2014/main" id="{D2750B7A-75C7-C158-F710-21315021D99D}"/>
              </a:ext>
            </a:extLst>
          </p:cNvPr>
          <p:cNvSpPr txBox="1"/>
          <p:nvPr/>
        </p:nvSpPr>
        <p:spPr>
          <a:xfrm>
            <a:off x="391501" y="271419"/>
            <a:ext cx="4572000" cy="369332"/>
          </a:xfrm>
          <a:prstGeom prst="rect">
            <a:avLst/>
          </a:prstGeom>
          <a:noFill/>
        </p:spPr>
        <p:txBody>
          <a:bodyPr wrap="square">
            <a:spAutoFit/>
          </a:bodyPr>
          <a:lstStyle/>
          <a:p>
            <a:r>
              <a:rPr lang="en-US" dirty="0"/>
              <a:t>CHIEF FCASTC Fusion Storage Cabinet</a:t>
            </a:r>
          </a:p>
        </p:txBody>
      </p:sp>
      <p:pic>
        <p:nvPicPr>
          <p:cNvPr id="4" name="Picture 3">
            <a:extLst>
              <a:ext uri="{FF2B5EF4-FFF2-40B4-BE49-F238E27FC236}">
                <a16:creationId xmlns:a16="http://schemas.microsoft.com/office/drawing/2014/main" id="{8F22793D-3CEA-E57D-2DD6-C12DB789A65B}"/>
              </a:ext>
            </a:extLst>
          </p:cNvPr>
          <p:cNvPicPr>
            <a:picLocks noChangeAspect="1"/>
          </p:cNvPicPr>
          <p:nvPr/>
        </p:nvPicPr>
        <p:blipFill>
          <a:blip r:embed="rId6"/>
          <a:stretch>
            <a:fillRect/>
          </a:stretch>
        </p:blipFill>
        <p:spPr>
          <a:xfrm>
            <a:off x="7964404" y="2457008"/>
            <a:ext cx="495999" cy="490363"/>
          </a:xfrm>
          <a:prstGeom prst="rect">
            <a:avLst/>
          </a:prstGeom>
        </p:spPr>
      </p:pic>
    </p:spTree>
    <p:extLst>
      <p:ext uri="{BB962C8B-B14F-4D97-AF65-F5344CB8AC3E}">
        <p14:creationId xmlns:p14="http://schemas.microsoft.com/office/powerpoint/2010/main" val="269925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57CF67C-7ADC-13AB-0759-FBC2DE0317E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8C5523D-D344-DD8A-3DA0-D7458508596F}"/>
              </a:ext>
            </a:extLst>
          </p:cNvPr>
          <p:cNvSpPr/>
          <p:nvPr/>
        </p:nvSpPr>
        <p:spPr bwMode="auto">
          <a:xfrm>
            <a:off x="7200900" y="4451684"/>
            <a:ext cx="1738563" cy="460365"/>
          </a:xfrm>
          <a:prstGeom prst="rect">
            <a:avLst/>
          </a:prstGeom>
          <a:solidFill>
            <a:schemeClr val="bg1"/>
          </a:solidFill>
          <a:ln>
            <a:solidFill>
              <a:schemeClr val="bg1"/>
            </a:solidFill>
          </a:ln>
          <a:effectLst/>
        </p:spPr>
        <p:txBody>
          <a:bodyPr wrap="square"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itre 5">
            <a:extLst>
              <a:ext uri="{FF2B5EF4-FFF2-40B4-BE49-F238E27FC236}">
                <a16:creationId xmlns:a16="http://schemas.microsoft.com/office/drawing/2014/main" id="{79B1E7AB-667F-BD8A-C131-4A66A15061B1}"/>
              </a:ext>
            </a:extLst>
          </p:cNvPr>
          <p:cNvSpPr>
            <a:spLocks noGrp="1"/>
          </p:cNvSpPr>
          <p:nvPr>
            <p:ph type="title"/>
          </p:nvPr>
        </p:nvSpPr>
        <p:spPr>
          <a:xfrm>
            <a:off x="636165" y="711923"/>
            <a:ext cx="2315627" cy="1260161"/>
          </a:xfrm>
        </p:spPr>
        <p:txBody>
          <a:bodyPr/>
          <a:lstStyle/>
          <a:p>
            <a:r>
              <a:rPr lang="fr-FR" dirty="0"/>
              <a:t>Storage Solutions</a:t>
            </a:r>
          </a:p>
        </p:txBody>
      </p:sp>
      <p:sp>
        <p:nvSpPr>
          <p:cNvPr id="4" name="TextBox 3">
            <a:extLst>
              <a:ext uri="{FF2B5EF4-FFF2-40B4-BE49-F238E27FC236}">
                <a16:creationId xmlns:a16="http://schemas.microsoft.com/office/drawing/2014/main" id="{E7907C07-E5C4-3818-8F0C-4EADCA08F3D9}"/>
              </a:ext>
            </a:extLst>
          </p:cNvPr>
          <p:cNvSpPr txBox="1"/>
          <p:nvPr/>
        </p:nvSpPr>
        <p:spPr>
          <a:xfrm rot="19890141">
            <a:off x="6075218" y="2016713"/>
            <a:ext cx="1316182" cy="369332"/>
          </a:xfrm>
          <a:prstGeom prst="rect">
            <a:avLst/>
          </a:prstGeom>
          <a:noFill/>
        </p:spPr>
        <p:txBody>
          <a:bodyPr wrap="square" rtlCol="0">
            <a:spAutoFit/>
          </a:bodyPr>
          <a:lstStyle/>
          <a:p>
            <a:r>
              <a:rPr lang="en-US" dirty="0"/>
              <a:t>New!</a:t>
            </a:r>
            <a:endParaRPr lang="en-DE" dirty="0"/>
          </a:p>
        </p:txBody>
      </p:sp>
      <p:pic>
        <p:nvPicPr>
          <p:cNvPr id="8" name="Picture 7">
            <a:extLst>
              <a:ext uri="{FF2B5EF4-FFF2-40B4-BE49-F238E27FC236}">
                <a16:creationId xmlns:a16="http://schemas.microsoft.com/office/drawing/2014/main" id="{658659FC-DD9B-AC83-3462-92D3833AC593}"/>
              </a:ext>
            </a:extLst>
          </p:cNvPr>
          <p:cNvPicPr>
            <a:picLocks noChangeAspect="1"/>
          </p:cNvPicPr>
          <p:nvPr/>
        </p:nvPicPr>
        <p:blipFill>
          <a:blip r:embed="rId3"/>
          <a:stretch>
            <a:fillRect/>
          </a:stretch>
        </p:blipFill>
        <p:spPr>
          <a:xfrm>
            <a:off x="1021453" y="1568871"/>
            <a:ext cx="4163929" cy="2005758"/>
          </a:xfrm>
          <a:prstGeom prst="rect">
            <a:avLst/>
          </a:prstGeom>
        </p:spPr>
      </p:pic>
      <p:pic>
        <p:nvPicPr>
          <p:cNvPr id="3" name="Picture 2" descr="Logo, company name&#10;&#10;Description automatically generated">
            <a:extLst>
              <a:ext uri="{FF2B5EF4-FFF2-40B4-BE49-F238E27FC236}">
                <a16:creationId xmlns:a16="http://schemas.microsoft.com/office/drawing/2014/main" id="{88C0CD91-64E2-A3FB-D870-5276F601B0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5" name="Picture 4">
            <a:extLst>
              <a:ext uri="{FF2B5EF4-FFF2-40B4-BE49-F238E27FC236}">
                <a16:creationId xmlns:a16="http://schemas.microsoft.com/office/drawing/2014/main" id="{C712440B-028B-5F95-E99F-7C2127DB002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Tree>
    <p:extLst>
      <p:ext uri="{BB962C8B-B14F-4D97-AF65-F5344CB8AC3E}">
        <p14:creationId xmlns:p14="http://schemas.microsoft.com/office/powerpoint/2010/main" val="817363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74A90BD-0E67-F00D-121C-BE293B6351B9}"/>
            </a:ext>
          </a:extLst>
        </p:cNvPr>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FC89CCC4-22C7-C8D2-4128-FCDB60350BC2}"/>
              </a:ext>
            </a:extLst>
          </p:cNvPr>
          <p:cNvSpPr txBox="1">
            <a:spLocks/>
          </p:cNvSpPr>
          <p:nvPr/>
        </p:nvSpPr>
        <p:spPr>
          <a:xfrm>
            <a:off x="244141" y="4654700"/>
            <a:ext cx="3770905" cy="143079"/>
          </a:xfrm>
          <a:prstGeom prst="rect">
            <a:avLst/>
          </a:prstGeom>
        </p:spPr>
        <p:txBody>
          <a:bodyPr/>
          <a:ls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dirty="0">
                <a:ln>
                  <a:noFill/>
                </a:ln>
                <a:solidFill>
                  <a:srgbClr val="54514A"/>
                </a:solidFill>
                <a:effectLst/>
                <a:uLnTx/>
                <a:uFillTx/>
                <a:latin typeface="Arial" panose="020B0604020202020204"/>
                <a:ea typeface="+mn-ea"/>
                <a:cs typeface="+mn-cs"/>
              </a:rPr>
              <a:t>PROPRIETARY &amp; CONFIDENTIAL // PRODUCT LINE, DIVISION OR BUSINESS UNIT</a:t>
            </a:r>
          </a:p>
        </p:txBody>
      </p:sp>
      <p:pic>
        <p:nvPicPr>
          <p:cNvPr id="12" name="Picture 11">
            <a:extLst>
              <a:ext uri="{FF2B5EF4-FFF2-40B4-BE49-F238E27FC236}">
                <a16:creationId xmlns:a16="http://schemas.microsoft.com/office/drawing/2014/main" id="{642C8E4C-2896-9070-A979-A5002EB507D4}"/>
              </a:ext>
            </a:extLst>
          </p:cNvPr>
          <p:cNvPicPr>
            <a:picLocks noChangeAspect="1"/>
          </p:cNvPicPr>
          <p:nvPr/>
        </p:nvPicPr>
        <p:blipFill>
          <a:blip r:embed="rId2"/>
          <a:stretch>
            <a:fillRect/>
          </a:stretch>
        </p:blipFill>
        <p:spPr>
          <a:xfrm>
            <a:off x="7144" y="7144"/>
            <a:ext cx="9129713" cy="5129213"/>
          </a:xfrm>
          <a:prstGeom prst="rect">
            <a:avLst/>
          </a:prstGeom>
        </p:spPr>
      </p:pic>
      <p:sp>
        <p:nvSpPr>
          <p:cNvPr id="13" name="TextBox 12">
            <a:extLst>
              <a:ext uri="{FF2B5EF4-FFF2-40B4-BE49-F238E27FC236}">
                <a16:creationId xmlns:a16="http://schemas.microsoft.com/office/drawing/2014/main" id="{9522490F-753D-8C5A-106F-1102CF696E22}"/>
              </a:ext>
            </a:extLst>
          </p:cNvPr>
          <p:cNvSpPr txBox="1"/>
          <p:nvPr/>
        </p:nvSpPr>
        <p:spPr>
          <a:xfrm>
            <a:off x="574357" y="1933750"/>
            <a:ext cx="2164556" cy="784830"/>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ヒラギノ角ゴ Pro W3" charset="-128"/>
                <a:cs typeface="+mn-cs"/>
              </a:rPr>
              <a:t>Legrand AV | EMEA</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err="1">
                <a:ln>
                  <a:noFill/>
                </a:ln>
                <a:solidFill>
                  <a:srgbClr val="000000"/>
                </a:solidFill>
                <a:effectLst/>
                <a:uLnTx/>
                <a:uFillTx/>
                <a:latin typeface="Arial" panose="020B0604020202020204"/>
                <a:ea typeface="ヒラギノ角ゴ Pro W3" charset="-128"/>
                <a:cs typeface="+mn-cs"/>
              </a:rPr>
              <a:t>Weert</a:t>
            </a:r>
            <a:r>
              <a:rPr kumimoji="0" lang="en-US" sz="1050" b="0" i="1" u="none" strike="noStrike" kern="1200" cap="none" spc="0" normalizeH="0" baseline="0" noProof="0" dirty="0">
                <a:ln>
                  <a:noFill/>
                </a:ln>
                <a:solidFill>
                  <a:srgbClr val="000000"/>
                </a:solidFill>
                <a:effectLst/>
                <a:uLnTx/>
                <a:uFillTx/>
                <a:latin typeface="Arial" panose="020B0604020202020204"/>
                <a:ea typeface="ヒラギノ角ゴ Pro W3" charset="-128"/>
                <a:cs typeface="+mn-cs"/>
              </a:rPr>
              <a:t>, Netherlands</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ヒラギノ角ゴ Pro W3" charset="-128"/>
                <a:cs typeface="+mn-cs"/>
              </a:rPr>
              <a:t>Responsible for Europe, Middle East and Africa</a:t>
            </a:r>
          </a:p>
        </p:txBody>
      </p:sp>
      <p:cxnSp>
        <p:nvCxnSpPr>
          <p:cNvPr id="14" name="Straight Connector 13">
            <a:extLst>
              <a:ext uri="{FF2B5EF4-FFF2-40B4-BE49-F238E27FC236}">
                <a16:creationId xmlns:a16="http://schemas.microsoft.com/office/drawing/2014/main" id="{452F92AB-B289-CCC3-182B-B9780D800CFE}"/>
              </a:ext>
            </a:extLst>
          </p:cNvPr>
          <p:cNvCxnSpPr>
            <a:cxnSpLocks/>
          </p:cNvCxnSpPr>
          <p:nvPr/>
        </p:nvCxnSpPr>
        <p:spPr>
          <a:xfrm flipH="1">
            <a:off x="2738913" y="2257425"/>
            <a:ext cx="1047275" cy="507323"/>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B1EE977-43D6-B916-EDDB-335E6643B3F9}"/>
              </a:ext>
            </a:extLst>
          </p:cNvPr>
          <p:cNvCxnSpPr>
            <a:cxnSpLocks/>
          </p:cNvCxnSpPr>
          <p:nvPr/>
        </p:nvCxnSpPr>
        <p:spPr>
          <a:xfrm flipH="1">
            <a:off x="574357" y="2764748"/>
            <a:ext cx="2164556"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48E03E48-21EC-B298-C766-53EE9BD72084}"/>
              </a:ext>
            </a:extLst>
          </p:cNvPr>
          <p:cNvSpPr/>
          <p:nvPr/>
        </p:nvSpPr>
        <p:spPr>
          <a:xfrm>
            <a:off x="1368503" y="1230121"/>
            <a:ext cx="576263" cy="576263"/>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Freeform 126">
            <a:extLst>
              <a:ext uri="{FF2B5EF4-FFF2-40B4-BE49-F238E27FC236}">
                <a16:creationId xmlns:a16="http://schemas.microsoft.com/office/drawing/2014/main" id="{98D4C5CD-580A-1B4A-DDB7-5754D3136210}"/>
              </a:ext>
            </a:extLst>
          </p:cNvPr>
          <p:cNvSpPr>
            <a:spLocks noEditPoints="1"/>
          </p:cNvSpPr>
          <p:nvPr/>
        </p:nvSpPr>
        <p:spPr bwMode="auto">
          <a:xfrm>
            <a:off x="1509040" y="1320608"/>
            <a:ext cx="283195" cy="406004"/>
          </a:xfrm>
          <a:custGeom>
            <a:avLst/>
            <a:gdLst>
              <a:gd name="T0" fmla="*/ 244988 w 475"/>
              <a:gd name="T1" fmla="*/ 703089 h 681"/>
              <a:gd name="T2" fmla="*/ 240853 w 475"/>
              <a:gd name="T3" fmla="*/ 701024 h 681"/>
              <a:gd name="T4" fmla="*/ 0 w 475"/>
              <a:gd name="T5" fmla="*/ 250882 h 681"/>
              <a:gd name="T6" fmla="*/ 244988 w 475"/>
              <a:gd name="T7" fmla="*/ 0 h 681"/>
              <a:gd name="T8" fmla="*/ 491010 w 475"/>
              <a:gd name="T9" fmla="*/ 250882 h 681"/>
              <a:gd name="T10" fmla="*/ 250157 w 475"/>
              <a:gd name="T11" fmla="*/ 701024 h 681"/>
              <a:gd name="T12" fmla="*/ 244988 w 475"/>
              <a:gd name="T13" fmla="*/ 703089 h 681"/>
              <a:gd name="T14" fmla="*/ 244988 w 475"/>
              <a:gd name="T15" fmla="*/ 14454 h 681"/>
              <a:gd name="T16" fmla="*/ 14472 w 475"/>
              <a:gd name="T17" fmla="*/ 250882 h 681"/>
              <a:gd name="T18" fmla="*/ 132314 w 475"/>
              <a:gd name="T19" fmla="*/ 555451 h 681"/>
              <a:gd name="T20" fmla="*/ 244988 w 475"/>
              <a:gd name="T21" fmla="*/ 686570 h 681"/>
              <a:gd name="T22" fmla="*/ 358696 w 475"/>
              <a:gd name="T23" fmla="*/ 555451 h 681"/>
              <a:gd name="T24" fmla="*/ 476538 w 475"/>
              <a:gd name="T25" fmla="*/ 250882 h 681"/>
              <a:gd name="T26" fmla="*/ 244988 w 475"/>
              <a:gd name="T27" fmla="*/ 14454 h 681"/>
              <a:gd name="T28" fmla="*/ 244988 w 475"/>
              <a:gd name="T29" fmla="*/ 395423 h 681"/>
              <a:gd name="T30" fmla="*/ 104404 w 475"/>
              <a:gd name="T31" fmla="*/ 250882 h 681"/>
              <a:gd name="T32" fmla="*/ 244988 w 475"/>
              <a:gd name="T33" fmla="*/ 107373 h 681"/>
              <a:gd name="T34" fmla="*/ 386606 w 475"/>
              <a:gd name="T35" fmla="*/ 250882 h 681"/>
              <a:gd name="T36" fmla="*/ 244988 w 475"/>
              <a:gd name="T37" fmla="*/ 395423 h 681"/>
              <a:gd name="T38" fmla="*/ 244988 w 475"/>
              <a:gd name="T39" fmla="*/ 121827 h 681"/>
              <a:gd name="T40" fmla="*/ 118876 w 475"/>
              <a:gd name="T41" fmla="*/ 250882 h 681"/>
              <a:gd name="T42" fmla="*/ 244988 w 475"/>
              <a:gd name="T43" fmla="*/ 380969 h 681"/>
              <a:gd name="T44" fmla="*/ 372134 w 475"/>
              <a:gd name="T45" fmla="*/ 250882 h 681"/>
              <a:gd name="T46" fmla="*/ 244988 w 475"/>
              <a:gd name="T47" fmla="*/ 121827 h 6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5" h="681">
                <a:moveTo>
                  <a:pt x="237" y="681"/>
                </a:moveTo>
                <a:cubicBezTo>
                  <a:pt x="236" y="681"/>
                  <a:pt x="234" y="681"/>
                  <a:pt x="233" y="679"/>
                </a:cubicBezTo>
                <a:cubicBezTo>
                  <a:pt x="230" y="677"/>
                  <a:pt x="0" y="466"/>
                  <a:pt x="0" y="243"/>
                </a:cubicBezTo>
                <a:cubicBezTo>
                  <a:pt x="0" y="109"/>
                  <a:pt x="106" y="0"/>
                  <a:pt x="237" y="0"/>
                </a:cubicBezTo>
                <a:cubicBezTo>
                  <a:pt x="369" y="0"/>
                  <a:pt x="475" y="109"/>
                  <a:pt x="475" y="243"/>
                </a:cubicBezTo>
                <a:cubicBezTo>
                  <a:pt x="475" y="466"/>
                  <a:pt x="244" y="677"/>
                  <a:pt x="242" y="679"/>
                </a:cubicBezTo>
                <a:cubicBezTo>
                  <a:pt x="241" y="681"/>
                  <a:pt x="239" y="681"/>
                  <a:pt x="237" y="681"/>
                </a:cubicBezTo>
                <a:close/>
                <a:moveTo>
                  <a:pt x="237" y="14"/>
                </a:moveTo>
                <a:cubicBezTo>
                  <a:pt x="114" y="14"/>
                  <a:pt x="14" y="117"/>
                  <a:pt x="14" y="243"/>
                </a:cubicBezTo>
                <a:cubicBezTo>
                  <a:pt x="14" y="356"/>
                  <a:pt x="76" y="466"/>
                  <a:pt x="128" y="538"/>
                </a:cubicBezTo>
                <a:cubicBezTo>
                  <a:pt x="175" y="604"/>
                  <a:pt x="223" y="651"/>
                  <a:pt x="237" y="665"/>
                </a:cubicBezTo>
                <a:cubicBezTo>
                  <a:pt x="252" y="650"/>
                  <a:pt x="300" y="603"/>
                  <a:pt x="347" y="538"/>
                </a:cubicBezTo>
                <a:cubicBezTo>
                  <a:pt x="399" y="466"/>
                  <a:pt x="461" y="356"/>
                  <a:pt x="461" y="243"/>
                </a:cubicBezTo>
                <a:cubicBezTo>
                  <a:pt x="461" y="117"/>
                  <a:pt x="361" y="14"/>
                  <a:pt x="237" y="14"/>
                </a:cubicBezTo>
                <a:close/>
                <a:moveTo>
                  <a:pt x="237" y="383"/>
                </a:moveTo>
                <a:cubicBezTo>
                  <a:pt x="162" y="383"/>
                  <a:pt x="101" y="320"/>
                  <a:pt x="101" y="243"/>
                </a:cubicBezTo>
                <a:cubicBezTo>
                  <a:pt x="101" y="167"/>
                  <a:pt x="162" y="104"/>
                  <a:pt x="237" y="104"/>
                </a:cubicBezTo>
                <a:cubicBezTo>
                  <a:pt x="313" y="104"/>
                  <a:pt x="374" y="167"/>
                  <a:pt x="374" y="243"/>
                </a:cubicBezTo>
                <a:cubicBezTo>
                  <a:pt x="374" y="320"/>
                  <a:pt x="313" y="383"/>
                  <a:pt x="237" y="383"/>
                </a:cubicBezTo>
                <a:close/>
                <a:moveTo>
                  <a:pt x="237" y="118"/>
                </a:moveTo>
                <a:cubicBezTo>
                  <a:pt x="170" y="118"/>
                  <a:pt x="115" y="174"/>
                  <a:pt x="115" y="243"/>
                </a:cubicBezTo>
                <a:cubicBezTo>
                  <a:pt x="115" y="312"/>
                  <a:pt x="170" y="369"/>
                  <a:pt x="237" y="369"/>
                </a:cubicBezTo>
                <a:cubicBezTo>
                  <a:pt x="305" y="369"/>
                  <a:pt x="360" y="312"/>
                  <a:pt x="360" y="243"/>
                </a:cubicBezTo>
                <a:cubicBezTo>
                  <a:pt x="360" y="174"/>
                  <a:pt x="305" y="118"/>
                  <a:pt x="237"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4514A"/>
              </a:solidFill>
              <a:effectLst/>
              <a:uLnTx/>
              <a:uFillTx/>
              <a:latin typeface="Arial" panose="020B0604020202020204"/>
              <a:ea typeface="ヒラギノ角ゴ Pro W3" charset="-128"/>
              <a:cs typeface="+mn-cs"/>
            </a:endParaRPr>
          </a:p>
        </p:txBody>
      </p:sp>
      <p:pic>
        <p:nvPicPr>
          <p:cNvPr id="1026" name="Picture 2">
            <a:extLst>
              <a:ext uri="{FF2B5EF4-FFF2-40B4-BE49-F238E27FC236}">
                <a16:creationId xmlns:a16="http://schemas.microsoft.com/office/drawing/2014/main" id="{D51EC094-8E81-9D85-B62C-457B441352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089926"/>
            <a:ext cx="4730028" cy="2976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 company name&#10;&#10;Description automatically generated">
            <a:extLst>
              <a:ext uri="{FF2B5EF4-FFF2-40B4-BE49-F238E27FC236}">
                <a16:creationId xmlns:a16="http://schemas.microsoft.com/office/drawing/2014/main" id="{C5C13C9A-1114-CAD4-6866-C19DFE325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4" name="Picture 3">
            <a:extLst>
              <a:ext uri="{FF2B5EF4-FFF2-40B4-BE49-F238E27FC236}">
                <a16:creationId xmlns:a16="http://schemas.microsoft.com/office/drawing/2014/main" id="{9FF76D6A-0255-754D-E7E1-EDCEBB3FA77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Tree>
    <p:extLst>
      <p:ext uri="{BB962C8B-B14F-4D97-AF65-F5344CB8AC3E}">
        <p14:creationId xmlns:p14="http://schemas.microsoft.com/office/powerpoint/2010/main" val="1237537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par>
                                <p:cTn id="8" presetID="22" presetClass="entr" presetSubtype="2" fill="hold" nodeType="withEffect">
                                  <p:stCondLst>
                                    <p:cond delay="400"/>
                                  </p:stCondLst>
                                  <p:childTnLst>
                                    <p:set>
                                      <p:cBhvr>
                                        <p:cTn id="9" dur="1" fill="hold">
                                          <p:stCondLst>
                                            <p:cond delay="0"/>
                                          </p:stCondLst>
                                        </p:cTn>
                                        <p:tgtEl>
                                          <p:spTgt spid="15"/>
                                        </p:tgtEl>
                                        <p:attrNameLst>
                                          <p:attrName>style.visibility</p:attrName>
                                        </p:attrNameLst>
                                      </p:cBhvr>
                                      <p:to>
                                        <p:strVal val="visible"/>
                                      </p:to>
                                    </p:set>
                                    <p:animEffect transition="in" filter="wipe(right)">
                                      <p:cBhvr>
                                        <p:cTn id="10" dur="500"/>
                                        <p:tgtEl>
                                          <p:spTgt spid="15"/>
                                        </p:tgtEl>
                                      </p:cBhvr>
                                    </p:animEffect>
                                  </p:childTnLst>
                                </p:cTn>
                              </p:par>
                              <p:par>
                                <p:cTn id="11" presetID="42" presetClass="entr" presetSubtype="0" fill="hold" grpId="0" nodeType="withEffect">
                                  <p:stCondLst>
                                    <p:cond delay="4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40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F99BD50-AA23-6534-7E94-26AB45EEA947}"/>
            </a:ext>
          </a:extLst>
        </p:cNvPr>
        <p:cNvGrpSpPr/>
        <p:nvPr/>
      </p:nvGrpSpPr>
      <p:grpSpPr>
        <a:xfrm>
          <a:off x="0" y="0"/>
          <a:ext cx="0" cy="0"/>
          <a:chOff x="0" y="0"/>
          <a:chExt cx="0" cy="0"/>
        </a:xfrm>
      </p:grpSpPr>
      <p:pic>
        <p:nvPicPr>
          <p:cNvPr id="4" name="Picture 3" descr="A room with a table and chairs&#10;&#10;AI-generated content may be incorrect.">
            <a:extLst>
              <a:ext uri="{FF2B5EF4-FFF2-40B4-BE49-F238E27FC236}">
                <a16:creationId xmlns:a16="http://schemas.microsoft.com/office/drawing/2014/main" id="{537BDCD8-3971-9547-AA50-A0DCA403CE4A}"/>
              </a:ext>
            </a:extLst>
          </p:cNvPr>
          <p:cNvPicPr>
            <a:picLocks noChangeAspect="1"/>
          </p:cNvPicPr>
          <p:nvPr/>
        </p:nvPicPr>
        <p:blipFill rotWithShape="1">
          <a:blip r:embed="rId3"/>
          <a:srcRect t="9622" b="9622"/>
          <a:stretch>
            <a:fillRect/>
          </a:stretch>
        </p:blipFill>
        <p:spPr>
          <a:xfrm>
            <a:off x="127775" y="462229"/>
            <a:ext cx="8091054" cy="4226716"/>
          </a:xfrm>
          <a:prstGeom prst="rect">
            <a:avLst/>
          </a:prstGeom>
        </p:spPr>
      </p:pic>
      <p:sp>
        <p:nvSpPr>
          <p:cNvPr id="21" name="Titre 7">
            <a:extLst>
              <a:ext uri="{FF2B5EF4-FFF2-40B4-BE49-F238E27FC236}">
                <a16:creationId xmlns:a16="http://schemas.microsoft.com/office/drawing/2014/main" id="{91FC9779-88F5-28F7-2B89-E119FFDC0DF2}"/>
              </a:ext>
            </a:extLst>
          </p:cNvPr>
          <p:cNvSpPr>
            <a:spLocks noGrp="1"/>
          </p:cNvSpPr>
          <p:nvPr>
            <p:ph type="title"/>
          </p:nvPr>
        </p:nvSpPr>
        <p:spPr>
          <a:xfrm>
            <a:off x="3942670" y="2717492"/>
            <a:ext cx="3595255" cy="1532928"/>
          </a:xfrm>
          <a:prstGeom prst="rect">
            <a:avLst/>
          </a:prstGeom>
          <a:solidFill>
            <a:schemeClr val="accent3">
              <a:alpha val="80000"/>
            </a:schemeClr>
          </a:solidFill>
          <a:effectLst/>
        </p:spPr>
        <p:txBody>
          <a:bodyPr/>
          <a:lstStyle/>
          <a:p>
            <a:pPr algn="r"/>
            <a:r>
              <a:rPr lang="fr-FR" sz="2800" dirty="0">
                <a:solidFill>
                  <a:schemeClr val="bg1"/>
                </a:solidFill>
              </a:rPr>
              <a:t>Tempo </a:t>
            </a:r>
            <a:r>
              <a:rPr lang="fr-FR" sz="2800" dirty="0" err="1">
                <a:solidFill>
                  <a:schemeClr val="bg1"/>
                </a:solidFill>
              </a:rPr>
              <a:t>Floor</a:t>
            </a:r>
            <a:r>
              <a:rPr lang="fr-FR" sz="2800" dirty="0">
                <a:solidFill>
                  <a:schemeClr val="bg1"/>
                </a:solidFill>
              </a:rPr>
              <a:t> support Mount</a:t>
            </a:r>
          </a:p>
        </p:txBody>
      </p:sp>
      <p:pic>
        <p:nvPicPr>
          <p:cNvPr id="9" name="Picture 8">
            <a:extLst>
              <a:ext uri="{FF2B5EF4-FFF2-40B4-BE49-F238E27FC236}">
                <a16:creationId xmlns:a16="http://schemas.microsoft.com/office/drawing/2014/main" id="{2C898792-4159-0CC5-847A-2A0BB30AB91A}"/>
              </a:ext>
            </a:extLst>
          </p:cNvPr>
          <p:cNvPicPr>
            <a:picLocks noChangeAspect="1"/>
          </p:cNvPicPr>
          <p:nvPr/>
        </p:nvPicPr>
        <p:blipFill>
          <a:blip r:embed="rId4"/>
          <a:stretch>
            <a:fillRect/>
          </a:stretch>
        </p:blipFill>
        <p:spPr>
          <a:xfrm>
            <a:off x="7383899" y="3536594"/>
            <a:ext cx="629330" cy="629330"/>
          </a:xfrm>
          <a:prstGeom prst="rect">
            <a:avLst/>
          </a:prstGeom>
        </p:spPr>
      </p:pic>
      <p:pic>
        <p:nvPicPr>
          <p:cNvPr id="11" name="Picture 10">
            <a:extLst>
              <a:ext uri="{FF2B5EF4-FFF2-40B4-BE49-F238E27FC236}">
                <a16:creationId xmlns:a16="http://schemas.microsoft.com/office/drawing/2014/main" id="{E3EF3474-4B8D-EAFC-EB01-286838757B32}"/>
              </a:ext>
            </a:extLst>
          </p:cNvPr>
          <p:cNvPicPr>
            <a:picLocks noChangeAspect="1"/>
          </p:cNvPicPr>
          <p:nvPr/>
        </p:nvPicPr>
        <p:blipFill>
          <a:blip r:embed="rId5"/>
          <a:stretch>
            <a:fillRect/>
          </a:stretch>
        </p:blipFill>
        <p:spPr>
          <a:xfrm rot="10800000">
            <a:off x="7407169" y="3970299"/>
            <a:ext cx="405085" cy="195309"/>
          </a:xfrm>
          <a:prstGeom prst="rect">
            <a:avLst/>
          </a:prstGeom>
        </p:spPr>
      </p:pic>
      <p:sp>
        <p:nvSpPr>
          <p:cNvPr id="13" name="Slide Number Placeholder 5">
            <a:extLst>
              <a:ext uri="{FF2B5EF4-FFF2-40B4-BE49-F238E27FC236}">
                <a16:creationId xmlns:a16="http://schemas.microsoft.com/office/drawing/2014/main" id="{D248B334-8418-F982-52EC-C06E20A10885}"/>
              </a:ext>
            </a:extLst>
          </p:cNvPr>
          <p:cNvSpPr txBox="1">
            <a:spLocks/>
          </p:cNvSpPr>
          <p:nvPr/>
        </p:nvSpPr>
        <p:spPr>
          <a:xfrm>
            <a:off x="8218829" y="4581223"/>
            <a:ext cx="382411" cy="107722"/>
          </a:xfrm>
          <a:prstGeom prst="rect">
            <a:avLst/>
          </a:prstGeom>
          <a:ln>
            <a:noFill/>
          </a:ln>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7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7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 name="Picture 1" descr="Logo, company name&#10;&#10;Description automatically generated">
            <a:extLst>
              <a:ext uri="{FF2B5EF4-FFF2-40B4-BE49-F238E27FC236}">
                <a16:creationId xmlns:a16="http://schemas.microsoft.com/office/drawing/2014/main" id="{8DDBB10A-EE60-F47E-BCF2-83EE04A33A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3" name="Picture 2">
            <a:extLst>
              <a:ext uri="{FF2B5EF4-FFF2-40B4-BE49-F238E27FC236}">
                <a16:creationId xmlns:a16="http://schemas.microsoft.com/office/drawing/2014/main" id="{8D40DE73-3D9F-4590-1874-F258273C6F2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Tree>
    <p:extLst>
      <p:ext uri="{BB962C8B-B14F-4D97-AF65-F5344CB8AC3E}">
        <p14:creationId xmlns:p14="http://schemas.microsoft.com/office/powerpoint/2010/main" val="1587820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CC27453-4690-CB1D-85B1-5E8C632722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7CE40E-E877-83B7-5D47-587E2D4DBC87}"/>
              </a:ext>
            </a:extLst>
          </p:cNvPr>
          <p:cNvSpPr>
            <a:spLocks noGrp="1"/>
          </p:cNvSpPr>
          <p:nvPr>
            <p:ph type="title"/>
          </p:nvPr>
        </p:nvSpPr>
        <p:spPr>
          <a:xfrm>
            <a:off x="244141" y="326809"/>
            <a:ext cx="6447604" cy="264688"/>
          </a:xfrm>
          <a:prstGeom prst="rect">
            <a:avLst/>
          </a:prstGeom>
        </p:spPr>
        <p:txBody>
          <a:bodyPr/>
          <a:lstStyle/>
          <a:p>
            <a:r>
              <a:rPr lang="en-US" dirty="0"/>
              <a:t>Tempo Floor Support Mount – Transformation 2026</a:t>
            </a:r>
          </a:p>
        </p:txBody>
      </p:sp>
      <p:sp>
        <p:nvSpPr>
          <p:cNvPr id="4" name="Content Placeholder 3">
            <a:extLst>
              <a:ext uri="{FF2B5EF4-FFF2-40B4-BE49-F238E27FC236}">
                <a16:creationId xmlns:a16="http://schemas.microsoft.com/office/drawing/2014/main" id="{351D4071-CF10-D351-A8D2-C7AE9A34BDA8}"/>
              </a:ext>
            </a:extLst>
          </p:cNvPr>
          <p:cNvSpPr>
            <a:spLocks noGrp="1"/>
          </p:cNvSpPr>
          <p:nvPr>
            <p:ph idx="4294967295"/>
          </p:nvPr>
        </p:nvSpPr>
        <p:spPr>
          <a:xfrm>
            <a:off x="0" y="1105152"/>
            <a:ext cx="5321940" cy="3060386"/>
          </a:xfrm>
          <a:prstGeom prst="rect">
            <a:avLst/>
          </a:prstGeom>
        </p:spPr>
        <p:txBody>
          <a:bodyPr>
            <a:normAutofit/>
          </a:bodyPr>
          <a:lstStyle/>
          <a:p>
            <a:pPr lvl="1"/>
            <a:endParaRPr lang="en-US" dirty="0"/>
          </a:p>
          <a:p>
            <a:endParaRPr lang="en-US" dirty="0"/>
          </a:p>
        </p:txBody>
      </p:sp>
      <p:pic>
        <p:nvPicPr>
          <p:cNvPr id="42" name="Picture 41">
            <a:extLst>
              <a:ext uri="{FF2B5EF4-FFF2-40B4-BE49-F238E27FC236}">
                <a16:creationId xmlns:a16="http://schemas.microsoft.com/office/drawing/2014/main" id="{15875668-927D-A5E7-60A5-FE16F8B18EBD}"/>
              </a:ext>
            </a:extLst>
          </p:cNvPr>
          <p:cNvPicPr>
            <a:picLocks noChangeAspect="1"/>
          </p:cNvPicPr>
          <p:nvPr/>
        </p:nvPicPr>
        <p:blipFill>
          <a:blip r:embed="rId3"/>
          <a:stretch>
            <a:fillRect/>
          </a:stretch>
        </p:blipFill>
        <p:spPr>
          <a:xfrm>
            <a:off x="281677" y="1364742"/>
            <a:ext cx="2422458" cy="3060386"/>
          </a:xfrm>
          <a:prstGeom prst="rect">
            <a:avLst/>
          </a:prstGeom>
        </p:spPr>
      </p:pic>
      <p:pic>
        <p:nvPicPr>
          <p:cNvPr id="6" name="Picture 5">
            <a:extLst>
              <a:ext uri="{FF2B5EF4-FFF2-40B4-BE49-F238E27FC236}">
                <a16:creationId xmlns:a16="http://schemas.microsoft.com/office/drawing/2014/main" id="{FC05B353-27B4-574C-82E9-92B28894C1F0}"/>
              </a:ext>
            </a:extLst>
          </p:cNvPr>
          <p:cNvPicPr>
            <a:picLocks noChangeAspect="1"/>
          </p:cNvPicPr>
          <p:nvPr/>
        </p:nvPicPr>
        <p:blipFill>
          <a:blip r:embed="rId4"/>
          <a:srcRect r="32514" b="22335"/>
          <a:stretch>
            <a:fillRect/>
          </a:stretch>
        </p:blipFill>
        <p:spPr>
          <a:xfrm>
            <a:off x="5861647" y="1105152"/>
            <a:ext cx="2575771" cy="3820780"/>
          </a:xfrm>
          <a:prstGeom prst="rect">
            <a:avLst/>
          </a:prstGeom>
        </p:spPr>
      </p:pic>
      <p:sp>
        <p:nvSpPr>
          <p:cNvPr id="43" name="Arrow: Right 42">
            <a:extLst>
              <a:ext uri="{FF2B5EF4-FFF2-40B4-BE49-F238E27FC236}">
                <a16:creationId xmlns:a16="http://schemas.microsoft.com/office/drawing/2014/main" id="{3787CB2A-EDFA-D8F8-040F-B9A41B59CADE}"/>
              </a:ext>
            </a:extLst>
          </p:cNvPr>
          <p:cNvSpPr/>
          <p:nvPr/>
        </p:nvSpPr>
        <p:spPr bwMode="auto">
          <a:xfrm>
            <a:off x="3257611" y="1981034"/>
            <a:ext cx="1937844" cy="345506"/>
          </a:xfrm>
          <a:prstGeom prst="rightArrow">
            <a:avLst/>
          </a:prstGeom>
          <a:solidFill>
            <a:schemeClr val="tx1"/>
          </a:solidFill>
          <a:ln>
            <a:noFill/>
          </a:ln>
          <a:effectLst/>
        </p:spPr>
        <p:txBody>
          <a:bodyPr wrap="square"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5" name="Picture 44">
            <a:extLst>
              <a:ext uri="{FF2B5EF4-FFF2-40B4-BE49-F238E27FC236}">
                <a16:creationId xmlns:a16="http://schemas.microsoft.com/office/drawing/2014/main" id="{EB3098FA-8887-1C6D-FCBE-E48CF6AB3C67}"/>
              </a:ext>
            </a:extLst>
          </p:cNvPr>
          <p:cNvPicPr>
            <a:picLocks noChangeAspect="1"/>
          </p:cNvPicPr>
          <p:nvPr/>
        </p:nvPicPr>
        <p:blipFill>
          <a:blip r:embed="rId5"/>
          <a:stretch>
            <a:fillRect/>
          </a:stretch>
        </p:blipFill>
        <p:spPr>
          <a:xfrm>
            <a:off x="3202596" y="2423227"/>
            <a:ext cx="2119343" cy="1916118"/>
          </a:xfrm>
          <a:prstGeom prst="rect">
            <a:avLst/>
          </a:prstGeom>
        </p:spPr>
      </p:pic>
      <p:pic>
        <p:nvPicPr>
          <p:cNvPr id="3" name="Picture 2" descr="Logo, company name&#10;&#10;Description automatically generated">
            <a:extLst>
              <a:ext uri="{FF2B5EF4-FFF2-40B4-BE49-F238E27FC236}">
                <a16:creationId xmlns:a16="http://schemas.microsoft.com/office/drawing/2014/main" id="{5C249422-4E59-447E-B9CD-0C60526FB3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7" name="Picture 6">
            <a:extLst>
              <a:ext uri="{FF2B5EF4-FFF2-40B4-BE49-F238E27FC236}">
                <a16:creationId xmlns:a16="http://schemas.microsoft.com/office/drawing/2014/main" id="{3285144F-782B-7527-3773-39126A3F1595}"/>
              </a:ext>
            </a:extLst>
          </p:cNvPr>
          <p:cNvPicPr>
            <a:picLocks noChangeAspect="1"/>
          </p:cNvPicPr>
          <p:nvPr/>
        </p:nvPicPr>
        <p:blipFill>
          <a:blip r:embed="rId7"/>
          <a:stretch>
            <a:fillRect/>
          </a:stretch>
        </p:blipFill>
        <p:spPr>
          <a:xfrm>
            <a:off x="3846391" y="4565073"/>
            <a:ext cx="380142" cy="380142"/>
          </a:xfrm>
          <a:prstGeom prst="rect">
            <a:avLst/>
          </a:prstGeom>
        </p:spPr>
      </p:pic>
      <p:pic>
        <p:nvPicPr>
          <p:cNvPr id="5" name="Picture 4">
            <a:extLst>
              <a:ext uri="{FF2B5EF4-FFF2-40B4-BE49-F238E27FC236}">
                <a16:creationId xmlns:a16="http://schemas.microsoft.com/office/drawing/2014/main" id="{B6F737D5-70D5-B42D-7575-EB13F38F1AC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Tree>
    <p:extLst>
      <p:ext uri="{BB962C8B-B14F-4D97-AF65-F5344CB8AC3E}">
        <p14:creationId xmlns:p14="http://schemas.microsoft.com/office/powerpoint/2010/main" val="322178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E7BFA2A-3CF1-835A-AE4C-156AD142252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F460C13-4ABD-A57F-CA81-EFFE409293BA}"/>
              </a:ext>
            </a:extLst>
          </p:cNvPr>
          <p:cNvSpPr>
            <a:spLocks noGrp="1"/>
          </p:cNvSpPr>
          <p:nvPr>
            <p:ph type="title"/>
          </p:nvPr>
        </p:nvSpPr>
        <p:spPr>
          <a:xfrm>
            <a:off x="244142" y="333736"/>
            <a:ext cx="4327858" cy="264688"/>
          </a:xfrm>
        </p:spPr>
        <p:txBody>
          <a:bodyPr/>
          <a:lstStyle/>
          <a:p>
            <a:r>
              <a:rPr lang="en-US" dirty="0">
                <a:latin typeface="Calibri (Textkörper)"/>
              </a:rPr>
              <a:t>CHIEF Tempo Floor Mount</a:t>
            </a:r>
            <a:endParaRPr lang="fr-FR" dirty="0">
              <a:latin typeface="Acumin Pro" panose="020B0504020202020204" pitchFamily="34" charset="0"/>
            </a:endParaRPr>
          </a:p>
        </p:txBody>
      </p:sp>
      <p:pic>
        <p:nvPicPr>
          <p:cNvPr id="8194" name="Picture 2">
            <a:extLst>
              <a:ext uri="{FF2B5EF4-FFF2-40B4-BE49-F238E27FC236}">
                <a16:creationId xmlns:a16="http://schemas.microsoft.com/office/drawing/2014/main" id="{E45D1FBE-EE93-9C67-3DC2-C12105D24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06" y="1273525"/>
            <a:ext cx="4327858" cy="27999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B0DB9FA-114D-66B9-2D07-14CF0F387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838" y="1273525"/>
            <a:ext cx="4327857" cy="27999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 company name&#10;&#10;Description automatically generated">
            <a:extLst>
              <a:ext uri="{FF2B5EF4-FFF2-40B4-BE49-F238E27FC236}">
                <a16:creationId xmlns:a16="http://schemas.microsoft.com/office/drawing/2014/main" id="{F6961A3D-C63E-CFD1-C877-D43901F3E1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4" name="Picture 3">
            <a:extLst>
              <a:ext uri="{FF2B5EF4-FFF2-40B4-BE49-F238E27FC236}">
                <a16:creationId xmlns:a16="http://schemas.microsoft.com/office/drawing/2014/main" id="{C9420370-0350-6D93-032B-AF342A7A06D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pic>
        <p:nvPicPr>
          <p:cNvPr id="6" name="Picture 5">
            <a:extLst>
              <a:ext uri="{FF2B5EF4-FFF2-40B4-BE49-F238E27FC236}">
                <a16:creationId xmlns:a16="http://schemas.microsoft.com/office/drawing/2014/main" id="{D2395544-6F29-EBE8-F76D-599E82CEC5A1}"/>
              </a:ext>
            </a:extLst>
          </p:cNvPr>
          <p:cNvPicPr>
            <a:picLocks noChangeAspect="1"/>
          </p:cNvPicPr>
          <p:nvPr/>
        </p:nvPicPr>
        <p:blipFill>
          <a:blip r:embed="rId6"/>
          <a:stretch>
            <a:fillRect/>
          </a:stretch>
        </p:blipFill>
        <p:spPr>
          <a:xfrm>
            <a:off x="4324000" y="4442233"/>
            <a:ext cx="495999" cy="490363"/>
          </a:xfrm>
          <a:prstGeom prst="rect">
            <a:avLst/>
          </a:prstGeom>
        </p:spPr>
      </p:pic>
    </p:spTree>
    <p:extLst>
      <p:ext uri="{BB962C8B-B14F-4D97-AF65-F5344CB8AC3E}">
        <p14:creationId xmlns:p14="http://schemas.microsoft.com/office/powerpoint/2010/main" val="114139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DCF4480-D884-2CA8-F261-035AFE4FC8B9}"/>
            </a:ext>
          </a:extLst>
        </p:cNvPr>
        <p:cNvGrpSpPr/>
        <p:nvPr/>
      </p:nvGrpSpPr>
      <p:grpSpPr>
        <a:xfrm>
          <a:off x="0" y="0"/>
          <a:ext cx="0" cy="0"/>
          <a:chOff x="0" y="0"/>
          <a:chExt cx="0" cy="0"/>
        </a:xfrm>
      </p:grpSpPr>
      <p:pic>
        <p:nvPicPr>
          <p:cNvPr id="7170" name="Picture 2">
            <a:extLst>
              <a:ext uri="{FF2B5EF4-FFF2-40B4-BE49-F238E27FC236}">
                <a16:creationId xmlns:a16="http://schemas.microsoft.com/office/drawing/2014/main" id="{B35448B9-4B55-AF0D-D3A8-DF61F0A9A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12" y="1272242"/>
            <a:ext cx="4327858" cy="27999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549C106-8310-42B1-9534-2A2F615E1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030" y="1272241"/>
            <a:ext cx="4327858" cy="27999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E9FFA04D-86B2-B709-64D5-8E3DA1D0C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sp>
        <p:nvSpPr>
          <p:cNvPr id="8" name="Titre 1">
            <a:extLst>
              <a:ext uri="{FF2B5EF4-FFF2-40B4-BE49-F238E27FC236}">
                <a16:creationId xmlns:a16="http://schemas.microsoft.com/office/drawing/2014/main" id="{7BC4F923-324C-1E49-25F5-FEC78946221F}"/>
              </a:ext>
            </a:extLst>
          </p:cNvPr>
          <p:cNvSpPr>
            <a:spLocks noGrp="1"/>
          </p:cNvSpPr>
          <p:nvPr>
            <p:ph type="title"/>
          </p:nvPr>
        </p:nvSpPr>
        <p:spPr>
          <a:xfrm>
            <a:off x="244142" y="333736"/>
            <a:ext cx="4327858" cy="264688"/>
          </a:xfrm>
        </p:spPr>
        <p:txBody>
          <a:bodyPr/>
          <a:lstStyle/>
          <a:p>
            <a:r>
              <a:rPr lang="en-US" dirty="0">
                <a:latin typeface="Calibri (Textkörper)"/>
              </a:rPr>
              <a:t>CHIEF Tempo Floor Mount</a:t>
            </a:r>
            <a:endParaRPr lang="fr-FR" dirty="0">
              <a:latin typeface="Acumin Pro" panose="020B0504020202020204" pitchFamily="34" charset="0"/>
            </a:endParaRPr>
          </a:p>
        </p:txBody>
      </p:sp>
      <p:pic>
        <p:nvPicPr>
          <p:cNvPr id="2" name="Picture 1">
            <a:extLst>
              <a:ext uri="{FF2B5EF4-FFF2-40B4-BE49-F238E27FC236}">
                <a16:creationId xmlns:a16="http://schemas.microsoft.com/office/drawing/2014/main" id="{4C0AF631-5325-CFC6-1DDF-BA920554CA2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pic>
        <p:nvPicPr>
          <p:cNvPr id="4" name="Picture 3">
            <a:extLst>
              <a:ext uri="{FF2B5EF4-FFF2-40B4-BE49-F238E27FC236}">
                <a16:creationId xmlns:a16="http://schemas.microsoft.com/office/drawing/2014/main" id="{DA62BB45-D441-3276-A8E4-B4301829FE0D}"/>
              </a:ext>
            </a:extLst>
          </p:cNvPr>
          <p:cNvPicPr>
            <a:picLocks noChangeAspect="1"/>
          </p:cNvPicPr>
          <p:nvPr/>
        </p:nvPicPr>
        <p:blipFill>
          <a:blip r:embed="rId6"/>
          <a:stretch>
            <a:fillRect/>
          </a:stretch>
        </p:blipFill>
        <p:spPr>
          <a:xfrm>
            <a:off x="4324000" y="4442233"/>
            <a:ext cx="495999" cy="490363"/>
          </a:xfrm>
          <a:prstGeom prst="rect">
            <a:avLst/>
          </a:prstGeom>
        </p:spPr>
      </p:pic>
    </p:spTree>
    <p:extLst>
      <p:ext uri="{BB962C8B-B14F-4D97-AF65-F5344CB8AC3E}">
        <p14:creationId xmlns:p14="http://schemas.microsoft.com/office/powerpoint/2010/main" val="93082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E6AC7F8-FF76-1BE9-AFAA-B207534D420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0521447-894C-F65A-D404-DE27DD46114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pic>
        <p:nvPicPr>
          <p:cNvPr id="6" name="Picture 5">
            <a:extLst>
              <a:ext uri="{FF2B5EF4-FFF2-40B4-BE49-F238E27FC236}">
                <a16:creationId xmlns:a16="http://schemas.microsoft.com/office/drawing/2014/main" id="{F9DB576B-B73E-4300-E1B1-95A74FE6CBB3}"/>
              </a:ext>
            </a:extLst>
          </p:cNvPr>
          <p:cNvPicPr>
            <a:picLocks noChangeAspect="1"/>
          </p:cNvPicPr>
          <p:nvPr/>
        </p:nvPicPr>
        <p:blipFill>
          <a:blip r:embed="rId3"/>
          <a:stretch>
            <a:fillRect/>
          </a:stretch>
        </p:blipFill>
        <p:spPr>
          <a:xfrm>
            <a:off x="924200" y="1023166"/>
            <a:ext cx="7499364" cy="3375165"/>
          </a:xfrm>
          <a:prstGeom prst="rect">
            <a:avLst/>
          </a:prstGeom>
        </p:spPr>
      </p:pic>
      <p:pic>
        <p:nvPicPr>
          <p:cNvPr id="7" name="Picture 6">
            <a:extLst>
              <a:ext uri="{FF2B5EF4-FFF2-40B4-BE49-F238E27FC236}">
                <a16:creationId xmlns:a16="http://schemas.microsoft.com/office/drawing/2014/main" id="{8EA92967-6654-B695-D15A-618A671AB3E4}"/>
              </a:ext>
            </a:extLst>
          </p:cNvPr>
          <p:cNvPicPr>
            <a:picLocks noChangeAspect="1"/>
          </p:cNvPicPr>
          <p:nvPr/>
        </p:nvPicPr>
        <p:blipFill>
          <a:blip r:embed="rId4"/>
          <a:stretch>
            <a:fillRect/>
          </a:stretch>
        </p:blipFill>
        <p:spPr>
          <a:xfrm>
            <a:off x="117763" y="1564299"/>
            <a:ext cx="3558165" cy="2980818"/>
          </a:xfrm>
          <a:prstGeom prst="rect">
            <a:avLst/>
          </a:prstGeom>
        </p:spPr>
      </p:pic>
      <p:pic>
        <p:nvPicPr>
          <p:cNvPr id="4" name="Picture 3" descr="Logo, company name&#10;&#10;Description automatically generated">
            <a:extLst>
              <a:ext uri="{FF2B5EF4-FFF2-40B4-BE49-F238E27FC236}">
                <a16:creationId xmlns:a16="http://schemas.microsoft.com/office/drawing/2014/main" id="{3302761C-098A-54DF-CC93-1D7A150CAD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sp>
        <p:nvSpPr>
          <p:cNvPr id="8" name="Titre 1">
            <a:extLst>
              <a:ext uri="{FF2B5EF4-FFF2-40B4-BE49-F238E27FC236}">
                <a16:creationId xmlns:a16="http://schemas.microsoft.com/office/drawing/2014/main" id="{87354195-A374-64DF-C2A8-B81CCE2257CD}"/>
              </a:ext>
            </a:extLst>
          </p:cNvPr>
          <p:cNvSpPr>
            <a:spLocks noGrp="1"/>
          </p:cNvSpPr>
          <p:nvPr>
            <p:ph type="title"/>
          </p:nvPr>
        </p:nvSpPr>
        <p:spPr>
          <a:xfrm>
            <a:off x="244142" y="326809"/>
            <a:ext cx="4327858" cy="264688"/>
          </a:xfrm>
        </p:spPr>
        <p:txBody>
          <a:bodyPr>
            <a:noAutofit/>
          </a:bodyPr>
          <a:lstStyle/>
          <a:p>
            <a:r>
              <a:rPr lang="en-US" sz="2000" dirty="0">
                <a:latin typeface="Arial" panose="020B0604020202020204" pitchFamily="34" charset="0"/>
                <a:cs typeface="Arial" panose="020B0604020202020204" pitchFamily="34" charset="0"/>
              </a:rPr>
              <a:t>CHIEF Tempo Floor Mount</a:t>
            </a:r>
            <a:endParaRPr lang="fr-FR"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0DA7589-25AA-5F36-E61F-78A5E9F9F48B}"/>
              </a:ext>
            </a:extLst>
          </p:cNvPr>
          <p:cNvPicPr>
            <a:picLocks noChangeAspect="1"/>
          </p:cNvPicPr>
          <p:nvPr/>
        </p:nvPicPr>
        <p:blipFill>
          <a:blip r:embed="rId6"/>
          <a:stretch>
            <a:fillRect/>
          </a:stretch>
        </p:blipFill>
        <p:spPr>
          <a:xfrm>
            <a:off x="4324000" y="4442233"/>
            <a:ext cx="495999" cy="490363"/>
          </a:xfrm>
          <a:prstGeom prst="rect">
            <a:avLst/>
          </a:prstGeom>
        </p:spPr>
      </p:pic>
    </p:spTree>
    <p:extLst>
      <p:ext uri="{BB962C8B-B14F-4D97-AF65-F5344CB8AC3E}">
        <p14:creationId xmlns:p14="http://schemas.microsoft.com/office/powerpoint/2010/main" val="2896668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Titre 7">
            <a:extLst>
              <a:ext uri="{FF2B5EF4-FFF2-40B4-BE49-F238E27FC236}">
                <a16:creationId xmlns:a16="http://schemas.microsoft.com/office/drawing/2014/main" id="{5B5A24A2-DBBD-B341-983F-F00F393035A1}"/>
              </a:ext>
            </a:extLst>
          </p:cNvPr>
          <p:cNvSpPr>
            <a:spLocks noGrp="1"/>
          </p:cNvSpPr>
          <p:nvPr>
            <p:ph type="title"/>
          </p:nvPr>
        </p:nvSpPr>
        <p:spPr>
          <a:xfrm>
            <a:off x="265622" y="1639830"/>
            <a:ext cx="4163291" cy="2003916"/>
          </a:xfrm>
          <a:prstGeom prst="rect">
            <a:avLst/>
          </a:prstGeom>
          <a:solidFill>
            <a:schemeClr val="accent3">
              <a:alpha val="80000"/>
            </a:schemeClr>
          </a:solidFill>
          <a:effectLst/>
        </p:spPr>
        <p:txBody>
          <a:bodyPr/>
          <a:lstStyle/>
          <a:p>
            <a:pPr algn="r"/>
            <a:r>
              <a:rPr lang="fr-FR" sz="2800" dirty="0">
                <a:solidFill>
                  <a:schemeClr val="bg1"/>
                </a:solidFill>
              </a:rPr>
              <a:t>Forum™ Collaboration Suite</a:t>
            </a:r>
          </a:p>
        </p:txBody>
      </p:sp>
      <p:pic>
        <p:nvPicPr>
          <p:cNvPr id="3" name="Picture 2">
            <a:extLst>
              <a:ext uri="{FF2B5EF4-FFF2-40B4-BE49-F238E27FC236}">
                <a16:creationId xmlns:a16="http://schemas.microsoft.com/office/drawing/2014/main" id="{4617E907-C120-C378-48A2-EEDFB6FAABC1}"/>
              </a:ext>
            </a:extLst>
          </p:cNvPr>
          <p:cNvPicPr>
            <a:picLocks noChangeAspect="1"/>
          </p:cNvPicPr>
          <p:nvPr/>
        </p:nvPicPr>
        <p:blipFill>
          <a:blip r:embed="rId3"/>
          <a:stretch>
            <a:fillRect/>
          </a:stretch>
        </p:blipFill>
        <p:spPr>
          <a:xfrm>
            <a:off x="4260273" y="4324902"/>
            <a:ext cx="494222" cy="499424"/>
          </a:xfrm>
          <a:prstGeom prst="rect">
            <a:avLst/>
          </a:prstGeom>
        </p:spPr>
      </p:pic>
      <p:sp>
        <p:nvSpPr>
          <p:cNvPr id="2" name="TextBox 1">
            <a:extLst>
              <a:ext uri="{FF2B5EF4-FFF2-40B4-BE49-F238E27FC236}">
                <a16:creationId xmlns:a16="http://schemas.microsoft.com/office/drawing/2014/main" id="{BB0CDEBE-83D4-C73E-DCB9-1637438322D4}"/>
              </a:ext>
            </a:extLst>
          </p:cNvPr>
          <p:cNvSpPr txBox="1"/>
          <p:nvPr/>
        </p:nvSpPr>
        <p:spPr>
          <a:xfrm>
            <a:off x="4662055" y="1489547"/>
            <a:ext cx="4371110" cy="1057149"/>
          </a:xfrm>
          <a:prstGeom prst="rect">
            <a:avLst/>
          </a:prstGeom>
          <a:noFill/>
        </p:spPr>
        <p:txBody>
          <a:bodyPr wrap="square">
            <a:spAutoFit/>
          </a:bodyPr>
          <a:lstStyle/>
          <a:p>
            <a:pPr marL="0" marR="0" lvl="0" indent="0" algn="l" defTabSz="914378" rtl="0" eaLnBrk="1" fontAlgn="auto" latinLnBrk="0" hangingPunct="1">
              <a:lnSpc>
                <a:spcPts val="2925"/>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62626"/>
                </a:solidFill>
                <a:effectLst/>
                <a:uLnTx/>
                <a:uFillTx/>
                <a:latin typeface="Arial" panose="020B0604020202020204"/>
                <a:ea typeface="+mn-ea"/>
                <a:cs typeface="+mn-cs"/>
              </a:rPr>
              <a:t>Forum™ Collaboration Suite Display Stand and Shroud</a:t>
            </a:r>
          </a:p>
          <a:p>
            <a:pPr marL="0" marR="0" lvl="0" indent="0" algn="l" defTabSz="914378" rtl="0" eaLnBrk="1" fontAlgn="auto" latinLnBrk="0" hangingPunct="1">
              <a:lnSpc>
                <a:spcPts val="18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545454"/>
                </a:solidFill>
                <a:effectLst/>
                <a:uLnTx/>
                <a:uFillTx/>
                <a:latin typeface="Arial" panose="020B0604020202020204"/>
                <a:ea typeface="+mn-ea"/>
                <a:cs typeface="+mn-cs"/>
              </a:rPr>
              <a:t>Forum™ Collaboration Suite Display Stand and </a:t>
            </a:r>
          </a:p>
          <a:p>
            <a:pPr marL="0" marR="0" lvl="0" indent="0" algn="l" defTabSz="914378" rtl="0" eaLnBrk="1" fontAlgn="auto" latinLnBrk="0" hangingPunct="1">
              <a:lnSpc>
                <a:spcPts val="18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545454"/>
                </a:solidFill>
                <a:effectLst/>
                <a:uLnTx/>
                <a:uFillTx/>
                <a:latin typeface="Arial" panose="020B0604020202020204"/>
                <a:ea typeface="+mn-ea"/>
                <a:cs typeface="+mn-cs"/>
              </a:rPr>
              <a:t>Shroud Series SKU: Select options for SKU</a:t>
            </a:r>
          </a:p>
        </p:txBody>
      </p:sp>
      <p:pic>
        <p:nvPicPr>
          <p:cNvPr id="4" name="Picture 3" descr="Logo, company name&#10;&#10;Description automatically generated">
            <a:extLst>
              <a:ext uri="{FF2B5EF4-FFF2-40B4-BE49-F238E27FC236}">
                <a16:creationId xmlns:a16="http://schemas.microsoft.com/office/drawing/2014/main" id="{9AD889A0-B72F-2922-BAF2-DB4171978D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5" name="Picture 4">
            <a:extLst>
              <a:ext uri="{FF2B5EF4-FFF2-40B4-BE49-F238E27FC236}">
                <a16:creationId xmlns:a16="http://schemas.microsoft.com/office/drawing/2014/main" id="{B061B2A5-CCAC-A674-8B53-066314C721F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Tree>
    <p:extLst>
      <p:ext uri="{BB962C8B-B14F-4D97-AF65-F5344CB8AC3E}">
        <p14:creationId xmlns:p14="http://schemas.microsoft.com/office/powerpoint/2010/main" val="1814583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A18B9D-262A-8CA7-E3D8-77A964C4D399}"/>
              </a:ext>
            </a:extLst>
          </p:cNvPr>
          <p:cNvPicPr>
            <a:picLocks noChangeAspect="1"/>
          </p:cNvPicPr>
          <p:nvPr/>
        </p:nvPicPr>
        <p:blipFill>
          <a:blip r:embed="rId3"/>
          <a:stretch>
            <a:fillRect/>
          </a:stretch>
        </p:blipFill>
        <p:spPr>
          <a:xfrm>
            <a:off x="7184732" y="1006883"/>
            <a:ext cx="1959268" cy="3388442"/>
          </a:xfrm>
          <a:prstGeom prst="rect">
            <a:avLst/>
          </a:prstGeom>
        </p:spPr>
      </p:pic>
      <p:sp>
        <p:nvSpPr>
          <p:cNvPr id="4" name="Content Placeholder 3"/>
          <p:cNvSpPr>
            <a:spLocks noGrp="1"/>
          </p:cNvSpPr>
          <p:nvPr>
            <p:ph idx="4294967295"/>
          </p:nvPr>
        </p:nvSpPr>
        <p:spPr>
          <a:xfrm>
            <a:off x="62345" y="3447410"/>
            <a:ext cx="5082312" cy="1121383"/>
          </a:xfrm>
          <a:prstGeom prst="rect">
            <a:avLst/>
          </a:prstGeom>
        </p:spPr>
        <p:txBody>
          <a:bodyPr>
            <a:normAutofit/>
          </a:bodyPr>
          <a:lstStyle/>
          <a:p>
            <a:pPr lvl="1"/>
            <a:r>
              <a:rPr lang="en-US" sz="1000" dirty="0"/>
              <a:t>Designed for open or closed hybrid workspaces </a:t>
            </a:r>
          </a:p>
          <a:p>
            <a:pPr lvl="1"/>
            <a:r>
              <a:rPr lang="en-US" sz="1000" dirty="0"/>
              <a:t>Freestanding or Floor-to-wall in dark or light finishes</a:t>
            </a:r>
          </a:p>
          <a:p>
            <a:pPr lvl="1"/>
            <a:r>
              <a:rPr lang="en-US" sz="1000" dirty="0"/>
              <a:t>Available with table configurations</a:t>
            </a:r>
          </a:p>
          <a:p>
            <a:pPr lvl="1"/>
            <a:r>
              <a:rPr lang="en-US" sz="1000" dirty="0"/>
              <a:t>For Single and Dual displays up to 105”</a:t>
            </a:r>
          </a:p>
          <a:p>
            <a:pPr lvl="1"/>
            <a:r>
              <a:rPr lang="en-US" sz="1000" dirty="0"/>
              <a:t>Integrated in Modus VR</a:t>
            </a:r>
            <a:endParaRPr lang="en-US" dirty="0"/>
          </a:p>
        </p:txBody>
      </p:sp>
      <p:sp>
        <p:nvSpPr>
          <p:cNvPr id="13" name="Oval 12">
            <a:extLst>
              <a:ext uri="{FF2B5EF4-FFF2-40B4-BE49-F238E27FC236}">
                <a16:creationId xmlns:a16="http://schemas.microsoft.com/office/drawing/2014/main" id="{5F90D766-D3B0-6006-7876-80D9518D5979}"/>
              </a:ext>
            </a:extLst>
          </p:cNvPr>
          <p:cNvSpPr/>
          <p:nvPr/>
        </p:nvSpPr>
        <p:spPr bwMode="auto">
          <a:xfrm>
            <a:off x="5462509" y="3554881"/>
            <a:ext cx="1280482" cy="1224394"/>
          </a:xfrm>
          <a:prstGeom prst="ellipse">
            <a:avLst/>
          </a:prstGeom>
          <a:blipFill>
            <a:blip r:embed="rId4">
              <a:alphaModFix amt="98000"/>
            </a:blip>
            <a:stretch>
              <a:fillRect/>
            </a:stretch>
          </a:blipFill>
          <a:ln>
            <a:solidFill>
              <a:srgbClr val="BFBFBF"/>
            </a:solidFill>
          </a:ln>
          <a:effectLst/>
        </p:spPr>
        <p:txBody>
          <a:bodyPr wrap="square"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2" name="Straight Connector 11">
            <a:extLst>
              <a:ext uri="{FF2B5EF4-FFF2-40B4-BE49-F238E27FC236}">
                <a16:creationId xmlns:a16="http://schemas.microsoft.com/office/drawing/2014/main" id="{AFEFC8DB-1B0D-405A-B89B-9E778FC2D6C5}"/>
              </a:ext>
            </a:extLst>
          </p:cNvPr>
          <p:cNvCxnSpPr>
            <a:cxnSpLocks/>
            <a:stCxn id="17" idx="3"/>
          </p:cNvCxnSpPr>
          <p:nvPr/>
        </p:nvCxnSpPr>
        <p:spPr>
          <a:xfrm>
            <a:off x="5811982" y="2727591"/>
            <a:ext cx="2691119" cy="701695"/>
          </a:xfrm>
          <a:prstGeom prst="line">
            <a:avLst/>
          </a:prstGeom>
          <a:ln>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3E24AC0C-257F-ECF6-DA83-2DDC4C23517D}"/>
              </a:ext>
            </a:extLst>
          </p:cNvPr>
          <p:cNvSpPr/>
          <p:nvPr/>
        </p:nvSpPr>
        <p:spPr bwMode="auto">
          <a:xfrm>
            <a:off x="5462509" y="885364"/>
            <a:ext cx="1280482" cy="1224394"/>
          </a:xfrm>
          <a:prstGeom prst="ellipse">
            <a:avLst/>
          </a:prstGeom>
          <a:blipFill>
            <a:blip r:embed="rId5">
              <a:alphaModFix amt="98000"/>
            </a:blip>
            <a:stretch>
              <a:fillRect/>
            </a:stretch>
          </a:blipFill>
          <a:ln>
            <a:solidFill>
              <a:srgbClr val="BFBFBF"/>
            </a:solidFill>
          </a:ln>
          <a:effectLst/>
        </p:spPr>
        <p:txBody>
          <a:bodyPr wrap="square"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FD2F2498-FFF3-0473-2A32-8F8E11CA7CC3}"/>
              </a:ext>
            </a:extLst>
          </p:cNvPr>
          <p:cNvCxnSpPr>
            <a:cxnSpLocks/>
          </p:cNvCxnSpPr>
          <p:nvPr/>
        </p:nvCxnSpPr>
        <p:spPr>
          <a:xfrm>
            <a:off x="6742991" y="1497561"/>
            <a:ext cx="1760110" cy="1933500"/>
          </a:xfrm>
          <a:prstGeom prst="line">
            <a:avLst/>
          </a:prstGeom>
          <a:ln>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6A70A48-5B32-1BC8-051A-DA37C3C4529B}"/>
              </a:ext>
            </a:extLst>
          </p:cNvPr>
          <p:cNvCxnSpPr>
            <a:cxnSpLocks/>
          </p:cNvCxnSpPr>
          <p:nvPr/>
        </p:nvCxnSpPr>
        <p:spPr>
          <a:xfrm flipV="1">
            <a:off x="6742991" y="3431061"/>
            <a:ext cx="1760110" cy="705556"/>
          </a:xfrm>
          <a:prstGeom prst="line">
            <a:avLst/>
          </a:prstGeom>
          <a:ln>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681601D-C274-4E25-C97B-CEE4D5E47635}"/>
              </a:ext>
            </a:extLst>
          </p:cNvPr>
          <p:cNvPicPr>
            <a:picLocks noChangeAspect="1"/>
          </p:cNvPicPr>
          <p:nvPr/>
        </p:nvPicPr>
        <p:blipFill>
          <a:blip r:embed="rId6"/>
          <a:stretch>
            <a:fillRect/>
          </a:stretch>
        </p:blipFill>
        <p:spPr>
          <a:xfrm>
            <a:off x="3937884" y="4395325"/>
            <a:ext cx="460935" cy="465787"/>
          </a:xfrm>
          <a:prstGeom prst="rect">
            <a:avLst/>
          </a:prstGeom>
        </p:spPr>
      </p:pic>
      <p:pic>
        <p:nvPicPr>
          <p:cNvPr id="3" name="Picture 2" descr="Logo, company name&#10;&#10;Description automatically generated">
            <a:extLst>
              <a:ext uri="{FF2B5EF4-FFF2-40B4-BE49-F238E27FC236}">
                <a16:creationId xmlns:a16="http://schemas.microsoft.com/office/drawing/2014/main" id="{EC2A5445-39FD-2881-DA4C-8822050603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sp>
        <p:nvSpPr>
          <p:cNvPr id="6" name="TextBox 5">
            <a:extLst>
              <a:ext uri="{FF2B5EF4-FFF2-40B4-BE49-F238E27FC236}">
                <a16:creationId xmlns:a16="http://schemas.microsoft.com/office/drawing/2014/main" id="{8121D618-C24E-860E-A200-48839BD3EA79}"/>
              </a:ext>
            </a:extLst>
          </p:cNvPr>
          <p:cNvSpPr txBox="1"/>
          <p:nvPr/>
        </p:nvSpPr>
        <p:spPr>
          <a:xfrm>
            <a:off x="720437" y="1557524"/>
            <a:ext cx="4572000" cy="246221"/>
          </a:xfrm>
          <a:prstGeom prst="rect">
            <a:avLst/>
          </a:prstGeom>
          <a:noFill/>
        </p:spPr>
        <p:txBody>
          <a:bodyPr wrap="square">
            <a:spAutoFit/>
          </a:bodyPr>
          <a:lstStyle/>
          <a:p>
            <a:r>
              <a:rPr lang="de-DE" sz="1000" b="1" dirty="0">
                <a:solidFill>
                  <a:schemeClr val="tx1">
                    <a:lumMod val="50000"/>
                  </a:schemeClr>
                </a:solidFill>
              </a:rPr>
              <a:t>Forum™ Collaboration Suite</a:t>
            </a:r>
          </a:p>
        </p:txBody>
      </p:sp>
      <p:pic>
        <p:nvPicPr>
          <p:cNvPr id="17" name="Picture 16">
            <a:extLst>
              <a:ext uri="{FF2B5EF4-FFF2-40B4-BE49-F238E27FC236}">
                <a16:creationId xmlns:a16="http://schemas.microsoft.com/office/drawing/2014/main" id="{9589467E-2811-8DCE-F4BE-59C4F0E3D0FB}"/>
              </a:ext>
            </a:extLst>
          </p:cNvPr>
          <p:cNvPicPr>
            <a:picLocks noChangeAspect="1"/>
          </p:cNvPicPr>
          <p:nvPr/>
        </p:nvPicPr>
        <p:blipFill>
          <a:blip r:embed="rId8"/>
          <a:stretch>
            <a:fillRect/>
          </a:stretch>
        </p:blipFill>
        <p:spPr>
          <a:xfrm>
            <a:off x="3657518" y="1696090"/>
            <a:ext cx="2154464" cy="2063001"/>
          </a:xfrm>
          <a:prstGeom prst="rect">
            <a:avLst/>
          </a:prstGeom>
        </p:spPr>
      </p:pic>
      <p:pic>
        <p:nvPicPr>
          <p:cNvPr id="2" name="Picture 1">
            <a:extLst>
              <a:ext uri="{FF2B5EF4-FFF2-40B4-BE49-F238E27FC236}">
                <a16:creationId xmlns:a16="http://schemas.microsoft.com/office/drawing/2014/main" id="{C9EFD8B1-EFA2-8412-C466-6B2238B4C79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Tree>
    <p:extLst>
      <p:ext uri="{BB962C8B-B14F-4D97-AF65-F5344CB8AC3E}">
        <p14:creationId xmlns:p14="http://schemas.microsoft.com/office/powerpoint/2010/main" val="762834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D0CBE14-877A-73FA-11DB-A6E838ED01AB}"/>
            </a:ext>
          </a:extLst>
        </p:cNvPr>
        <p:cNvGrpSpPr/>
        <p:nvPr/>
      </p:nvGrpSpPr>
      <p:grpSpPr>
        <a:xfrm>
          <a:off x="0" y="0"/>
          <a:ext cx="0" cy="0"/>
          <a:chOff x="0" y="0"/>
          <a:chExt cx="0" cy="0"/>
        </a:xfrm>
      </p:grpSpPr>
      <p:pic>
        <p:nvPicPr>
          <p:cNvPr id="7" name="Picture 6" descr="A room with a tv and chairs&#10;&#10;AI-generated content may be incorrect.">
            <a:extLst>
              <a:ext uri="{FF2B5EF4-FFF2-40B4-BE49-F238E27FC236}">
                <a16:creationId xmlns:a16="http://schemas.microsoft.com/office/drawing/2014/main" id="{F472211C-82B3-4AFC-FFF5-13F420FBBBA3}"/>
              </a:ext>
            </a:extLst>
          </p:cNvPr>
          <p:cNvPicPr>
            <a:picLocks noChangeAspect="1"/>
          </p:cNvPicPr>
          <p:nvPr/>
        </p:nvPicPr>
        <p:blipFill>
          <a:blip r:embed="rId3"/>
          <a:srcRect t="13166"/>
          <a:stretch>
            <a:fillRect/>
          </a:stretch>
        </p:blipFill>
        <p:spPr>
          <a:xfrm>
            <a:off x="1510560" y="1105152"/>
            <a:ext cx="5896080" cy="3199864"/>
          </a:xfrm>
          <a:prstGeom prst="rect">
            <a:avLst/>
          </a:prstGeom>
        </p:spPr>
      </p:pic>
      <p:sp>
        <p:nvSpPr>
          <p:cNvPr id="2" name="Title 1">
            <a:extLst>
              <a:ext uri="{FF2B5EF4-FFF2-40B4-BE49-F238E27FC236}">
                <a16:creationId xmlns:a16="http://schemas.microsoft.com/office/drawing/2014/main" id="{4D6B4D73-9455-F7E4-236E-054DC3E18409}"/>
              </a:ext>
            </a:extLst>
          </p:cNvPr>
          <p:cNvSpPr>
            <a:spLocks noGrp="1"/>
          </p:cNvSpPr>
          <p:nvPr>
            <p:ph type="title"/>
          </p:nvPr>
        </p:nvSpPr>
        <p:spPr>
          <a:xfrm>
            <a:off x="244141" y="326809"/>
            <a:ext cx="5321939" cy="264688"/>
          </a:xfrm>
          <a:prstGeom prst="rect">
            <a:avLst/>
          </a:prstGeom>
        </p:spPr>
        <p:txBody>
          <a:bodyPr/>
          <a:lstStyle/>
          <a:p>
            <a:r>
              <a:rPr lang="en-US" dirty="0">
                <a:solidFill>
                  <a:schemeClr val="tx1">
                    <a:lumMod val="50000"/>
                  </a:schemeClr>
                </a:solidFill>
              </a:rPr>
              <a:t>Forum™ Collaboration Suite</a:t>
            </a:r>
            <a:endParaRPr lang="en-US" dirty="0"/>
          </a:p>
        </p:txBody>
      </p:sp>
      <p:sp>
        <p:nvSpPr>
          <p:cNvPr id="4" name="Content Placeholder 3">
            <a:extLst>
              <a:ext uri="{FF2B5EF4-FFF2-40B4-BE49-F238E27FC236}">
                <a16:creationId xmlns:a16="http://schemas.microsoft.com/office/drawing/2014/main" id="{CE9B384A-0101-A4E2-DB4B-859878E0F728}"/>
              </a:ext>
            </a:extLst>
          </p:cNvPr>
          <p:cNvSpPr>
            <a:spLocks noGrp="1"/>
          </p:cNvSpPr>
          <p:nvPr>
            <p:ph idx="4294967295"/>
          </p:nvPr>
        </p:nvSpPr>
        <p:spPr>
          <a:xfrm>
            <a:off x="0" y="1105152"/>
            <a:ext cx="5321940" cy="3060386"/>
          </a:xfrm>
          <a:prstGeom prst="rect">
            <a:avLst/>
          </a:prstGeom>
        </p:spPr>
        <p:txBody>
          <a:bodyPr>
            <a:normAutofit/>
          </a:bodyPr>
          <a:lstStyle/>
          <a:p>
            <a:pPr lvl="1"/>
            <a:endParaRPr lang="en-US" dirty="0"/>
          </a:p>
          <a:p>
            <a:endParaRPr lang="en-US" dirty="0"/>
          </a:p>
        </p:txBody>
      </p:sp>
      <p:pic>
        <p:nvPicPr>
          <p:cNvPr id="5" name="Picture 4" descr="Logo, company name&#10;&#10;Description automatically generated">
            <a:extLst>
              <a:ext uri="{FF2B5EF4-FFF2-40B4-BE49-F238E27FC236}">
                <a16:creationId xmlns:a16="http://schemas.microsoft.com/office/drawing/2014/main" id="{46FDBFE0-5A8F-1026-42AF-8067D22813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6" name="Picture 5">
            <a:extLst>
              <a:ext uri="{FF2B5EF4-FFF2-40B4-BE49-F238E27FC236}">
                <a16:creationId xmlns:a16="http://schemas.microsoft.com/office/drawing/2014/main" id="{086C94AE-6522-DB40-9C20-28F27B897C3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pic>
        <p:nvPicPr>
          <p:cNvPr id="9" name="Picture 8">
            <a:extLst>
              <a:ext uri="{FF2B5EF4-FFF2-40B4-BE49-F238E27FC236}">
                <a16:creationId xmlns:a16="http://schemas.microsoft.com/office/drawing/2014/main" id="{8D4EE1B9-38BE-90BE-CB66-C22CD881A10A}"/>
              </a:ext>
            </a:extLst>
          </p:cNvPr>
          <p:cNvPicPr>
            <a:picLocks noChangeAspect="1"/>
          </p:cNvPicPr>
          <p:nvPr/>
        </p:nvPicPr>
        <p:blipFill>
          <a:blip r:embed="rId6"/>
          <a:stretch>
            <a:fillRect/>
          </a:stretch>
        </p:blipFill>
        <p:spPr>
          <a:xfrm>
            <a:off x="3937884" y="4395325"/>
            <a:ext cx="460935" cy="465787"/>
          </a:xfrm>
          <a:prstGeom prst="rect">
            <a:avLst/>
          </a:prstGeom>
        </p:spPr>
      </p:pic>
    </p:spTree>
    <p:extLst>
      <p:ext uri="{BB962C8B-B14F-4D97-AF65-F5344CB8AC3E}">
        <p14:creationId xmlns:p14="http://schemas.microsoft.com/office/powerpoint/2010/main" val="23011765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65689FD-A324-9178-3C55-5A3E62CF29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DF32D1-497A-A4AF-0AA2-80C93CF7E9F8}"/>
              </a:ext>
            </a:extLst>
          </p:cNvPr>
          <p:cNvSpPr>
            <a:spLocks noGrp="1"/>
          </p:cNvSpPr>
          <p:nvPr>
            <p:ph type="title"/>
          </p:nvPr>
        </p:nvSpPr>
        <p:spPr>
          <a:xfrm>
            <a:off x="244141" y="326809"/>
            <a:ext cx="5321939" cy="264688"/>
          </a:xfrm>
          <a:prstGeom prst="rect">
            <a:avLst/>
          </a:prstGeom>
        </p:spPr>
        <p:txBody>
          <a:bodyPr/>
          <a:lstStyle/>
          <a:p>
            <a:r>
              <a:rPr lang="en-US" dirty="0">
                <a:solidFill>
                  <a:schemeClr val="tx1">
                    <a:lumMod val="50000"/>
                  </a:schemeClr>
                </a:solidFill>
              </a:rPr>
              <a:t>Forum™ Collaboration Suite</a:t>
            </a:r>
            <a:endParaRPr lang="en-US" dirty="0"/>
          </a:p>
        </p:txBody>
      </p:sp>
      <p:sp>
        <p:nvSpPr>
          <p:cNvPr id="4" name="Content Placeholder 3">
            <a:extLst>
              <a:ext uri="{FF2B5EF4-FFF2-40B4-BE49-F238E27FC236}">
                <a16:creationId xmlns:a16="http://schemas.microsoft.com/office/drawing/2014/main" id="{FD7B49E8-5206-04FF-157F-4899C51A85A1}"/>
              </a:ext>
            </a:extLst>
          </p:cNvPr>
          <p:cNvSpPr>
            <a:spLocks noGrp="1"/>
          </p:cNvSpPr>
          <p:nvPr>
            <p:ph idx="4294967295"/>
          </p:nvPr>
        </p:nvSpPr>
        <p:spPr>
          <a:xfrm>
            <a:off x="0" y="1105152"/>
            <a:ext cx="5321940" cy="3060386"/>
          </a:xfrm>
          <a:prstGeom prst="rect">
            <a:avLst/>
          </a:prstGeom>
        </p:spPr>
        <p:txBody>
          <a:bodyPr>
            <a:normAutofit/>
          </a:bodyPr>
          <a:lstStyle/>
          <a:p>
            <a:pPr lvl="1"/>
            <a:endParaRPr lang="en-US" dirty="0"/>
          </a:p>
          <a:p>
            <a:endParaRPr lang="en-US" dirty="0"/>
          </a:p>
        </p:txBody>
      </p:sp>
      <p:pic>
        <p:nvPicPr>
          <p:cNvPr id="6" name="Picture 5">
            <a:extLst>
              <a:ext uri="{FF2B5EF4-FFF2-40B4-BE49-F238E27FC236}">
                <a16:creationId xmlns:a16="http://schemas.microsoft.com/office/drawing/2014/main" id="{E48BE1C3-41D3-4812-9D4C-1FA83C8B5472}"/>
              </a:ext>
            </a:extLst>
          </p:cNvPr>
          <p:cNvPicPr>
            <a:picLocks noChangeAspect="1"/>
          </p:cNvPicPr>
          <p:nvPr/>
        </p:nvPicPr>
        <p:blipFill>
          <a:blip r:embed="rId3"/>
          <a:stretch>
            <a:fillRect/>
          </a:stretch>
        </p:blipFill>
        <p:spPr>
          <a:xfrm>
            <a:off x="1366593" y="842611"/>
            <a:ext cx="5141307" cy="3322927"/>
          </a:xfrm>
          <a:prstGeom prst="rect">
            <a:avLst/>
          </a:prstGeom>
        </p:spPr>
      </p:pic>
      <p:pic>
        <p:nvPicPr>
          <p:cNvPr id="8" name="Picture 7">
            <a:extLst>
              <a:ext uri="{FF2B5EF4-FFF2-40B4-BE49-F238E27FC236}">
                <a16:creationId xmlns:a16="http://schemas.microsoft.com/office/drawing/2014/main" id="{C1440481-07DC-8B72-8286-49C075FE741F}"/>
              </a:ext>
            </a:extLst>
          </p:cNvPr>
          <p:cNvPicPr>
            <a:picLocks noChangeAspect="1"/>
          </p:cNvPicPr>
          <p:nvPr/>
        </p:nvPicPr>
        <p:blipFill>
          <a:blip r:embed="rId4"/>
          <a:stretch>
            <a:fillRect/>
          </a:stretch>
        </p:blipFill>
        <p:spPr>
          <a:xfrm>
            <a:off x="6584823" y="1636294"/>
            <a:ext cx="2361749" cy="1998102"/>
          </a:xfrm>
          <a:prstGeom prst="rect">
            <a:avLst/>
          </a:prstGeom>
        </p:spPr>
      </p:pic>
      <p:cxnSp>
        <p:nvCxnSpPr>
          <p:cNvPr id="9" name="Straight Connector 8">
            <a:extLst>
              <a:ext uri="{FF2B5EF4-FFF2-40B4-BE49-F238E27FC236}">
                <a16:creationId xmlns:a16="http://schemas.microsoft.com/office/drawing/2014/main" id="{BDD30949-D860-F515-B85A-A83E945A2212}"/>
              </a:ext>
            </a:extLst>
          </p:cNvPr>
          <p:cNvCxnSpPr>
            <a:cxnSpLocks/>
          </p:cNvCxnSpPr>
          <p:nvPr/>
        </p:nvCxnSpPr>
        <p:spPr>
          <a:xfrm flipH="1">
            <a:off x="5566080" y="2916432"/>
            <a:ext cx="1826639" cy="166850"/>
          </a:xfrm>
          <a:prstGeom prst="line">
            <a:avLst/>
          </a:prstGeom>
          <a:ln>
            <a:solidFill>
              <a:srgbClr val="FF0000"/>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91FBE96-0169-D674-02FA-55507ECA6E2F}"/>
              </a:ext>
            </a:extLst>
          </p:cNvPr>
          <p:cNvCxnSpPr>
            <a:cxnSpLocks/>
          </p:cNvCxnSpPr>
          <p:nvPr/>
        </p:nvCxnSpPr>
        <p:spPr>
          <a:xfrm flipH="1">
            <a:off x="5566080" y="1974359"/>
            <a:ext cx="1826639" cy="296975"/>
          </a:xfrm>
          <a:prstGeom prst="line">
            <a:avLst/>
          </a:prstGeom>
          <a:ln>
            <a:solidFill>
              <a:srgbClr val="FF0000"/>
            </a:solidFill>
            <a:tailEnd type="oval" w="med" len="med"/>
          </a:ln>
        </p:spPr>
        <p:style>
          <a:lnRef idx="1">
            <a:schemeClr val="accent1"/>
          </a:lnRef>
          <a:fillRef idx="0">
            <a:schemeClr val="accent1"/>
          </a:fillRef>
          <a:effectRef idx="0">
            <a:schemeClr val="accent1"/>
          </a:effectRef>
          <a:fontRef idx="minor">
            <a:schemeClr val="tx1"/>
          </a:fontRef>
        </p:style>
      </p:cxnSp>
      <p:pic>
        <p:nvPicPr>
          <p:cNvPr id="5" name="Picture 4" descr="Logo, company name&#10;&#10;Description automatically generated">
            <a:extLst>
              <a:ext uri="{FF2B5EF4-FFF2-40B4-BE49-F238E27FC236}">
                <a16:creationId xmlns:a16="http://schemas.microsoft.com/office/drawing/2014/main" id="{DC99A618-8E6B-19D5-7C91-A55E8E4FAE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10" name="Picture 9">
            <a:extLst>
              <a:ext uri="{FF2B5EF4-FFF2-40B4-BE49-F238E27FC236}">
                <a16:creationId xmlns:a16="http://schemas.microsoft.com/office/drawing/2014/main" id="{3F803817-9D0D-3323-ECA9-AD40D165356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pic>
        <p:nvPicPr>
          <p:cNvPr id="11" name="Picture 10">
            <a:extLst>
              <a:ext uri="{FF2B5EF4-FFF2-40B4-BE49-F238E27FC236}">
                <a16:creationId xmlns:a16="http://schemas.microsoft.com/office/drawing/2014/main" id="{C60FD4DD-F720-7E9E-AFC5-BD8BAFD69C54}"/>
              </a:ext>
            </a:extLst>
          </p:cNvPr>
          <p:cNvPicPr>
            <a:picLocks noChangeAspect="1"/>
          </p:cNvPicPr>
          <p:nvPr/>
        </p:nvPicPr>
        <p:blipFill>
          <a:blip r:embed="rId7"/>
          <a:stretch>
            <a:fillRect/>
          </a:stretch>
        </p:blipFill>
        <p:spPr>
          <a:xfrm>
            <a:off x="3937884" y="4395325"/>
            <a:ext cx="460935" cy="465787"/>
          </a:xfrm>
          <a:prstGeom prst="rect">
            <a:avLst/>
          </a:prstGeom>
        </p:spPr>
      </p:pic>
    </p:spTree>
    <p:extLst>
      <p:ext uri="{BB962C8B-B14F-4D97-AF65-F5344CB8AC3E}">
        <p14:creationId xmlns:p14="http://schemas.microsoft.com/office/powerpoint/2010/main" val="1047385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3192276-F570-D38C-9F3B-5B66564FE29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F3C6BD5-E8FE-B388-CD60-E1A127D8C957}"/>
              </a:ext>
            </a:extLst>
          </p:cNvPr>
          <p:cNvSpPr/>
          <p:nvPr/>
        </p:nvSpPr>
        <p:spPr bwMode="auto">
          <a:xfrm>
            <a:off x="7200900" y="4451684"/>
            <a:ext cx="1738563" cy="460365"/>
          </a:xfrm>
          <a:prstGeom prst="rect">
            <a:avLst/>
          </a:prstGeom>
          <a:solidFill>
            <a:schemeClr val="bg1"/>
          </a:solidFill>
          <a:ln>
            <a:solidFill>
              <a:schemeClr val="bg1"/>
            </a:solidFill>
          </a:ln>
          <a:effectLst/>
        </p:spPr>
        <p:txBody>
          <a:bodyPr wrap="square"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itre 5">
            <a:extLst>
              <a:ext uri="{FF2B5EF4-FFF2-40B4-BE49-F238E27FC236}">
                <a16:creationId xmlns:a16="http://schemas.microsoft.com/office/drawing/2014/main" id="{123EF641-ABB0-7431-DBFC-2E13FFA20123}"/>
              </a:ext>
            </a:extLst>
          </p:cNvPr>
          <p:cNvSpPr>
            <a:spLocks noGrp="1"/>
          </p:cNvSpPr>
          <p:nvPr>
            <p:ph type="title"/>
          </p:nvPr>
        </p:nvSpPr>
        <p:spPr>
          <a:xfrm>
            <a:off x="636165" y="711923"/>
            <a:ext cx="2315627" cy="1260161"/>
          </a:xfrm>
        </p:spPr>
        <p:txBody>
          <a:bodyPr/>
          <a:lstStyle/>
          <a:p>
            <a:r>
              <a:rPr lang="fr-FR" dirty="0"/>
              <a:t>Storage Solutions</a:t>
            </a:r>
          </a:p>
        </p:txBody>
      </p:sp>
      <p:sp>
        <p:nvSpPr>
          <p:cNvPr id="3" name="Titre 7">
            <a:extLst>
              <a:ext uri="{FF2B5EF4-FFF2-40B4-BE49-F238E27FC236}">
                <a16:creationId xmlns:a16="http://schemas.microsoft.com/office/drawing/2014/main" id="{A530C282-F235-7447-6E98-93AC5A06C348}"/>
              </a:ext>
            </a:extLst>
          </p:cNvPr>
          <p:cNvSpPr txBox="1">
            <a:spLocks/>
          </p:cNvSpPr>
          <p:nvPr/>
        </p:nvSpPr>
        <p:spPr>
          <a:xfrm>
            <a:off x="505194" y="1622712"/>
            <a:ext cx="3420437" cy="2700345"/>
          </a:xfrm>
          <a:prstGeom prst="rect">
            <a:avLst/>
          </a:prstGeom>
          <a:solidFill>
            <a:schemeClr val="accent3">
              <a:alpha val="80000"/>
            </a:schemeClr>
          </a:solidFill>
          <a:effectLst/>
        </p:spPr>
        <p:txBody>
          <a:bodyPr vert="horz" lIns="0" tIns="0" rIns="0" bIns="0" rtlCol="0" anchor="b">
            <a:noAutofit/>
          </a:bodyPr>
          <a:lstStyle>
            <a:lvl1pPr algn="l" defTabSz="914400" rtl="0" eaLnBrk="1" latinLnBrk="0" hangingPunct="1">
              <a:lnSpc>
                <a:spcPct val="90000"/>
              </a:lnSpc>
              <a:spcBef>
                <a:spcPct val="0"/>
              </a:spcBef>
              <a:buNone/>
              <a:defRPr sz="2400" b="1" kern="1200" cap="all" baseline="0">
                <a:solidFill>
                  <a:schemeClr val="bg1"/>
                </a:solidFill>
                <a:latin typeface="Arial" panose="020B0604020202020204" pitchFamily="34" charset="0"/>
                <a:ea typeface="+mj-ea"/>
                <a:cs typeface="Arial" panose="020B0604020202020204" pitchFamily="34" charset="0"/>
              </a:defRPr>
            </a:lvl1pPr>
          </a:lstStyle>
          <a:p>
            <a:r>
              <a:rPr lang="en-US" b="0" dirty="0"/>
              <a:t>C3 Credenza </a:t>
            </a:r>
          </a:p>
          <a:p>
            <a:r>
              <a:rPr lang="en-US" b="0" dirty="0"/>
              <a:t>Frame for C3 Wood Kit</a:t>
            </a:r>
          </a:p>
        </p:txBody>
      </p:sp>
      <p:pic>
        <p:nvPicPr>
          <p:cNvPr id="5" name="Picture 4">
            <a:extLst>
              <a:ext uri="{FF2B5EF4-FFF2-40B4-BE49-F238E27FC236}">
                <a16:creationId xmlns:a16="http://schemas.microsoft.com/office/drawing/2014/main" id="{95A96A9D-4A9D-79E8-D455-0F2FB598D515}"/>
              </a:ext>
            </a:extLst>
          </p:cNvPr>
          <p:cNvPicPr>
            <a:picLocks noChangeAspect="1"/>
          </p:cNvPicPr>
          <p:nvPr/>
        </p:nvPicPr>
        <p:blipFill>
          <a:blip r:embed="rId3"/>
          <a:stretch>
            <a:fillRect/>
          </a:stretch>
        </p:blipFill>
        <p:spPr>
          <a:xfrm>
            <a:off x="4215989" y="1553440"/>
            <a:ext cx="4291846" cy="1342159"/>
          </a:xfrm>
          <a:prstGeom prst="rect">
            <a:avLst/>
          </a:prstGeom>
        </p:spPr>
      </p:pic>
      <p:pic>
        <p:nvPicPr>
          <p:cNvPr id="4" name="Picture 3" descr="Logo, company name&#10;&#10;Description automatically generated">
            <a:extLst>
              <a:ext uri="{FF2B5EF4-FFF2-40B4-BE49-F238E27FC236}">
                <a16:creationId xmlns:a16="http://schemas.microsoft.com/office/drawing/2014/main" id="{CCD7ED63-D0D4-AFEB-EE8B-D28799E526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7" name="Picture 6">
            <a:extLst>
              <a:ext uri="{FF2B5EF4-FFF2-40B4-BE49-F238E27FC236}">
                <a16:creationId xmlns:a16="http://schemas.microsoft.com/office/drawing/2014/main" id="{699FC71A-95E1-97FF-4B6C-F1B08BAFEBD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Tree>
    <p:extLst>
      <p:ext uri="{BB962C8B-B14F-4D97-AF65-F5344CB8AC3E}">
        <p14:creationId xmlns:p14="http://schemas.microsoft.com/office/powerpoint/2010/main" val="4173094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BF6BB1B-4865-7782-7467-F915EADB5F39}"/>
            </a:ext>
          </a:extLst>
        </p:cNvPr>
        <p:cNvGrpSpPr/>
        <p:nvPr/>
      </p:nvGrpSpPr>
      <p:grpSpPr>
        <a:xfrm>
          <a:off x="0" y="0"/>
          <a:ext cx="0" cy="0"/>
          <a:chOff x="0" y="0"/>
          <a:chExt cx="0" cy="0"/>
        </a:xfrm>
      </p:grpSpPr>
      <p:sp>
        <p:nvSpPr>
          <p:cNvPr id="12" name="Titre 4">
            <a:extLst>
              <a:ext uri="{FF2B5EF4-FFF2-40B4-BE49-F238E27FC236}">
                <a16:creationId xmlns:a16="http://schemas.microsoft.com/office/drawing/2014/main" id="{8B9A4C4E-95FF-B1AE-773E-DD77255BB6B8}"/>
              </a:ext>
            </a:extLst>
          </p:cNvPr>
          <p:cNvSpPr>
            <a:spLocks noGrp="1"/>
          </p:cNvSpPr>
          <p:nvPr>
            <p:ph type="title"/>
          </p:nvPr>
        </p:nvSpPr>
        <p:spPr>
          <a:xfrm>
            <a:off x="244142" y="326809"/>
            <a:ext cx="3770903" cy="264688"/>
          </a:xfrm>
        </p:spPr>
        <p:txBody>
          <a:bodyPr/>
          <a:lstStyle/>
          <a:p>
            <a:r>
              <a:rPr lang="en-US" dirty="0">
                <a:solidFill>
                  <a:schemeClr val="tx1">
                    <a:lumMod val="50000"/>
                  </a:schemeClr>
                </a:solidFill>
                <a:latin typeface="+mn-lt"/>
              </a:rPr>
              <a:t>EMEA Brand Overview</a:t>
            </a:r>
            <a:endParaRPr lang="fr-FR" dirty="0">
              <a:solidFill>
                <a:schemeClr val="tx1">
                  <a:lumMod val="50000"/>
                </a:schemeClr>
              </a:solidFill>
              <a:latin typeface="+mn-lt"/>
            </a:endParaRPr>
          </a:p>
        </p:txBody>
      </p:sp>
      <p:pic>
        <p:nvPicPr>
          <p:cNvPr id="13" name="Picture 4">
            <a:extLst>
              <a:ext uri="{FF2B5EF4-FFF2-40B4-BE49-F238E27FC236}">
                <a16:creationId xmlns:a16="http://schemas.microsoft.com/office/drawing/2014/main" id="{888EE547-95D5-A2A4-7208-3B83AB252A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flipH="1">
            <a:off x="2244731" y="3357996"/>
            <a:ext cx="545814" cy="4849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74EF40A-632A-8C8A-29FA-7D6A7F2BF10A}"/>
              </a:ext>
            </a:extLst>
          </p:cNvPr>
          <p:cNvPicPr>
            <a:picLocks noChangeAspect="1"/>
          </p:cNvPicPr>
          <p:nvPr/>
        </p:nvPicPr>
        <p:blipFill>
          <a:blip r:embed="rId3"/>
          <a:stretch>
            <a:fillRect/>
          </a:stretch>
        </p:blipFill>
        <p:spPr>
          <a:xfrm>
            <a:off x="7661463" y="2838498"/>
            <a:ext cx="100691" cy="598937"/>
          </a:xfrm>
          <a:prstGeom prst="rect">
            <a:avLst/>
          </a:prstGeom>
        </p:spPr>
      </p:pic>
      <p:pic>
        <p:nvPicPr>
          <p:cNvPr id="15" name="Picture 14" descr="A close up of a logo&#10;&#10;Description generated with very high confidence">
            <a:extLst>
              <a:ext uri="{FF2B5EF4-FFF2-40B4-BE49-F238E27FC236}">
                <a16:creationId xmlns:a16="http://schemas.microsoft.com/office/drawing/2014/main" id="{B7F62E3D-DF4C-D7D5-EDD8-40A84F54E382}"/>
              </a:ext>
            </a:extLst>
          </p:cNvPr>
          <p:cNvPicPr>
            <a:picLocks noChangeAspect="1"/>
          </p:cNvPicPr>
          <p:nvPr/>
        </p:nvPicPr>
        <p:blipFill>
          <a:blip r:embed="rId4"/>
          <a:stretch>
            <a:fillRect/>
          </a:stretch>
        </p:blipFill>
        <p:spPr>
          <a:xfrm>
            <a:off x="6433716" y="2953262"/>
            <a:ext cx="438492" cy="194691"/>
          </a:xfrm>
          <a:prstGeom prst="rect">
            <a:avLst/>
          </a:prstGeom>
        </p:spPr>
      </p:pic>
      <p:pic>
        <p:nvPicPr>
          <p:cNvPr id="16" name="Picture 15">
            <a:extLst>
              <a:ext uri="{FF2B5EF4-FFF2-40B4-BE49-F238E27FC236}">
                <a16:creationId xmlns:a16="http://schemas.microsoft.com/office/drawing/2014/main" id="{DD5AB10D-7A44-7A6E-5902-4756BA04F41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959796" y="2715871"/>
            <a:ext cx="783318" cy="308598"/>
          </a:xfrm>
          <a:prstGeom prst="rect">
            <a:avLst/>
          </a:prstGeom>
        </p:spPr>
      </p:pic>
      <p:pic>
        <p:nvPicPr>
          <p:cNvPr id="17" name="Picture 16">
            <a:extLst>
              <a:ext uri="{FF2B5EF4-FFF2-40B4-BE49-F238E27FC236}">
                <a16:creationId xmlns:a16="http://schemas.microsoft.com/office/drawing/2014/main" id="{A8422620-11B9-326D-EEEC-34A8F7B930F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97676" y="2494298"/>
            <a:ext cx="704690" cy="704690"/>
          </a:xfrm>
          <a:prstGeom prst="rect">
            <a:avLst/>
          </a:prstGeom>
        </p:spPr>
      </p:pic>
      <p:pic>
        <p:nvPicPr>
          <p:cNvPr id="18" name="Picture 17">
            <a:extLst>
              <a:ext uri="{FF2B5EF4-FFF2-40B4-BE49-F238E27FC236}">
                <a16:creationId xmlns:a16="http://schemas.microsoft.com/office/drawing/2014/main" id="{059EFE0F-120A-300A-3A06-D6BECD6123B3}"/>
              </a:ext>
            </a:extLst>
          </p:cNvPr>
          <p:cNvPicPr>
            <a:picLocks noChangeAspect="1"/>
          </p:cNvPicPr>
          <p:nvPr/>
        </p:nvPicPr>
        <p:blipFill>
          <a:blip r:embed="rId7"/>
          <a:stretch>
            <a:fillRect/>
          </a:stretch>
        </p:blipFill>
        <p:spPr>
          <a:xfrm>
            <a:off x="2283011" y="1671000"/>
            <a:ext cx="594908" cy="501159"/>
          </a:xfrm>
          <a:prstGeom prst="rect">
            <a:avLst/>
          </a:prstGeom>
        </p:spPr>
      </p:pic>
      <p:pic>
        <p:nvPicPr>
          <p:cNvPr id="19" name="Picture 10" descr="AMS-1816P-box">
            <a:extLst>
              <a:ext uri="{FF2B5EF4-FFF2-40B4-BE49-F238E27FC236}">
                <a16:creationId xmlns:a16="http://schemas.microsoft.com/office/drawing/2014/main" id="{BF0A453A-05F7-1819-5227-EAB970E0CFC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48664" y="2475703"/>
            <a:ext cx="736569" cy="73656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26-Port/24 PoE+ Gigabit Managed Switch HDIP - Legrand Integrated Solutions">
            <a:extLst>
              <a:ext uri="{FF2B5EF4-FFF2-40B4-BE49-F238E27FC236}">
                <a16:creationId xmlns:a16="http://schemas.microsoft.com/office/drawing/2014/main" id="{C29895D0-3B2D-00FD-3049-BB600DCFE21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85934" y="2449149"/>
            <a:ext cx="823595" cy="8235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xwr-3150">
            <a:extLst>
              <a:ext uri="{FF2B5EF4-FFF2-40B4-BE49-F238E27FC236}">
                <a16:creationId xmlns:a16="http://schemas.microsoft.com/office/drawing/2014/main" id="{064897CB-E471-BFE2-C3D1-12FCC681588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09408" y="2673805"/>
            <a:ext cx="427795" cy="38624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AXS SERIES IN RACK (IR), 35RU, 20&quot;D | Middle Atlantic | Middle Atlantic">
            <a:extLst>
              <a:ext uri="{FF2B5EF4-FFF2-40B4-BE49-F238E27FC236}">
                <a16:creationId xmlns:a16="http://schemas.microsoft.com/office/drawing/2014/main" id="{F3FB8EC1-F4FD-25A0-1C16-C6721733492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97411" y="1591338"/>
            <a:ext cx="608633" cy="60863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56768F79-D59D-64BB-F183-D4CB843D8A3A}"/>
              </a:ext>
            </a:extLst>
          </p:cNvPr>
          <p:cNvPicPr>
            <a:picLocks noChangeAspect="1"/>
          </p:cNvPicPr>
          <p:nvPr/>
        </p:nvPicPr>
        <p:blipFill>
          <a:blip r:embed="rId12"/>
          <a:stretch>
            <a:fillRect/>
          </a:stretch>
        </p:blipFill>
        <p:spPr>
          <a:xfrm>
            <a:off x="8011412" y="1826640"/>
            <a:ext cx="680351" cy="346161"/>
          </a:xfrm>
          <a:prstGeom prst="rect">
            <a:avLst/>
          </a:prstGeom>
        </p:spPr>
      </p:pic>
      <p:sp>
        <p:nvSpPr>
          <p:cNvPr id="24" name="Rectangle 23">
            <a:extLst>
              <a:ext uri="{FF2B5EF4-FFF2-40B4-BE49-F238E27FC236}">
                <a16:creationId xmlns:a16="http://schemas.microsoft.com/office/drawing/2014/main" id="{DEC8B21C-D47C-7261-1C54-95EDED4920A7}"/>
              </a:ext>
            </a:extLst>
          </p:cNvPr>
          <p:cNvSpPr/>
          <p:nvPr/>
        </p:nvSpPr>
        <p:spPr>
          <a:xfrm>
            <a:off x="5795153" y="2500585"/>
            <a:ext cx="3212801" cy="589913"/>
          </a:xfrm>
          <a:prstGeom prst="rect">
            <a:avLst/>
          </a:prstGeom>
          <a:noFill/>
          <a:ln>
            <a:solidFill>
              <a:srgbClr val="097BC1"/>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marL="0" marR="0" lvl="0" indent="0" algn="ctr" defTabSz="6095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4CB72AD1-032A-9197-5E61-B50D9F5388FF}"/>
              </a:ext>
            </a:extLst>
          </p:cNvPr>
          <p:cNvSpPr/>
          <p:nvPr/>
        </p:nvSpPr>
        <p:spPr>
          <a:xfrm>
            <a:off x="1153511" y="1635889"/>
            <a:ext cx="3212801" cy="611055"/>
          </a:xfrm>
          <a:prstGeom prst="rect">
            <a:avLst/>
          </a:prstGeom>
          <a:noFill/>
          <a:ln>
            <a:solidFill>
              <a:srgbClr val="F8B117"/>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marL="0" marR="0" lvl="0" indent="0" algn="ctr" defTabSz="6095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B782676A-2FE6-920A-E0E7-63507881D03F}"/>
              </a:ext>
            </a:extLst>
          </p:cNvPr>
          <p:cNvSpPr/>
          <p:nvPr/>
        </p:nvSpPr>
        <p:spPr>
          <a:xfrm>
            <a:off x="1159146" y="2496732"/>
            <a:ext cx="3212801" cy="589913"/>
          </a:xfrm>
          <a:prstGeom prst="rect">
            <a:avLst/>
          </a:prstGeom>
          <a:noFill/>
          <a:ln>
            <a:solidFill>
              <a:srgbClr val="84C547"/>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marL="0" marR="0" lvl="0" indent="0" algn="ctr" defTabSz="6095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98A64DDA-B59D-6F32-5E3B-A509A09E49DB}"/>
              </a:ext>
            </a:extLst>
          </p:cNvPr>
          <p:cNvSpPr/>
          <p:nvPr/>
        </p:nvSpPr>
        <p:spPr>
          <a:xfrm>
            <a:off x="5795153" y="1616347"/>
            <a:ext cx="3212801" cy="635119"/>
          </a:xfrm>
          <a:prstGeom prst="rect">
            <a:avLst/>
          </a:prstGeom>
          <a:noFill/>
          <a:ln>
            <a:solidFill>
              <a:srgbClr val="DB3F28"/>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marL="0" marR="0" lvl="0" indent="0" algn="ctr" defTabSz="6095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E2EE1FF6-3A70-0296-87C7-EA192A3E6EDF}"/>
              </a:ext>
            </a:extLst>
          </p:cNvPr>
          <p:cNvSpPr/>
          <p:nvPr/>
        </p:nvSpPr>
        <p:spPr>
          <a:xfrm>
            <a:off x="1147438" y="3279575"/>
            <a:ext cx="3212801" cy="589913"/>
          </a:xfrm>
          <a:prstGeom prst="rect">
            <a:avLst/>
          </a:prstGeom>
          <a:noFill/>
          <a:ln>
            <a:solidFill>
              <a:srgbClr val="283989"/>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marL="0" marR="0" lvl="0" indent="0" algn="ctr" defTabSz="6095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596A75F1-38FD-7DB8-3E3C-E4702F2C2797}"/>
              </a:ext>
            </a:extLst>
          </p:cNvPr>
          <p:cNvSpPr/>
          <p:nvPr/>
        </p:nvSpPr>
        <p:spPr>
          <a:xfrm>
            <a:off x="5795153" y="3267202"/>
            <a:ext cx="3212801" cy="637358"/>
          </a:xfrm>
          <a:prstGeom prst="rect">
            <a:avLst/>
          </a:prstGeom>
          <a:noFill/>
          <a:ln>
            <a:solidFill>
              <a:srgbClr val="017FA5"/>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marL="0" marR="0" lvl="0" indent="0" algn="ctr" defTabSz="6095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0" name="Picture 24" descr="67573212">
            <a:extLst>
              <a:ext uri="{FF2B5EF4-FFF2-40B4-BE49-F238E27FC236}">
                <a16:creationId xmlns:a16="http://schemas.microsoft.com/office/drawing/2014/main" id="{4CCEE778-75FA-40F3-C2CA-B1704A9A1D1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38270" y="3379560"/>
            <a:ext cx="757430" cy="50534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D56DC63B-84AA-D7E2-5C61-2069313F2B79}"/>
              </a:ext>
            </a:extLst>
          </p:cNvPr>
          <p:cNvPicPr>
            <a:picLocks noChangeAspect="1"/>
          </p:cNvPicPr>
          <p:nvPr/>
        </p:nvPicPr>
        <p:blipFill>
          <a:blip r:embed="rId14"/>
          <a:stretch>
            <a:fillRect/>
          </a:stretch>
        </p:blipFill>
        <p:spPr>
          <a:xfrm>
            <a:off x="8087325" y="3495208"/>
            <a:ext cx="534541" cy="374636"/>
          </a:xfrm>
          <a:prstGeom prst="rect">
            <a:avLst/>
          </a:prstGeom>
        </p:spPr>
      </p:pic>
      <p:sp>
        <p:nvSpPr>
          <p:cNvPr id="32" name="Title 1">
            <a:extLst>
              <a:ext uri="{FF2B5EF4-FFF2-40B4-BE49-F238E27FC236}">
                <a16:creationId xmlns:a16="http://schemas.microsoft.com/office/drawing/2014/main" id="{B7309F0A-FEFF-BDB1-2C24-5F2DCDE8C357}"/>
              </a:ext>
            </a:extLst>
          </p:cNvPr>
          <p:cNvSpPr txBox="1">
            <a:spLocks/>
          </p:cNvSpPr>
          <p:nvPr/>
        </p:nvSpPr>
        <p:spPr bwMode="auto">
          <a:xfrm>
            <a:off x="6974856" y="2418672"/>
            <a:ext cx="2108191" cy="228150"/>
          </a:xfrm>
          <a:prstGeom prst="rect">
            <a:avLst/>
          </a:prstGeom>
          <a:noFill/>
          <a:ln w="9525">
            <a:noFill/>
            <a:miter lim="800000"/>
            <a:headEnd/>
            <a:tailEnd/>
          </a:ln>
        </p:spPr>
        <p:txBody>
          <a:bodyPr vert="horz" wrap="square" lIns="0" tIns="0" rIns="91440" bIns="0" numCol="1" anchor="b" anchorCtr="0" compatLnSpc="1">
            <a:prstTxWarp prst="textNoShape">
              <a:avLst/>
            </a:prstTxWarp>
            <a:noAutofit/>
          </a:bodyPr>
          <a:lstStyle>
            <a:lvl1pPr algn="l" defTabSz="411163" rtl="0" eaLnBrk="1" fontAlgn="base" hangingPunct="1">
              <a:lnSpc>
                <a:spcPts val="2700"/>
              </a:lnSpc>
              <a:spcBef>
                <a:spcPct val="0"/>
              </a:spcBef>
              <a:spcAft>
                <a:spcPct val="0"/>
              </a:spcAft>
              <a:defRPr sz="3000" b="0" kern="1200" spc="-50" baseline="0">
                <a:solidFill>
                  <a:schemeClr val="accent2"/>
                </a:solidFill>
                <a:latin typeface="Arial Narrow"/>
                <a:ea typeface="ヒラギノ角ゴ Pro W3" charset="-128"/>
                <a:cs typeface="Arial Narrow"/>
              </a:defRPr>
            </a:lvl1pPr>
            <a:lvl2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2pPr>
            <a:lvl3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3pPr>
            <a:lvl4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4pPr>
            <a:lvl5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5pPr>
            <a:lvl6pPr marL="41148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6pPr>
            <a:lvl7pPr marL="82296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7pPr>
            <a:lvl8pPr marL="123444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8pPr>
            <a:lvl9pPr marL="164592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9pPr>
          </a:lstStyle>
          <a:p>
            <a:pPr marL="0" marR="0" lvl="0" indent="0" algn="r" defTabSz="548190" rtl="0" eaLnBrk="1" fontAlgn="base" latinLnBrk="0" hangingPunct="1">
              <a:lnSpc>
                <a:spcPts val="3600"/>
              </a:lnSpc>
              <a:spcBef>
                <a:spcPct val="0"/>
              </a:spcBef>
              <a:spcAft>
                <a:spcPct val="0"/>
              </a:spcAft>
              <a:buClrTx/>
              <a:buSzTx/>
              <a:buFontTx/>
              <a:buNone/>
              <a:tabLst/>
              <a:defRPr/>
            </a:pPr>
            <a:r>
              <a:rPr kumimoji="0" lang="en-US" sz="900" b="0" i="0" u="none" strike="noStrike" kern="1200" cap="none" spc="-67" normalizeH="0" baseline="0" noProof="0" dirty="0">
                <a:ln>
                  <a:noFill/>
                </a:ln>
                <a:solidFill>
                  <a:srgbClr val="62666A"/>
                </a:solidFill>
                <a:effectLst/>
                <a:uLnTx/>
                <a:uFillTx/>
                <a:latin typeface="Acumin Pro" panose="020B0504020202020204" pitchFamily="34" charset="0"/>
                <a:ea typeface="ヒラギノ角ゴ Pro W3" charset="-128"/>
              </a:rPr>
              <a:t>CABLES I ADAPTERS I CONNECTIVITY </a:t>
            </a:r>
          </a:p>
        </p:txBody>
      </p:sp>
      <p:sp>
        <p:nvSpPr>
          <p:cNvPr id="33" name="Title 1">
            <a:extLst>
              <a:ext uri="{FF2B5EF4-FFF2-40B4-BE49-F238E27FC236}">
                <a16:creationId xmlns:a16="http://schemas.microsoft.com/office/drawing/2014/main" id="{B51FC8ED-045A-341B-AABE-89B67A9101C8}"/>
              </a:ext>
            </a:extLst>
          </p:cNvPr>
          <p:cNvSpPr txBox="1">
            <a:spLocks/>
          </p:cNvSpPr>
          <p:nvPr/>
        </p:nvSpPr>
        <p:spPr bwMode="auto">
          <a:xfrm>
            <a:off x="2385934" y="1565973"/>
            <a:ext cx="1942699" cy="228150"/>
          </a:xfrm>
          <a:prstGeom prst="rect">
            <a:avLst/>
          </a:prstGeom>
          <a:noFill/>
          <a:ln w="9525">
            <a:noFill/>
            <a:miter lim="800000"/>
            <a:headEnd/>
            <a:tailEnd/>
          </a:ln>
        </p:spPr>
        <p:txBody>
          <a:bodyPr vert="horz" wrap="square" lIns="0" tIns="0" rIns="91440" bIns="0" numCol="1" anchor="b" anchorCtr="0" compatLnSpc="1">
            <a:prstTxWarp prst="textNoShape">
              <a:avLst/>
            </a:prstTxWarp>
            <a:noAutofit/>
          </a:bodyPr>
          <a:lstStyle>
            <a:lvl1pPr algn="l" defTabSz="411163" rtl="0" eaLnBrk="1" fontAlgn="base" hangingPunct="1">
              <a:lnSpc>
                <a:spcPts val="2700"/>
              </a:lnSpc>
              <a:spcBef>
                <a:spcPct val="0"/>
              </a:spcBef>
              <a:spcAft>
                <a:spcPct val="0"/>
              </a:spcAft>
              <a:defRPr sz="3000" b="0" kern="1200" spc="-50" baseline="0">
                <a:solidFill>
                  <a:schemeClr val="accent2"/>
                </a:solidFill>
                <a:latin typeface="Arial Narrow"/>
                <a:ea typeface="ヒラギノ角ゴ Pro W3" charset="-128"/>
                <a:cs typeface="Arial Narrow"/>
              </a:defRPr>
            </a:lvl1pPr>
            <a:lvl2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2pPr>
            <a:lvl3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3pPr>
            <a:lvl4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4pPr>
            <a:lvl5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5pPr>
            <a:lvl6pPr marL="41148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6pPr>
            <a:lvl7pPr marL="82296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7pPr>
            <a:lvl8pPr marL="123444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8pPr>
            <a:lvl9pPr marL="164592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9pPr>
          </a:lstStyle>
          <a:p>
            <a:pPr marL="0" marR="0" lvl="0" indent="0" algn="r" defTabSz="548190" rtl="0" eaLnBrk="1" fontAlgn="base" latinLnBrk="0" hangingPunct="1">
              <a:lnSpc>
                <a:spcPts val="3600"/>
              </a:lnSpc>
              <a:spcBef>
                <a:spcPct val="0"/>
              </a:spcBef>
              <a:spcAft>
                <a:spcPct val="0"/>
              </a:spcAft>
              <a:buClrTx/>
              <a:buSzTx/>
              <a:buFontTx/>
              <a:buNone/>
              <a:tabLst/>
              <a:defRPr/>
            </a:pPr>
            <a:r>
              <a:rPr kumimoji="0" lang="en-US" sz="900" b="0" i="0" u="none" strike="noStrike" kern="1200" cap="none" spc="-67" normalizeH="0" baseline="0" noProof="0" dirty="0">
                <a:ln>
                  <a:noFill/>
                </a:ln>
                <a:solidFill>
                  <a:srgbClr val="62666A"/>
                </a:solidFill>
                <a:effectLst/>
                <a:uLnTx/>
                <a:uFillTx/>
                <a:latin typeface="Acumin Pro" panose="020B0504020202020204" pitchFamily="34" charset="0"/>
                <a:ea typeface="ヒラギノ角ゴ Pro W3" charset="-128"/>
              </a:rPr>
              <a:t>AV MOUNTING SOLUTIONS</a:t>
            </a:r>
          </a:p>
        </p:txBody>
      </p:sp>
      <p:sp>
        <p:nvSpPr>
          <p:cNvPr id="34" name="Title 1">
            <a:extLst>
              <a:ext uri="{FF2B5EF4-FFF2-40B4-BE49-F238E27FC236}">
                <a16:creationId xmlns:a16="http://schemas.microsoft.com/office/drawing/2014/main" id="{B44FD1E4-B95D-AC4A-182A-1C10034715A0}"/>
              </a:ext>
            </a:extLst>
          </p:cNvPr>
          <p:cNvSpPr txBox="1">
            <a:spLocks/>
          </p:cNvSpPr>
          <p:nvPr/>
        </p:nvSpPr>
        <p:spPr bwMode="auto">
          <a:xfrm>
            <a:off x="2342735" y="2433044"/>
            <a:ext cx="2103248" cy="228150"/>
          </a:xfrm>
          <a:prstGeom prst="rect">
            <a:avLst/>
          </a:prstGeom>
          <a:noFill/>
          <a:ln w="9525">
            <a:noFill/>
            <a:miter lim="800000"/>
            <a:headEnd/>
            <a:tailEnd/>
          </a:ln>
        </p:spPr>
        <p:txBody>
          <a:bodyPr vert="horz" wrap="square" lIns="0" tIns="0" rIns="91440" bIns="0" numCol="1" anchor="b" anchorCtr="0" compatLnSpc="1">
            <a:prstTxWarp prst="textNoShape">
              <a:avLst/>
            </a:prstTxWarp>
            <a:noAutofit/>
          </a:bodyPr>
          <a:lstStyle>
            <a:lvl1pPr algn="l" defTabSz="411163" rtl="0" eaLnBrk="1" fontAlgn="base" hangingPunct="1">
              <a:lnSpc>
                <a:spcPts val="2700"/>
              </a:lnSpc>
              <a:spcBef>
                <a:spcPct val="0"/>
              </a:spcBef>
              <a:spcAft>
                <a:spcPct val="0"/>
              </a:spcAft>
              <a:defRPr sz="3000" b="0" kern="1200" spc="-50" baseline="0">
                <a:solidFill>
                  <a:schemeClr val="accent2"/>
                </a:solidFill>
                <a:latin typeface="Arial Narrow"/>
                <a:ea typeface="ヒラギノ角ゴ Pro W3" charset="-128"/>
                <a:cs typeface="Arial Narrow"/>
              </a:defRPr>
            </a:lvl1pPr>
            <a:lvl2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2pPr>
            <a:lvl3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3pPr>
            <a:lvl4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4pPr>
            <a:lvl5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5pPr>
            <a:lvl6pPr marL="41148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6pPr>
            <a:lvl7pPr marL="82296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7pPr>
            <a:lvl8pPr marL="123444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8pPr>
            <a:lvl9pPr marL="164592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9pPr>
          </a:lstStyle>
          <a:p>
            <a:pPr marL="0" marR="0" lvl="0" indent="0" algn="r" defTabSz="548190" rtl="0" eaLnBrk="1" fontAlgn="base" latinLnBrk="0" hangingPunct="1">
              <a:lnSpc>
                <a:spcPts val="3600"/>
              </a:lnSpc>
              <a:spcBef>
                <a:spcPct val="0"/>
              </a:spcBef>
              <a:spcAft>
                <a:spcPct val="0"/>
              </a:spcAft>
              <a:buClrTx/>
              <a:buSzTx/>
              <a:buFontTx/>
              <a:buNone/>
              <a:tabLst/>
              <a:defRPr/>
            </a:pPr>
            <a:r>
              <a:rPr kumimoji="0" lang="en-US" sz="900" b="0" i="0" u="none" strike="noStrike" kern="1200" cap="none" spc="-67" normalizeH="0" baseline="0" noProof="0" dirty="0">
                <a:ln>
                  <a:noFill/>
                </a:ln>
                <a:solidFill>
                  <a:srgbClr val="62666A"/>
                </a:solidFill>
                <a:effectLst/>
                <a:uLnTx/>
                <a:uFillTx/>
                <a:latin typeface="Acumin Pro" panose="020B0504020202020204" pitchFamily="34" charset="0"/>
                <a:ea typeface="ヒラギノ角ゴ Pro W3" charset="-128"/>
              </a:rPr>
              <a:t>SWITCHES I WIRELESS I ROUTERS</a:t>
            </a:r>
          </a:p>
        </p:txBody>
      </p:sp>
      <p:sp>
        <p:nvSpPr>
          <p:cNvPr id="36" name="Title 1">
            <a:extLst>
              <a:ext uri="{FF2B5EF4-FFF2-40B4-BE49-F238E27FC236}">
                <a16:creationId xmlns:a16="http://schemas.microsoft.com/office/drawing/2014/main" id="{B5A8B7C2-9270-DCD8-EC8C-7EACF6C5CC4A}"/>
              </a:ext>
            </a:extLst>
          </p:cNvPr>
          <p:cNvSpPr txBox="1">
            <a:spLocks/>
          </p:cNvSpPr>
          <p:nvPr/>
        </p:nvSpPr>
        <p:spPr bwMode="auto">
          <a:xfrm>
            <a:off x="2061822" y="3198988"/>
            <a:ext cx="2370864" cy="228150"/>
          </a:xfrm>
          <a:prstGeom prst="rect">
            <a:avLst/>
          </a:prstGeom>
          <a:noFill/>
          <a:ln w="9525">
            <a:noFill/>
            <a:miter lim="800000"/>
            <a:headEnd/>
            <a:tailEnd/>
          </a:ln>
        </p:spPr>
        <p:txBody>
          <a:bodyPr vert="horz" wrap="square" lIns="0" tIns="0" rIns="91440" bIns="0" numCol="1" anchor="b" anchorCtr="0" compatLnSpc="1">
            <a:prstTxWarp prst="textNoShape">
              <a:avLst/>
            </a:prstTxWarp>
            <a:noAutofit/>
          </a:bodyPr>
          <a:lstStyle>
            <a:lvl1pPr algn="l" defTabSz="411163" rtl="0" eaLnBrk="1" fontAlgn="base" hangingPunct="1">
              <a:lnSpc>
                <a:spcPts val="2700"/>
              </a:lnSpc>
              <a:spcBef>
                <a:spcPct val="0"/>
              </a:spcBef>
              <a:spcAft>
                <a:spcPct val="0"/>
              </a:spcAft>
              <a:defRPr sz="3000" b="0" kern="1200" spc="-50" baseline="0">
                <a:solidFill>
                  <a:schemeClr val="accent2"/>
                </a:solidFill>
                <a:latin typeface="Arial Narrow"/>
                <a:ea typeface="ヒラギノ角ゴ Pro W3" charset="-128"/>
                <a:cs typeface="Arial Narrow"/>
              </a:defRPr>
            </a:lvl1pPr>
            <a:lvl2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2pPr>
            <a:lvl3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3pPr>
            <a:lvl4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4pPr>
            <a:lvl5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5pPr>
            <a:lvl6pPr marL="41148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6pPr>
            <a:lvl7pPr marL="82296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7pPr>
            <a:lvl8pPr marL="123444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8pPr>
            <a:lvl9pPr marL="164592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9pPr>
          </a:lstStyle>
          <a:p>
            <a:pPr marL="0" marR="0" lvl="0" indent="0" algn="r" defTabSz="548190" rtl="0" eaLnBrk="1" fontAlgn="base" latinLnBrk="0" hangingPunct="1">
              <a:lnSpc>
                <a:spcPts val="3600"/>
              </a:lnSpc>
              <a:spcBef>
                <a:spcPct val="0"/>
              </a:spcBef>
              <a:spcAft>
                <a:spcPct val="0"/>
              </a:spcAft>
              <a:buClrTx/>
              <a:buSzTx/>
              <a:buFontTx/>
              <a:buNone/>
              <a:tabLst/>
              <a:defRPr/>
            </a:pPr>
            <a:r>
              <a:rPr kumimoji="0" lang="en-US" sz="900" b="0" i="0" u="none" strike="noStrike" kern="1200" cap="none" spc="-67" normalizeH="0" baseline="0" noProof="0" dirty="0">
                <a:ln>
                  <a:noFill/>
                </a:ln>
                <a:solidFill>
                  <a:srgbClr val="62666A"/>
                </a:solidFill>
                <a:effectLst/>
                <a:uLnTx/>
                <a:uFillTx/>
                <a:latin typeface="Acumin Pro" panose="020B0504020202020204" pitchFamily="34" charset="0"/>
                <a:ea typeface="ヒラギノ角ゴ Pro W3" charset="-128"/>
              </a:rPr>
              <a:t>PTZ CAMERA I AUDIO &amp; VIDEO SOLUTIONS</a:t>
            </a:r>
          </a:p>
        </p:txBody>
      </p:sp>
      <p:sp>
        <p:nvSpPr>
          <p:cNvPr id="37" name="Title 1">
            <a:extLst>
              <a:ext uri="{FF2B5EF4-FFF2-40B4-BE49-F238E27FC236}">
                <a16:creationId xmlns:a16="http://schemas.microsoft.com/office/drawing/2014/main" id="{7751B715-3604-E5FD-37BE-88505FBC6B44}"/>
              </a:ext>
            </a:extLst>
          </p:cNvPr>
          <p:cNvSpPr txBox="1">
            <a:spLocks/>
          </p:cNvSpPr>
          <p:nvPr/>
        </p:nvSpPr>
        <p:spPr bwMode="auto">
          <a:xfrm>
            <a:off x="7063155" y="3198988"/>
            <a:ext cx="2003367" cy="228150"/>
          </a:xfrm>
          <a:prstGeom prst="rect">
            <a:avLst/>
          </a:prstGeom>
          <a:noFill/>
          <a:ln w="9525">
            <a:noFill/>
            <a:miter lim="800000"/>
            <a:headEnd/>
            <a:tailEnd/>
          </a:ln>
        </p:spPr>
        <p:txBody>
          <a:bodyPr vert="horz" wrap="square" lIns="0" tIns="0" rIns="91440" bIns="0" numCol="1" anchor="b" anchorCtr="0" compatLnSpc="1">
            <a:prstTxWarp prst="textNoShape">
              <a:avLst/>
            </a:prstTxWarp>
            <a:noAutofit/>
          </a:bodyPr>
          <a:lstStyle>
            <a:lvl1pPr algn="l" defTabSz="411163" rtl="0" eaLnBrk="1" fontAlgn="base" hangingPunct="1">
              <a:lnSpc>
                <a:spcPts val="2700"/>
              </a:lnSpc>
              <a:spcBef>
                <a:spcPct val="0"/>
              </a:spcBef>
              <a:spcAft>
                <a:spcPct val="0"/>
              </a:spcAft>
              <a:defRPr sz="3000" b="0" kern="1200" spc="-50" baseline="0">
                <a:solidFill>
                  <a:schemeClr val="accent2"/>
                </a:solidFill>
                <a:latin typeface="Arial Narrow"/>
                <a:ea typeface="ヒラギノ角ゴ Pro W3" charset="-128"/>
                <a:cs typeface="Arial Narrow"/>
              </a:defRPr>
            </a:lvl1pPr>
            <a:lvl2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2pPr>
            <a:lvl3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3pPr>
            <a:lvl4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4pPr>
            <a:lvl5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5pPr>
            <a:lvl6pPr marL="41148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6pPr>
            <a:lvl7pPr marL="82296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7pPr>
            <a:lvl8pPr marL="123444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8pPr>
            <a:lvl9pPr marL="164592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9pPr>
          </a:lstStyle>
          <a:p>
            <a:pPr marL="0" marR="0" lvl="0" indent="0" algn="r" defTabSz="548190" rtl="0" eaLnBrk="1" fontAlgn="base" latinLnBrk="0" hangingPunct="1">
              <a:lnSpc>
                <a:spcPts val="3600"/>
              </a:lnSpc>
              <a:spcBef>
                <a:spcPct val="0"/>
              </a:spcBef>
              <a:spcAft>
                <a:spcPct val="0"/>
              </a:spcAft>
              <a:buClrTx/>
              <a:buSzTx/>
              <a:buFontTx/>
              <a:buNone/>
              <a:tabLst/>
              <a:defRPr/>
            </a:pPr>
            <a:r>
              <a:rPr kumimoji="0" lang="en-US" sz="900" b="0" i="0" u="none" strike="noStrike" kern="1200" cap="none" spc="-67" normalizeH="0" baseline="0" noProof="0" dirty="0">
                <a:ln>
                  <a:noFill/>
                </a:ln>
                <a:solidFill>
                  <a:srgbClr val="62666A"/>
                </a:solidFill>
                <a:effectLst/>
                <a:uLnTx/>
                <a:uFillTx/>
                <a:latin typeface="Acumin Pro" panose="020B0504020202020204" pitchFamily="34" charset="0"/>
                <a:ea typeface="ヒラギノ角ゴ Pro W3" charset="-128"/>
              </a:rPr>
              <a:t>PROJECTION SCREEN SOLUTIONS</a:t>
            </a:r>
          </a:p>
        </p:txBody>
      </p:sp>
      <p:pic>
        <p:nvPicPr>
          <p:cNvPr id="38" name="Picture 37">
            <a:extLst>
              <a:ext uri="{FF2B5EF4-FFF2-40B4-BE49-F238E27FC236}">
                <a16:creationId xmlns:a16="http://schemas.microsoft.com/office/drawing/2014/main" id="{C9D1B8A4-9F47-303D-6636-8D8226BF2CCC}"/>
              </a:ext>
            </a:extLst>
          </p:cNvPr>
          <p:cNvPicPr>
            <a:picLocks noChangeAspect="1"/>
          </p:cNvPicPr>
          <p:nvPr/>
        </p:nvPicPr>
        <p:blipFill>
          <a:blip r:embed="rId15"/>
          <a:stretch>
            <a:fillRect/>
          </a:stretch>
        </p:blipFill>
        <p:spPr>
          <a:xfrm>
            <a:off x="1369717" y="1700257"/>
            <a:ext cx="524397" cy="490925"/>
          </a:xfrm>
          <a:prstGeom prst="rect">
            <a:avLst/>
          </a:prstGeom>
        </p:spPr>
      </p:pic>
      <p:pic>
        <p:nvPicPr>
          <p:cNvPr id="44" name="Picture 2" descr="69492391">
            <a:extLst>
              <a:ext uri="{FF2B5EF4-FFF2-40B4-BE49-F238E27FC236}">
                <a16:creationId xmlns:a16="http://schemas.microsoft.com/office/drawing/2014/main" id="{03942058-E204-72F4-C798-617D4DD55EE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14949" y="2520968"/>
            <a:ext cx="517206" cy="51720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66429566">
            <a:extLst>
              <a:ext uri="{FF2B5EF4-FFF2-40B4-BE49-F238E27FC236}">
                <a16:creationId xmlns:a16="http://schemas.microsoft.com/office/drawing/2014/main" id="{E3A6316E-8F08-E650-9901-9CEE0C66A93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136598" y="3407458"/>
            <a:ext cx="915864" cy="43217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7">
            <a:extLst>
              <a:ext uri="{FF2B5EF4-FFF2-40B4-BE49-F238E27FC236}">
                <a16:creationId xmlns:a16="http://schemas.microsoft.com/office/drawing/2014/main" id="{86B48549-DD21-E33A-FE9A-73D4C4DA3EF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59450" y="1683848"/>
            <a:ext cx="505871" cy="505871"/>
          </a:xfrm>
          <a:prstGeom prst="rect">
            <a:avLst/>
          </a:prstGeom>
        </p:spPr>
      </p:pic>
      <p:pic>
        <p:nvPicPr>
          <p:cNvPr id="47" name="Picture 15" descr="A picture containing electronics, camera, projector&#10;&#10;Description automatically generated">
            <a:extLst>
              <a:ext uri="{FF2B5EF4-FFF2-40B4-BE49-F238E27FC236}">
                <a16:creationId xmlns:a16="http://schemas.microsoft.com/office/drawing/2014/main" id="{DF565F7C-A3F9-4623-4E13-40698BAE372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30553" y="3341739"/>
            <a:ext cx="497891" cy="497891"/>
          </a:xfrm>
          <a:prstGeom prst="rect">
            <a:avLst/>
          </a:prstGeom>
        </p:spPr>
      </p:pic>
      <p:pic>
        <p:nvPicPr>
          <p:cNvPr id="48" name="Picture 7">
            <a:extLst>
              <a:ext uri="{FF2B5EF4-FFF2-40B4-BE49-F238E27FC236}">
                <a16:creationId xmlns:a16="http://schemas.microsoft.com/office/drawing/2014/main" id="{58C3BC54-6238-AF9E-8998-D61824D0C183}"/>
              </a:ext>
            </a:extLst>
          </p:cNvPr>
          <p:cNvPicPr>
            <a:picLocks noChangeAspect="1"/>
          </p:cNvPicPr>
          <p:nvPr/>
        </p:nvPicPr>
        <p:blipFill>
          <a:blip r:embed="rId20"/>
          <a:stretch>
            <a:fillRect/>
          </a:stretch>
        </p:blipFill>
        <p:spPr>
          <a:xfrm>
            <a:off x="6210679" y="3366141"/>
            <a:ext cx="305509" cy="486922"/>
          </a:xfrm>
          <a:prstGeom prst="rect">
            <a:avLst/>
          </a:prstGeom>
        </p:spPr>
      </p:pic>
      <p:pic>
        <p:nvPicPr>
          <p:cNvPr id="49" name="Picture 48">
            <a:extLst>
              <a:ext uri="{FF2B5EF4-FFF2-40B4-BE49-F238E27FC236}">
                <a16:creationId xmlns:a16="http://schemas.microsoft.com/office/drawing/2014/main" id="{6D77E494-3144-83E5-2C50-A6F0D3C56B66}"/>
              </a:ext>
            </a:extLst>
          </p:cNvPr>
          <p:cNvPicPr>
            <a:picLocks noChangeAspect="1"/>
          </p:cNvPicPr>
          <p:nvPr/>
        </p:nvPicPr>
        <p:blipFill>
          <a:blip r:embed="rId21"/>
          <a:stretch>
            <a:fillRect/>
          </a:stretch>
        </p:blipFill>
        <p:spPr>
          <a:xfrm>
            <a:off x="3463130" y="1795802"/>
            <a:ext cx="544287" cy="413799"/>
          </a:xfrm>
          <a:prstGeom prst="rect">
            <a:avLst/>
          </a:prstGeom>
        </p:spPr>
      </p:pic>
      <p:pic>
        <p:nvPicPr>
          <p:cNvPr id="50" name="Picture 49">
            <a:extLst>
              <a:ext uri="{FF2B5EF4-FFF2-40B4-BE49-F238E27FC236}">
                <a16:creationId xmlns:a16="http://schemas.microsoft.com/office/drawing/2014/main" id="{EE96AA57-C3CD-EA38-A8FB-15C857F39F7F}"/>
              </a:ext>
            </a:extLst>
          </p:cNvPr>
          <p:cNvPicPr>
            <a:picLocks noChangeAspect="1"/>
          </p:cNvPicPr>
          <p:nvPr/>
        </p:nvPicPr>
        <p:blipFill>
          <a:blip r:embed="rId22"/>
          <a:stretch>
            <a:fillRect/>
          </a:stretch>
        </p:blipFill>
        <p:spPr>
          <a:xfrm>
            <a:off x="7080927" y="1733001"/>
            <a:ext cx="505871" cy="434243"/>
          </a:xfrm>
          <a:prstGeom prst="rect">
            <a:avLst/>
          </a:prstGeom>
        </p:spPr>
      </p:pic>
      <p:pic>
        <p:nvPicPr>
          <p:cNvPr id="64" name="Picture 63" descr="A black text on a black background&#10;&#10;Description automatically generated">
            <a:extLst>
              <a:ext uri="{FF2B5EF4-FFF2-40B4-BE49-F238E27FC236}">
                <a16:creationId xmlns:a16="http://schemas.microsoft.com/office/drawing/2014/main" id="{2BAFFF36-5019-4BC5-CBB6-F6E1C58C6E3D}"/>
              </a:ext>
            </a:extLst>
          </p:cNvPr>
          <p:cNvPicPr>
            <a:picLocks noChangeAspect="1"/>
          </p:cNvPicPr>
          <p:nvPr/>
        </p:nvPicPr>
        <p:blipFill>
          <a:blip r:embed="rId23"/>
          <a:stretch>
            <a:fillRect/>
          </a:stretch>
        </p:blipFill>
        <p:spPr>
          <a:xfrm>
            <a:off x="4729449" y="2510872"/>
            <a:ext cx="896237" cy="548640"/>
          </a:xfrm>
          <a:prstGeom prst="rect">
            <a:avLst/>
          </a:prstGeom>
        </p:spPr>
      </p:pic>
      <p:pic>
        <p:nvPicPr>
          <p:cNvPr id="66" name="Picture 65">
            <a:extLst>
              <a:ext uri="{FF2B5EF4-FFF2-40B4-BE49-F238E27FC236}">
                <a16:creationId xmlns:a16="http://schemas.microsoft.com/office/drawing/2014/main" id="{D406DEDD-4F9E-C028-F22F-B1902E7EDDFF}"/>
              </a:ext>
            </a:extLst>
          </p:cNvPr>
          <p:cNvPicPr>
            <a:picLocks noChangeAspect="1"/>
          </p:cNvPicPr>
          <p:nvPr/>
        </p:nvPicPr>
        <p:blipFill rotWithShape="1">
          <a:blip r:embed="rId24"/>
          <a:srcRect t="1" b="30457"/>
          <a:stretch/>
        </p:blipFill>
        <p:spPr>
          <a:xfrm>
            <a:off x="171630" y="2646822"/>
            <a:ext cx="896112" cy="204048"/>
          </a:xfrm>
          <a:prstGeom prst="rect">
            <a:avLst/>
          </a:prstGeom>
        </p:spPr>
      </p:pic>
      <p:pic>
        <p:nvPicPr>
          <p:cNvPr id="68" name="Picture 67">
            <a:extLst>
              <a:ext uri="{FF2B5EF4-FFF2-40B4-BE49-F238E27FC236}">
                <a16:creationId xmlns:a16="http://schemas.microsoft.com/office/drawing/2014/main" id="{9B8314E2-519A-AE9E-4B88-A53AFF2EA41D}"/>
              </a:ext>
            </a:extLst>
          </p:cNvPr>
          <p:cNvPicPr>
            <a:picLocks noChangeAspect="1"/>
          </p:cNvPicPr>
          <p:nvPr/>
        </p:nvPicPr>
        <p:blipFill rotWithShape="1">
          <a:blip r:embed="rId25"/>
          <a:srcRect b="29576"/>
          <a:stretch/>
        </p:blipFill>
        <p:spPr>
          <a:xfrm>
            <a:off x="4495530" y="1620624"/>
            <a:ext cx="1413331" cy="503594"/>
          </a:xfrm>
          <a:prstGeom prst="rect">
            <a:avLst/>
          </a:prstGeom>
        </p:spPr>
      </p:pic>
      <p:pic>
        <p:nvPicPr>
          <p:cNvPr id="69" name="Picture 68">
            <a:extLst>
              <a:ext uri="{FF2B5EF4-FFF2-40B4-BE49-F238E27FC236}">
                <a16:creationId xmlns:a16="http://schemas.microsoft.com/office/drawing/2014/main" id="{3EE0F1A8-144F-3080-0445-6D7F5DEB238C}"/>
              </a:ext>
            </a:extLst>
          </p:cNvPr>
          <p:cNvPicPr>
            <a:picLocks noChangeAspect="1"/>
          </p:cNvPicPr>
          <p:nvPr/>
        </p:nvPicPr>
        <p:blipFill rotWithShape="1">
          <a:blip r:embed="rId26"/>
          <a:srcRect b="23566"/>
          <a:stretch/>
        </p:blipFill>
        <p:spPr>
          <a:xfrm>
            <a:off x="39042" y="3474250"/>
            <a:ext cx="1051560" cy="223262"/>
          </a:xfrm>
          <a:prstGeom prst="rect">
            <a:avLst/>
          </a:prstGeom>
        </p:spPr>
      </p:pic>
      <p:pic>
        <p:nvPicPr>
          <p:cNvPr id="71" name="Picture 70">
            <a:extLst>
              <a:ext uri="{FF2B5EF4-FFF2-40B4-BE49-F238E27FC236}">
                <a16:creationId xmlns:a16="http://schemas.microsoft.com/office/drawing/2014/main" id="{220B3373-A238-7AD3-C413-8DD5F322A6D9}"/>
              </a:ext>
            </a:extLst>
          </p:cNvPr>
          <p:cNvPicPr>
            <a:picLocks noChangeAspect="1"/>
          </p:cNvPicPr>
          <p:nvPr/>
        </p:nvPicPr>
        <p:blipFill rotWithShape="1">
          <a:blip r:embed="rId27"/>
          <a:srcRect t="-1" b="32472"/>
          <a:stretch/>
        </p:blipFill>
        <p:spPr>
          <a:xfrm>
            <a:off x="4654733" y="3483957"/>
            <a:ext cx="1043899" cy="197594"/>
          </a:xfrm>
          <a:prstGeom prst="rect">
            <a:avLst/>
          </a:prstGeom>
        </p:spPr>
      </p:pic>
      <p:pic>
        <p:nvPicPr>
          <p:cNvPr id="73" name="Picture 72">
            <a:extLst>
              <a:ext uri="{FF2B5EF4-FFF2-40B4-BE49-F238E27FC236}">
                <a16:creationId xmlns:a16="http://schemas.microsoft.com/office/drawing/2014/main" id="{17C6B66F-31CD-F50D-61C2-87EF97A3D06B}"/>
              </a:ext>
            </a:extLst>
          </p:cNvPr>
          <p:cNvPicPr>
            <a:picLocks noChangeAspect="1"/>
          </p:cNvPicPr>
          <p:nvPr/>
        </p:nvPicPr>
        <p:blipFill rotWithShape="1">
          <a:blip r:embed="rId28"/>
          <a:srcRect b="29962"/>
          <a:stretch/>
        </p:blipFill>
        <p:spPr>
          <a:xfrm>
            <a:off x="194490" y="1826640"/>
            <a:ext cx="850392" cy="204047"/>
          </a:xfrm>
          <a:prstGeom prst="rect">
            <a:avLst/>
          </a:prstGeom>
        </p:spPr>
      </p:pic>
      <p:sp>
        <p:nvSpPr>
          <p:cNvPr id="35" name="Title 1">
            <a:extLst>
              <a:ext uri="{FF2B5EF4-FFF2-40B4-BE49-F238E27FC236}">
                <a16:creationId xmlns:a16="http://schemas.microsoft.com/office/drawing/2014/main" id="{AF3A153B-F5A7-D65B-3A40-EF675561C916}"/>
              </a:ext>
            </a:extLst>
          </p:cNvPr>
          <p:cNvSpPr txBox="1">
            <a:spLocks/>
          </p:cNvSpPr>
          <p:nvPr/>
        </p:nvSpPr>
        <p:spPr bwMode="auto">
          <a:xfrm>
            <a:off x="6955826" y="1557319"/>
            <a:ext cx="2108191" cy="228150"/>
          </a:xfrm>
          <a:prstGeom prst="rect">
            <a:avLst/>
          </a:prstGeom>
          <a:noFill/>
          <a:ln w="9525">
            <a:noFill/>
            <a:miter lim="800000"/>
            <a:headEnd/>
            <a:tailEnd/>
          </a:ln>
        </p:spPr>
        <p:txBody>
          <a:bodyPr vert="horz" wrap="square" lIns="0" tIns="0" rIns="91440" bIns="0" numCol="1" anchor="b" anchorCtr="0" compatLnSpc="1">
            <a:prstTxWarp prst="textNoShape">
              <a:avLst/>
            </a:prstTxWarp>
            <a:noAutofit/>
          </a:bodyPr>
          <a:lstStyle>
            <a:lvl1pPr algn="l" defTabSz="411163" rtl="0" eaLnBrk="1" fontAlgn="base" hangingPunct="1">
              <a:lnSpc>
                <a:spcPts val="2700"/>
              </a:lnSpc>
              <a:spcBef>
                <a:spcPct val="0"/>
              </a:spcBef>
              <a:spcAft>
                <a:spcPct val="0"/>
              </a:spcAft>
              <a:defRPr sz="3000" b="0" kern="1200" spc="-50" baseline="0">
                <a:solidFill>
                  <a:schemeClr val="accent2"/>
                </a:solidFill>
                <a:latin typeface="Arial Narrow"/>
                <a:ea typeface="ヒラギノ角ゴ Pro W3" charset="-128"/>
                <a:cs typeface="Arial Narrow"/>
              </a:defRPr>
            </a:lvl1pPr>
            <a:lvl2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2pPr>
            <a:lvl3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3pPr>
            <a:lvl4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4pPr>
            <a:lvl5pPr algn="l" defTabSz="411163" rtl="0" eaLnBrk="1" fontAlgn="base" hangingPunct="1">
              <a:lnSpc>
                <a:spcPts val="4038"/>
              </a:lnSpc>
              <a:spcBef>
                <a:spcPct val="0"/>
              </a:spcBef>
              <a:spcAft>
                <a:spcPct val="0"/>
              </a:spcAft>
              <a:defRPr sz="3200">
                <a:solidFill>
                  <a:schemeClr val="accent2"/>
                </a:solidFill>
                <a:latin typeface="Arial Narrow" charset="0"/>
                <a:ea typeface="ヒラギノ角ゴ Pro W3" charset="-128"/>
                <a:cs typeface="Arial Narrow" charset="0"/>
              </a:defRPr>
            </a:lvl5pPr>
            <a:lvl6pPr marL="41148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6pPr>
            <a:lvl7pPr marL="82296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7pPr>
            <a:lvl8pPr marL="123444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8pPr>
            <a:lvl9pPr marL="1645920" algn="l" defTabSz="411480" rtl="0" eaLnBrk="1" fontAlgn="base" hangingPunct="1">
              <a:spcBef>
                <a:spcPct val="0"/>
              </a:spcBef>
              <a:spcAft>
                <a:spcPct val="0"/>
              </a:spcAft>
              <a:defRPr sz="2520">
                <a:solidFill>
                  <a:srgbClr val="404040"/>
                </a:solidFill>
                <a:latin typeface="Arial" charset="0"/>
                <a:ea typeface="ヒラギノ角ゴ Pro W3" charset="-128"/>
                <a:cs typeface="ヒラギノ角ゴ Pro W3" charset="-128"/>
              </a:defRPr>
            </a:lvl9pPr>
          </a:lstStyle>
          <a:p>
            <a:pPr marL="0" marR="0" lvl="0" indent="0" algn="r" defTabSz="548190" rtl="0" eaLnBrk="1" fontAlgn="base" latinLnBrk="0" hangingPunct="1">
              <a:lnSpc>
                <a:spcPts val="3600"/>
              </a:lnSpc>
              <a:spcBef>
                <a:spcPct val="0"/>
              </a:spcBef>
              <a:spcAft>
                <a:spcPct val="0"/>
              </a:spcAft>
              <a:buClrTx/>
              <a:buSzTx/>
              <a:buFontTx/>
              <a:buNone/>
              <a:tabLst/>
              <a:defRPr/>
            </a:pPr>
            <a:r>
              <a:rPr kumimoji="0" lang="en-US" sz="900" b="0" i="0" u="none" strike="noStrike" kern="1200" cap="none" spc="-67" normalizeH="0" baseline="0" noProof="0" dirty="0">
                <a:ln>
                  <a:noFill/>
                </a:ln>
                <a:solidFill>
                  <a:srgbClr val="62666A"/>
                </a:solidFill>
                <a:effectLst/>
                <a:uLnTx/>
                <a:uFillTx/>
                <a:latin typeface="Acumin Pro" panose="020B0504020202020204" pitchFamily="34" charset="0"/>
                <a:ea typeface="ヒラギノ角ゴ Pro W3" charset="-128"/>
              </a:rPr>
              <a:t>19” RACK I STORAGE I FURNITURE</a:t>
            </a:r>
          </a:p>
        </p:txBody>
      </p:sp>
      <p:pic>
        <p:nvPicPr>
          <p:cNvPr id="2" name="Picture 1" descr="Logo, company name&#10;&#10;Description automatically generated">
            <a:extLst>
              <a:ext uri="{FF2B5EF4-FFF2-40B4-BE49-F238E27FC236}">
                <a16:creationId xmlns:a16="http://schemas.microsoft.com/office/drawing/2014/main" id="{870889C5-E4AB-A343-091A-F8A5E40E10AD}"/>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4" name="Picture 3">
            <a:extLst>
              <a:ext uri="{FF2B5EF4-FFF2-40B4-BE49-F238E27FC236}">
                <a16:creationId xmlns:a16="http://schemas.microsoft.com/office/drawing/2014/main" id="{553DF4A0-BF87-262B-F1FB-562EECD57241}"/>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Tree>
    <p:extLst>
      <p:ext uri="{BB962C8B-B14F-4D97-AF65-F5344CB8AC3E}">
        <p14:creationId xmlns:p14="http://schemas.microsoft.com/office/powerpoint/2010/main" val="12853835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63D95B-D4EA-60B2-03C0-F9F3DBC2CAF3}"/>
              </a:ext>
            </a:extLst>
          </p:cNvPr>
          <p:cNvPicPr>
            <a:picLocks noChangeAspect="1"/>
          </p:cNvPicPr>
          <p:nvPr/>
        </p:nvPicPr>
        <p:blipFill>
          <a:blip r:embed="rId3"/>
          <a:stretch>
            <a:fillRect/>
          </a:stretch>
        </p:blipFill>
        <p:spPr>
          <a:xfrm>
            <a:off x="7091143" y="924438"/>
            <a:ext cx="1864659" cy="3785302"/>
          </a:xfrm>
          <a:prstGeom prst="rect">
            <a:avLst/>
          </a:prstGeom>
        </p:spPr>
      </p:pic>
      <p:sp>
        <p:nvSpPr>
          <p:cNvPr id="4" name="Content Placeholder 3"/>
          <p:cNvSpPr>
            <a:spLocks noGrp="1"/>
          </p:cNvSpPr>
          <p:nvPr>
            <p:ph idx="4294967295"/>
          </p:nvPr>
        </p:nvSpPr>
        <p:spPr>
          <a:xfrm>
            <a:off x="105261" y="3229035"/>
            <a:ext cx="4951871" cy="1487632"/>
          </a:xfrm>
          <a:prstGeom prst="rect">
            <a:avLst/>
          </a:prstGeom>
        </p:spPr>
        <p:txBody>
          <a:bodyPr>
            <a:normAutofit/>
          </a:bodyPr>
          <a:lstStyle/>
          <a:p>
            <a:pPr lvl="1"/>
            <a:r>
              <a:rPr lang="en-US" sz="1000" dirty="0"/>
              <a:t>Middle Atlantic </a:t>
            </a:r>
            <a:r>
              <a:rPr lang="en-US" sz="1000" dirty="0">
                <a:hlinkClick r:id="rId4"/>
              </a:rPr>
              <a:t>C3 configuration page</a:t>
            </a:r>
            <a:endParaRPr lang="en-US" sz="1000" dirty="0"/>
          </a:p>
          <a:p>
            <a:pPr lvl="1"/>
            <a:r>
              <a:rPr lang="en-US" sz="1000" dirty="0"/>
              <a:t>Technical furniture with extensive rack and thermal management options</a:t>
            </a:r>
          </a:p>
          <a:p>
            <a:pPr lvl="1"/>
            <a:r>
              <a:rPr lang="en-US" sz="1000" dirty="0"/>
              <a:t>Vertically rackmount equipment</a:t>
            </a:r>
          </a:p>
          <a:p>
            <a:pPr lvl="1"/>
            <a:r>
              <a:rPr lang="en-US" sz="1000" dirty="0"/>
              <a:t>Custom &amp; Pre-configurable options</a:t>
            </a:r>
          </a:p>
          <a:p>
            <a:pPr lvl="1"/>
            <a:r>
              <a:rPr lang="en-US" sz="1000" dirty="0"/>
              <a:t>C5 series for deeper horizontal credenza configurations </a:t>
            </a:r>
          </a:p>
        </p:txBody>
      </p:sp>
      <p:sp>
        <p:nvSpPr>
          <p:cNvPr id="13" name="Oval 12">
            <a:extLst>
              <a:ext uri="{FF2B5EF4-FFF2-40B4-BE49-F238E27FC236}">
                <a16:creationId xmlns:a16="http://schemas.microsoft.com/office/drawing/2014/main" id="{5F90D766-D3B0-6006-7876-80D9518D5979}"/>
              </a:ext>
            </a:extLst>
          </p:cNvPr>
          <p:cNvSpPr/>
          <p:nvPr/>
        </p:nvSpPr>
        <p:spPr bwMode="auto">
          <a:xfrm>
            <a:off x="3792191" y="1912661"/>
            <a:ext cx="2060155" cy="1475361"/>
          </a:xfrm>
          <a:prstGeom prst="ellipse">
            <a:avLst/>
          </a:prstGeom>
          <a:blipFill>
            <a:blip r:embed="rId5">
              <a:alphaModFix amt="98000"/>
            </a:blip>
            <a:stretch>
              <a:fillRect/>
            </a:stretch>
          </a:blipFill>
          <a:ln>
            <a:solidFill>
              <a:srgbClr val="BFBFBF"/>
            </a:solidFill>
          </a:ln>
          <a:effectLst/>
        </p:spPr>
        <p:txBody>
          <a:bodyPr wrap="square"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2" name="Straight Connector 11">
            <a:extLst>
              <a:ext uri="{FF2B5EF4-FFF2-40B4-BE49-F238E27FC236}">
                <a16:creationId xmlns:a16="http://schemas.microsoft.com/office/drawing/2014/main" id="{AFEFC8DB-1B0D-405A-B89B-9E778FC2D6C5}"/>
              </a:ext>
            </a:extLst>
          </p:cNvPr>
          <p:cNvCxnSpPr>
            <a:cxnSpLocks/>
            <a:stCxn id="13" idx="6"/>
          </p:cNvCxnSpPr>
          <p:nvPr/>
        </p:nvCxnSpPr>
        <p:spPr>
          <a:xfrm>
            <a:off x="5852346" y="2650342"/>
            <a:ext cx="2817537" cy="196097"/>
          </a:xfrm>
          <a:prstGeom prst="line">
            <a:avLst/>
          </a:prstGeom>
          <a:ln>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C0007B9C-FC89-F1B0-0A0D-6CC7976E125C}"/>
              </a:ext>
            </a:extLst>
          </p:cNvPr>
          <p:cNvSpPr/>
          <p:nvPr/>
        </p:nvSpPr>
        <p:spPr bwMode="auto">
          <a:xfrm>
            <a:off x="5462509" y="3524420"/>
            <a:ext cx="1280482" cy="1224394"/>
          </a:xfrm>
          <a:prstGeom prst="ellipse">
            <a:avLst/>
          </a:prstGeom>
          <a:blipFill>
            <a:blip r:embed="rId6">
              <a:alphaModFix amt="98000"/>
            </a:blip>
            <a:stretch>
              <a:fillRect/>
            </a:stretch>
          </a:blipFill>
          <a:ln>
            <a:solidFill>
              <a:srgbClr val="BFBFBF"/>
            </a:solidFill>
          </a:ln>
          <a:effectLst/>
        </p:spPr>
        <p:txBody>
          <a:bodyPr wrap="square"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Oval 9">
            <a:extLst>
              <a:ext uri="{FF2B5EF4-FFF2-40B4-BE49-F238E27FC236}">
                <a16:creationId xmlns:a16="http://schemas.microsoft.com/office/drawing/2014/main" id="{3E24AC0C-257F-ECF6-DA83-2DDC4C23517D}"/>
              </a:ext>
            </a:extLst>
          </p:cNvPr>
          <p:cNvSpPr/>
          <p:nvPr/>
        </p:nvSpPr>
        <p:spPr bwMode="auto">
          <a:xfrm>
            <a:off x="5462509" y="885364"/>
            <a:ext cx="1280482" cy="1224394"/>
          </a:xfrm>
          <a:prstGeom prst="ellipse">
            <a:avLst/>
          </a:prstGeom>
          <a:blipFill>
            <a:blip r:embed="rId7">
              <a:alphaModFix amt="98000"/>
            </a:blip>
            <a:stretch>
              <a:fillRect/>
            </a:stretch>
          </a:blipFill>
          <a:ln>
            <a:solidFill>
              <a:srgbClr val="BFBFBF"/>
            </a:solidFill>
          </a:ln>
          <a:effectLst/>
        </p:spPr>
        <p:txBody>
          <a:bodyPr wrap="square"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FD2F2498-FFF3-0473-2A32-8F8E11CA7CC3}"/>
              </a:ext>
            </a:extLst>
          </p:cNvPr>
          <p:cNvCxnSpPr>
            <a:cxnSpLocks/>
          </p:cNvCxnSpPr>
          <p:nvPr/>
        </p:nvCxnSpPr>
        <p:spPr>
          <a:xfrm>
            <a:off x="6742991" y="1497561"/>
            <a:ext cx="1926892" cy="1348878"/>
          </a:xfrm>
          <a:prstGeom prst="line">
            <a:avLst/>
          </a:prstGeom>
          <a:ln>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6A70A48-5B32-1BC8-051A-DA37C3C4529B}"/>
              </a:ext>
            </a:extLst>
          </p:cNvPr>
          <p:cNvCxnSpPr>
            <a:cxnSpLocks/>
            <a:stCxn id="9" idx="6"/>
          </p:cNvCxnSpPr>
          <p:nvPr/>
        </p:nvCxnSpPr>
        <p:spPr>
          <a:xfrm flipV="1">
            <a:off x="6742991" y="2846439"/>
            <a:ext cx="1926892" cy="1290178"/>
          </a:xfrm>
          <a:prstGeom prst="line">
            <a:avLst/>
          </a:prstGeom>
          <a:ln>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pic>
        <p:nvPicPr>
          <p:cNvPr id="3" name="Picture 2" descr="Logo, company name&#10;&#10;Description automatically generated">
            <a:extLst>
              <a:ext uri="{FF2B5EF4-FFF2-40B4-BE49-F238E27FC236}">
                <a16:creationId xmlns:a16="http://schemas.microsoft.com/office/drawing/2014/main" id="{C802F6FB-F54C-4F04-3842-3D83E42827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sp>
        <p:nvSpPr>
          <p:cNvPr id="7" name="TextBox 6">
            <a:extLst>
              <a:ext uri="{FF2B5EF4-FFF2-40B4-BE49-F238E27FC236}">
                <a16:creationId xmlns:a16="http://schemas.microsoft.com/office/drawing/2014/main" id="{05CF98F1-B13E-FE4D-1DCA-CF8C4989FE67}"/>
              </a:ext>
            </a:extLst>
          </p:cNvPr>
          <p:cNvSpPr txBox="1"/>
          <p:nvPr/>
        </p:nvSpPr>
        <p:spPr>
          <a:xfrm>
            <a:off x="658090" y="1801575"/>
            <a:ext cx="4572000" cy="276999"/>
          </a:xfrm>
          <a:prstGeom prst="rect">
            <a:avLst/>
          </a:prstGeom>
          <a:noFill/>
        </p:spPr>
        <p:txBody>
          <a:bodyPr wrap="square">
            <a:spAutoFit/>
          </a:bodyPr>
          <a:lstStyle/>
          <a:p>
            <a:r>
              <a:rPr lang="de-DE" sz="1200" b="1" dirty="0">
                <a:solidFill>
                  <a:schemeClr val="tx1">
                    <a:lumMod val="50000"/>
                  </a:schemeClr>
                </a:solidFill>
              </a:rPr>
              <a:t>C3 Credenza Series</a:t>
            </a:r>
          </a:p>
        </p:txBody>
      </p:sp>
      <p:pic>
        <p:nvPicPr>
          <p:cNvPr id="2" name="Picture 1">
            <a:extLst>
              <a:ext uri="{FF2B5EF4-FFF2-40B4-BE49-F238E27FC236}">
                <a16:creationId xmlns:a16="http://schemas.microsoft.com/office/drawing/2014/main" id="{63DEF76A-96CD-1836-EA2A-7F21397AB49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pic>
        <p:nvPicPr>
          <p:cNvPr id="6" name="Picture 5">
            <a:extLst>
              <a:ext uri="{FF2B5EF4-FFF2-40B4-BE49-F238E27FC236}">
                <a16:creationId xmlns:a16="http://schemas.microsoft.com/office/drawing/2014/main" id="{19156E3B-304E-A1AE-C87B-DFCF76F351AE}"/>
              </a:ext>
            </a:extLst>
          </p:cNvPr>
          <p:cNvPicPr>
            <a:picLocks noChangeAspect="1"/>
          </p:cNvPicPr>
          <p:nvPr/>
        </p:nvPicPr>
        <p:blipFill>
          <a:blip r:embed="rId10"/>
          <a:stretch>
            <a:fillRect/>
          </a:stretch>
        </p:blipFill>
        <p:spPr>
          <a:xfrm>
            <a:off x="4274577" y="4577718"/>
            <a:ext cx="387643" cy="383519"/>
          </a:xfrm>
          <a:prstGeom prst="rect">
            <a:avLst/>
          </a:prstGeom>
        </p:spPr>
      </p:pic>
    </p:spTree>
    <p:extLst>
      <p:ext uri="{BB962C8B-B14F-4D97-AF65-F5344CB8AC3E}">
        <p14:creationId xmlns:p14="http://schemas.microsoft.com/office/powerpoint/2010/main" val="1163323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4D4A11-EB50-8228-5B03-681AC22BFB9B}"/>
              </a:ext>
            </a:extLst>
          </p:cNvPr>
          <p:cNvPicPr>
            <a:picLocks noChangeAspect="1"/>
          </p:cNvPicPr>
          <p:nvPr/>
        </p:nvPicPr>
        <p:blipFill>
          <a:blip r:embed="rId3"/>
          <a:srcRect t="17448"/>
          <a:stretch>
            <a:fillRect/>
          </a:stretch>
        </p:blipFill>
        <p:spPr>
          <a:xfrm>
            <a:off x="775854" y="658092"/>
            <a:ext cx="6934200" cy="3642386"/>
          </a:xfrm>
          <a:prstGeom prst="rect">
            <a:avLst/>
          </a:prstGeom>
        </p:spPr>
      </p:pic>
      <p:pic>
        <p:nvPicPr>
          <p:cNvPr id="6" name="Picture 5">
            <a:extLst>
              <a:ext uri="{FF2B5EF4-FFF2-40B4-BE49-F238E27FC236}">
                <a16:creationId xmlns:a16="http://schemas.microsoft.com/office/drawing/2014/main" id="{3F3289CD-C9C9-C085-2DDB-D5A50160052C}"/>
              </a:ext>
            </a:extLst>
          </p:cNvPr>
          <p:cNvPicPr>
            <a:picLocks noChangeAspect="1"/>
          </p:cNvPicPr>
          <p:nvPr/>
        </p:nvPicPr>
        <p:blipFill>
          <a:blip r:embed="rId4"/>
          <a:stretch>
            <a:fillRect/>
          </a:stretch>
        </p:blipFill>
        <p:spPr>
          <a:xfrm>
            <a:off x="4274577" y="4577718"/>
            <a:ext cx="387643" cy="383519"/>
          </a:xfrm>
          <a:prstGeom prst="rect">
            <a:avLst/>
          </a:prstGeom>
        </p:spPr>
      </p:pic>
      <p:pic>
        <p:nvPicPr>
          <p:cNvPr id="2" name="Picture 1" descr="Logo, company name&#10;&#10;Description automatically generated">
            <a:extLst>
              <a:ext uri="{FF2B5EF4-FFF2-40B4-BE49-F238E27FC236}">
                <a16:creationId xmlns:a16="http://schemas.microsoft.com/office/drawing/2014/main" id="{4B262318-5210-637A-8C91-061A5CC2D1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sp>
        <p:nvSpPr>
          <p:cNvPr id="8" name="TextBox 7">
            <a:extLst>
              <a:ext uri="{FF2B5EF4-FFF2-40B4-BE49-F238E27FC236}">
                <a16:creationId xmlns:a16="http://schemas.microsoft.com/office/drawing/2014/main" id="{20BC7B99-066C-06DF-751E-1CAE67F324E1}"/>
              </a:ext>
            </a:extLst>
          </p:cNvPr>
          <p:cNvSpPr txBox="1"/>
          <p:nvPr/>
        </p:nvSpPr>
        <p:spPr>
          <a:xfrm>
            <a:off x="221672" y="227507"/>
            <a:ext cx="4572000" cy="369332"/>
          </a:xfrm>
          <a:prstGeom prst="rect">
            <a:avLst/>
          </a:prstGeom>
          <a:noFill/>
        </p:spPr>
        <p:txBody>
          <a:bodyPr wrap="square">
            <a:spAutoFit/>
          </a:bodyPr>
          <a:lstStyle/>
          <a:p>
            <a:r>
              <a:rPr lang="de-DE" dirty="0"/>
              <a:t>C3 Credenza Series</a:t>
            </a:r>
          </a:p>
        </p:txBody>
      </p:sp>
      <p:pic>
        <p:nvPicPr>
          <p:cNvPr id="3" name="Picture 2">
            <a:extLst>
              <a:ext uri="{FF2B5EF4-FFF2-40B4-BE49-F238E27FC236}">
                <a16:creationId xmlns:a16="http://schemas.microsoft.com/office/drawing/2014/main" id="{5E414BE3-EE16-95AE-CD2D-284FE2343F0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Tree>
    <p:extLst>
      <p:ext uri="{BB962C8B-B14F-4D97-AF65-F5344CB8AC3E}">
        <p14:creationId xmlns:p14="http://schemas.microsoft.com/office/powerpoint/2010/main" val="1254800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0C622E4-B394-B20E-7AA2-2BAAB9D2F1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08F0A4-23C6-8945-242F-D0AD7E68E67E}"/>
              </a:ext>
            </a:extLst>
          </p:cNvPr>
          <p:cNvSpPr>
            <a:spLocks noGrp="1"/>
          </p:cNvSpPr>
          <p:nvPr>
            <p:ph type="title"/>
          </p:nvPr>
        </p:nvSpPr>
        <p:spPr>
          <a:xfrm>
            <a:off x="365256" y="232078"/>
            <a:ext cx="1712926" cy="360189"/>
          </a:xfrm>
          <a:prstGeom prst="rect">
            <a:avLst/>
          </a:prstGeom>
        </p:spPr>
        <p:txBody>
          <a:bodyPr/>
          <a:lstStyle/>
          <a:p>
            <a:r>
              <a:rPr lang="en-US" dirty="0">
                <a:solidFill>
                  <a:schemeClr val="tx1">
                    <a:lumMod val="50000"/>
                  </a:schemeClr>
                </a:solidFill>
              </a:rPr>
              <a:t>Accessories</a:t>
            </a:r>
          </a:p>
        </p:txBody>
      </p:sp>
      <p:pic>
        <p:nvPicPr>
          <p:cNvPr id="3" name="Picture 2" descr="Logo, company name&#10;&#10;Description automatically generated">
            <a:extLst>
              <a:ext uri="{FF2B5EF4-FFF2-40B4-BE49-F238E27FC236}">
                <a16:creationId xmlns:a16="http://schemas.microsoft.com/office/drawing/2014/main" id="{0BCFF2B1-7F5F-1BED-6CC8-E09F133A37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5" name="Picture 4">
            <a:extLst>
              <a:ext uri="{FF2B5EF4-FFF2-40B4-BE49-F238E27FC236}">
                <a16:creationId xmlns:a16="http://schemas.microsoft.com/office/drawing/2014/main" id="{7F753357-DF77-729D-2F88-D023DC3C26B4}"/>
              </a:ext>
            </a:extLst>
          </p:cNvPr>
          <p:cNvPicPr>
            <a:picLocks noChangeAspect="1"/>
          </p:cNvPicPr>
          <p:nvPr/>
        </p:nvPicPr>
        <p:blipFill>
          <a:blip r:embed="rId4"/>
          <a:stretch>
            <a:fillRect/>
          </a:stretch>
        </p:blipFill>
        <p:spPr>
          <a:xfrm>
            <a:off x="1569648" y="998684"/>
            <a:ext cx="5824596" cy="3146132"/>
          </a:xfrm>
          <a:prstGeom prst="rect">
            <a:avLst/>
          </a:prstGeom>
        </p:spPr>
      </p:pic>
      <p:pic>
        <p:nvPicPr>
          <p:cNvPr id="4" name="Picture 3">
            <a:extLst>
              <a:ext uri="{FF2B5EF4-FFF2-40B4-BE49-F238E27FC236}">
                <a16:creationId xmlns:a16="http://schemas.microsoft.com/office/drawing/2014/main" id="{A811C910-AAA3-9997-FC40-BFEB4210829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3574" y="4694342"/>
            <a:ext cx="1121253" cy="273822"/>
          </a:xfrm>
          <a:prstGeom prst="rect">
            <a:avLst/>
          </a:prstGeom>
        </p:spPr>
      </p:pic>
    </p:spTree>
    <p:extLst>
      <p:ext uri="{BB962C8B-B14F-4D97-AF65-F5344CB8AC3E}">
        <p14:creationId xmlns:p14="http://schemas.microsoft.com/office/powerpoint/2010/main" val="3427608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1609C84-FAFD-B438-785C-784929831CE5}"/>
              </a:ext>
            </a:extLst>
          </p:cNvPr>
          <p:cNvSpPr txBox="1"/>
          <p:nvPr/>
        </p:nvSpPr>
        <p:spPr>
          <a:xfrm>
            <a:off x="239713" y="369703"/>
            <a:ext cx="6218959" cy="400110"/>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lumMod val="50000"/>
                  </a:schemeClr>
                </a:solidFill>
                <a:effectLst/>
                <a:uLnTx/>
                <a:uFillTx/>
                <a:latin typeface="Arial" panose="020B0604020202020204"/>
                <a:ea typeface="+mn-ea"/>
                <a:cs typeface="+mn-cs"/>
              </a:rPr>
              <a:t>Dedicated Legrand AV Storage Landing Page</a:t>
            </a:r>
          </a:p>
        </p:txBody>
      </p:sp>
      <p:sp>
        <p:nvSpPr>
          <p:cNvPr id="10" name="TextBox 9">
            <a:extLst>
              <a:ext uri="{FF2B5EF4-FFF2-40B4-BE49-F238E27FC236}">
                <a16:creationId xmlns:a16="http://schemas.microsoft.com/office/drawing/2014/main" id="{F82A9275-DA8A-51E9-30A4-66328C170DBF}"/>
              </a:ext>
            </a:extLst>
          </p:cNvPr>
          <p:cNvSpPr txBox="1"/>
          <p:nvPr/>
        </p:nvSpPr>
        <p:spPr>
          <a:xfrm>
            <a:off x="367145" y="2411968"/>
            <a:ext cx="3228110" cy="646331"/>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4514A"/>
                </a:solidFill>
                <a:effectLst/>
                <a:uLnTx/>
                <a:uFillTx/>
                <a:latin typeface="Arial" panose="020B0604020202020204"/>
                <a:ea typeface="+mn-ea"/>
                <a:cs typeface="+mn-cs"/>
                <a:hlinkClick r:id="rId3"/>
              </a:rPr>
              <a:t>Storage Solutions for All Spaces | Legrand AV</a:t>
            </a:r>
            <a:endParaRPr kumimoji="0" lang="en-US" sz="1800" b="0" i="0" u="none" strike="noStrike" kern="1200" cap="none" spc="0" normalizeH="0" baseline="0" noProof="0" dirty="0">
              <a:ln>
                <a:noFill/>
              </a:ln>
              <a:solidFill>
                <a:srgbClr val="54514A"/>
              </a:solidFill>
              <a:effectLst/>
              <a:uLnTx/>
              <a:uFillTx/>
              <a:latin typeface="Arial" panose="020B0604020202020204"/>
              <a:ea typeface="+mn-ea"/>
              <a:cs typeface="+mn-cs"/>
            </a:endParaRPr>
          </a:p>
        </p:txBody>
      </p:sp>
      <p:pic>
        <p:nvPicPr>
          <p:cNvPr id="18" name="Picture 17">
            <a:extLst>
              <a:ext uri="{FF2B5EF4-FFF2-40B4-BE49-F238E27FC236}">
                <a16:creationId xmlns:a16="http://schemas.microsoft.com/office/drawing/2014/main" id="{6B220828-F1D6-1998-6123-B78BA76A49D9}"/>
              </a:ext>
            </a:extLst>
          </p:cNvPr>
          <p:cNvPicPr>
            <a:picLocks noChangeAspect="1"/>
          </p:cNvPicPr>
          <p:nvPr/>
        </p:nvPicPr>
        <p:blipFill>
          <a:blip r:embed="rId4"/>
          <a:stretch>
            <a:fillRect/>
          </a:stretch>
        </p:blipFill>
        <p:spPr>
          <a:xfrm>
            <a:off x="3568202" y="1580343"/>
            <a:ext cx="4918573" cy="2368202"/>
          </a:xfrm>
          <a:prstGeom prst="rect">
            <a:avLst/>
          </a:prstGeom>
          <a:ln>
            <a:noFill/>
          </a:ln>
          <a:effectLst>
            <a:outerShdw blurRad="292100" dist="139700" dir="2700000" algn="tl" rotWithShape="0">
              <a:srgbClr val="333333">
                <a:alpha val="65000"/>
              </a:srgbClr>
            </a:outerShdw>
          </a:effectLst>
        </p:spPr>
      </p:pic>
      <p:pic>
        <p:nvPicPr>
          <p:cNvPr id="4" name="Picture 3" descr="Logo, company name&#10;&#10;Description automatically generated">
            <a:extLst>
              <a:ext uri="{FF2B5EF4-FFF2-40B4-BE49-F238E27FC236}">
                <a16:creationId xmlns:a16="http://schemas.microsoft.com/office/drawing/2014/main" id="{19B453E4-6507-CA0F-5835-E4644F1371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2" name="Picture 1">
            <a:extLst>
              <a:ext uri="{FF2B5EF4-FFF2-40B4-BE49-F238E27FC236}">
                <a16:creationId xmlns:a16="http://schemas.microsoft.com/office/drawing/2014/main" id="{C4E35404-8C03-4EC0-829F-E522D14DF42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3574" y="4694342"/>
            <a:ext cx="1121253" cy="273822"/>
          </a:xfrm>
          <a:prstGeom prst="rect">
            <a:avLst/>
          </a:prstGeom>
        </p:spPr>
      </p:pic>
    </p:spTree>
    <p:extLst>
      <p:ext uri="{BB962C8B-B14F-4D97-AF65-F5344CB8AC3E}">
        <p14:creationId xmlns:p14="http://schemas.microsoft.com/office/powerpoint/2010/main" val="5132053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A6D8B47-D7FA-4CF1-9406-EFA8165930B9}"/>
              </a:ext>
            </a:extLst>
          </p:cNvPr>
          <p:cNvSpPr txBox="1"/>
          <p:nvPr/>
        </p:nvSpPr>
        <p:spPr>
          <a:xfrm>
            <a:off x="6007947" y="3923137"/>
            <a:ext cx="2633482" cy="646031"/>
          </a:xfrm>
          <a:prstGeom prst="rect">
            <a:avLst/>
          </a:prstGeom>
        </p:spPr>
        <p:txBody>
          <a:bodyPr vert="horz" lIns="91440" tIns="45720" rIns="91440" bIns="45720" rtlCol="0">
            <a:normAutofit/>
          </a:bodyPr>
          <a:lstStyle/>
          <a:p>
            <a:pPr marL="0" marR="0" lvl="0" indent="0" algn="l" defTabSz="457200" rtl="0" eaLnBrk="0" fontAlgn="base" latinLnBrk="0" hangingPunct="0">
              <a:lnSpc>
                <a:spcPct val="90000"/>
              </a:lnSpc>
              <a:spcBef>
                <a:spcPct val="0"/>
              </a:spcBef>
              <a:spcAft>
                <a:spcPts val="600"/>
              </a:spcAft>
              <a:buClrTx/>
              <a:buSzTx/>
              <a:buFontTx/>
              <a:buNone/>
              <a:tabLst/>
              <a:defRPr/>
            </a:pPr>
            <a:r>
              <a:rPr kumimoji="0" lang="en-US" sz="800" b="0" i="0" u="none" strike="noStrike" kern="1200" cap="none" spc="0" normalizeH="0" baseline="0" noProof="0" dirty="0">
                <a:ln>
                  <a:noFill/>
                </a:ln>
                <a:solidFill>
                  <a:srgbClr val="323337"/>
                </a:solidFill>
                <a:effectLst/>
                <a:uLnTx/>
                <a:uFillTx/>
                <a:latin typeface="Arial" charset="0"/>
                <a:ea typeface="ヒラギノ角ゴ Pro W3" charset="-128"/>
              </a:rPr>
              <a:t>Guido Kratzenberg </a:t>
            </a:r>
          </a:p>
          <a:p>
            <a:pPr marL="0" marR="0" lvl="0" indent="0" algn="l" defTabSz="457200" rtl="0" eaLnBrk="0" fontAlgn="base" latinLnBrk="0" hangingPunct="0">
              <a:lnSpc>
                <a:spcPct val="90000"/>
              </a:lnSpc>
              <a:spcBef>
                <a:spcPct val="0"/>
              </a:spcBef>
              <a:spcAft>
                <a:spcPts val="600"/>
              </a:spcAft>
              <a:buClrTx/>
              <a:buSzTx/>
              <a:buFontTx/>
              <a:buNone/>
              <a:tabLst/>
              <a:defRPr/>
            </a:pPr>
            <a:r>
              <a:rPr kumimoji="0" lang="en-US" sz="800" b="0" i="0" u="none" strike="noStrike" kern="1200" cap="none" spc="0" normalizeH="0" baseline="0" noProof="0" dirty="0">
                <a:ln>
                  <a:noFill/>
                </a:ln>
                <a:solidFill>
                  <a:srgbClr val="323337"/>
                </a:solidFill>
                <a:effectLst/>
                <a:uLnTx/>
                <a:uFillTx/>
                <a:latin typeface="Arial" charset="0"/>
                <a:ea typeface="ヒラギノ角ゴ Pro W3" charset="-128"/>
              </a:rPr>
              <a:t>Senior Business Development Manager DACH</a:t>
            </a:r>
          </a:p>
          <a:p>
            <a:pPr marL="0" marR="0" lvl="0" indent="0" algn="l" defTabSz="457200" rtl="0" eaLnBrk="0" fontAlgn="base" latinLnBrk="0" hangingPunct="0">
              <a:lnSpc>
                <a:spcPct val="90000"/>
              </a:lnSpc>
              <a:spcBef>
                <a:spcPct val="0"/>
              </a:spcBef>
              <a:spcAft>
                <a:spcPts val="600"/>
              </a:spcAft>
              <a:buClrTx/>
              <a:buSzTx/>
              <a:buFontTx/>
              <a:buNone/>
              <a:tabLst/>
              <a:defRPr/>
            </a:pPr>
            <a:r>
              <a:rPr kumimoji="0" lang="en-US" sz="800" b="0" i="0" u="none" strike="noStrike" kern="1200" cap="none" spc="0" normalizeH="0" baseline="0" noProof="0" dirty="0">
                <a:ln>
                  <a:noFill/>
                </a:ln>
                <a:solidFill>
                  <a:srgbClr val="323337"/>
                </a:solidFill>
                <a:effectLst/>
                <a:uLnTx/>
                <a:uFillTx/>
                <a:latin typeface="Arial" charset="0"/>
                <a:ea typeface="ヒラギノ角ゴ Pro W3" charset="-128"/>
              </a:rPr>
              <a:t>2026</a:t>
            </a:r>
          </a:p>
        </p:txBody>
      </p:sp>
      <p:pic>
        <p:nvPicPr>
          <p:cNvPr id="10" name="Picture 9">
            <a:extLst>
              <a:ext uri="{FF2B5EF4-FFF2-40B4-BE49-F238E27FC236}">
                <a16:creationId xmlns:a16="http://schemas.microsoft.com/office/drawing/2014/main" id="{A6AAE2B3-1EC6-4419-97C2-765FC3185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005" y="2335725"/>
            <a:ext cx="1725385" cy="915136"/>
          </a:xfrm>
          <a:prstGeom prst="rect">
            <a:avLst/>
          </a:prstGeom>
        </p:spPr>
      </p:pic>
      <p:sp>
        <p:nvSpPr>
          <p:cNvPr id="12" name="TextBox 11">
            <a:extLst>
              <a:ext uri="{FF2B5EF4-FFF2-40B4-BE49-F238E27FC236}">
                <a16:creationId xmlns:a16="http://schemas.microsoft.com/office/drawing/2014/main" id="{B656282A-B1E9-3ABA-24AD-CEBCC4F014CD}"/>
              </a:ext>
            </a:extLst>
          </p:cNvPr>
          <p:cNvSpPr txBox="1"/>
          <p:nvPr/>
        </p:nvSpPr>
        <p:spPr>
          <a:xfrm>
            <a:off x="4114800" y="1475509"/>
            <a:ext cx="1279517" cy="461665"/>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ヒラギノ角ゴ Pro W3" charset="-128"/>
              </a:rPr>
              <a:t>Thanks.</a:t>
            </a:r>
          </a:p>
        </p:txBody>
      </p:sp>
      <p:pic>
        <p:nvPicPr>
          <p:cNvPr id="2" name="Picture 1">
            <a:extLst>
              <a:ext uri="{FF2B5EF4-FFF2-40B4-BE49-F238E27FC236}">
                <a16:creationId xmlns:a16="http://schemas.microsoft.com/office/drawing/2014/main" id="{3667A61A-809F-A24E-D96C-954B5FCEC8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pic>
        <p:nvPicPr>
          <p:cNvPr id="3" name="Picture 2" descr="Logo, company name&#10;&#10;Description automatically generated">
            <a:extLst>
              <a:ext uri="{FF2B5EF4-FFF2-40B4-BE49-F238E27FC236}">
                <a16:creationId xmlns:a16="http://schemas.microsoft.com/office/drawing/2014/main" id="{D957B08A-5695-96A7-1F7C-66E4C45341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spTree>
    <p:extLst>
      <p:ext uri="{BB962C8B-B14F-4D97-AF65-F5344CB8AC3E}">
        <p14:creationId xmlns:p14="http://schemas.microsoft.com/office/powerpoint/2010/main" val="2211822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1D3D128-16E4-CBC3-C924-7847EA2FBAE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33800F49-9946-3A68-AD8B-770CCFFF9B89}"/>
              </a:ext>
            </a:extLst>
          </p:cNvPr>
          <p:cNvSpPr txBox="1"/>
          <p:nvPr/>
        </p:nvSpPr>
        <p:spPr bwMode="auto">
          <a:xfrm>
            <a:off x="274973" y="510884"/>
            <a:ext cx="6160829" cy="369332"/>
          </a:xfrm>
          <a:prstGeom prst="rect">
            <a:avLst/>
          </a:prstGeom>
          <a:noFill/>
          <a:ln>
            <a:noFill/>
          </a:ln>
        </p:spPr>
        <p:txBody>
          <a:bodyPr wrap="square">
            <a:spAutoFit/>
          </a:bodyPr>
          <a:lstStyle/>
          <a:p>
            <a:pPr marL="0" marR="0" lvl="0" indent="0" algn="l" defTabSz="82294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charset="0"/>
                <a:ea typeface="ヒラギノ角ゴ Pro W3" charset="-128"/>
                <a:cs typeface="+mn-cs"/>
              </a:rPr>
              <a:t>Chief Fusion™ | Vaddio | MAP – </a:t>
            </a:r>
            <a:r>
              <a:rPr kumimoji="0" lang="de-DE" sz="18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128"/>
                <a:cs typeface="Arial" panose="020B0604020202020204" pitchFamily="34" charset="0"/>
              </a:rPr>
              <a:t>Cross Selling</a:t>
            </a:r>
            <a:endPar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128"/>
              <a:cs typeface="Arial" panose="020B0604020202020204" pitchFamily="34" charset="0"/>
            </a:endParaRPr>
          </a:p>
        </p:txBody>
      </p:sp>
      <p:pic>
        <p:nvPicPr>
          <p:cNvPr id="3" name="Picture 2">
            <a:extLst>
              <a:ext uri="{FF2B5EF4-FFF2-40B4-BE49-F238E27FC236}">
                <a16:creationId xmlns:a16="http://schemas.microsoft.com/office/drawing/2014/main" id="{43A59FF3-1165-8D91-B9E9-9F6DE3C402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
        <p:nvSpPr>
          <p:cNvPr id="6" name="TextBox 5">
            <a:extLst>
              <a:ext uri="{FF2B5EF4-FFF2-40B4-BE49-F238E27FC236}">
                <a16:creationId xmlns:a16="http://schemas.microsoft.com/office/drawing/2014/main" id="{714A8E57-BD2A-4ED2-DC47-2D7E803BBC83}"/>
              </a:ext>
            </a:extLst>
          </p:cNvPr>
          <p:cNvSpPr txBox="1"/>
          <p:nvPr/>
        </p:nvSpPr>
        <p:spPr bwMode="auto">
          <a:xfrm>
            <a:off x="363574" y="426593"/>
            <a:ext cx="7381060" cy="400110"/>
          </a:xfrm>
          <a:prstGeom prst="rect">
            <a:avLst/>
          </a:prstGeom>
          <a:noFill/>
          <a:ln>
            <a:noFill/>
          </a:ln>
        </p:spPr>
        <p:txBody>
          <a:bodyPr wrap="none" rtlCol="0">
            <a:spAutoFit/>
          </a:bodyPr>
          <a:lstStyle/>
          <a:p>
            <a:r>
              <a:rPr lang="en-US" sz="2000" dirty="0">
                <a:solidFill>
                  <a:schemeClr val="tx1">
                    <a:lumMod val="50000"/>
                  </a:schemeClr>
                </a:solidFill>
                <a:ea typeface="+mn-ea"/>
              </a:rPr>
              <a:t>Cross Selling </a:t>
            </a:r>
            <a:r>
              <a:rPr lang="en-US" sz="1800" dirty="0">
                <a:solidFill>
                  <a:schemeClr val="accent2"/>
                </a:solidFill>
                <a:ea typeface="+mn-ea"/>
              </a:rPr>
              <a:t>= CHIEF + Vaddio Speaker view + Shure + Sennheiser</a:t>
            </a:r>
          </a:p>
        </p:txBody>
      </p:sp>
      <p:pic>
        <p:nvPicPr>
          <p:cNvPr id="5" name="Picture 4">
            <a:extLst>
              <a:ext uri="{FF2B5EF4-FFF2-40B4-BE49-F238E27FC236}">
                <a16:creationId xmlns:a16="http://schemas.microsoft.com/office/drawing/2014/main" id="{EDCFBF4B-1790-85BD-110E-D6850C6C439C}"/>
              </a:ext>
            </a:extLst>
          </p:cNvPr>
          <p:cNvPicPr>
            <a:picLocks noChangeAspect="1"/>
          </p:cNvPicPr>
          <p:nvPr/>
        </p:nvPicPr>
        <p:blipFill>
          <a:blip r:embed="rId4"/>
          <a:stretch>
            <a:fillRect/>
          </a:stretch>
        </p:blipFill>
        <p:spPr>
          <a:xfrm>
            <a:off x="1987025" y="1260621"/>
            <a:ext cx="5807930" cy="3613381"/>
          </a:xfrm>
          <a:prstGeom prst="rect">
            <a:avLst/>
          </a:prstGeom>
        </p:spPr>
      </p:pic>
      <p:pic>
        <p:nvPicPr>
          <p:cNvPr id="9" name="Picture 8">
            <a:extLst>
              <a:ext uri="{FF2B5EF4-FFF2-40B4-BE49-F238E27FC236}">
                <a16:creationId xmlns:a16="http://schemas.microsoft.com/office/drawing/2014/main" id="{86F133C8-8279-5F5C-7025-66BDCE3C34C5}"/>
              </a:ext>
            </a:extLst>
          </p:cNvPr>
          <p:cNvPicPr>
            <a:picLocks noChangeAspect="1"/>
          </p:cNvPicPr>
          <p:nvPr/>
        </p:nvPicPr>
        <p:blipFill>
          <a:blip r:embed="rId5"/>
          <a:srcRect r="5962"/>
          <a:stretch>
            <a:fillRect/>
          </a:stretch>
        </p:blipFill>
        <p:spPr>
          <a:xfrm>
            <a:off x="2429269" y="943331"/>
            <a:ext cx="1368362" cy="2493313"/>
          </a:xfrm>
          <a:prstGeom prst="rect">
            <a:avLst/>
          </a:prstGeom>
        </p:spPr>
      </p:pic>
      <p:pic>
        <p:nvPicPr>
          <p:cNvPr id="4" name="Picture 3" descr="Logo, company name&#10;&#10;Description automatically generated">
            <a:extLst>
              <a:ext uri="{FF2B5EF4-FFF2-40B4-BE49-F238E27FC236}">
                <a16:creationId xmlns:a16="http://schemas.microsoft.com/office/drawing/2014/main" id="{B3441C27-D70F-35D5-7FE2-A5A798E143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spTree>
    <p:extLst>
      <p:ext uri="{BB962C8B-B14F-4D97-AF65-F5344CB8AC3E}">
        <p14:creationId xmlns:p14="http://schemas.microsoft.com/office/powerpoint/2010/main" val="3930980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8757260B-11D0-BF88-93DC-C6BB1D8CC923}"/>
              </a:ext>
            </a:extLst>
          </p:cNvPr>
          <p:cNvPicPr>
            <a:picLocks noChangeAspect="1"/>
          </p:cNvPicPr>
          <p:nvPr/>
        </p:nvPicPr>
        <p:blipFill>
          <a:blip r:embed="rId3"/>
          <a:stretch>
            <a:fillRect/>
          </a:stretch>
        </p:blipFill>
        <p:spPr>
          <a:xfrm>
            <a:off x="1302327" y="1180679"/>
            <a:ext cx="2473036" cy="2270328"/>
          </a:xfrm>
          <a:prstGeom prst="rect">
            <a:avLst/>
          </a:prstGeom>
        </p:spPr>
      </p:pic>
      <p:pic>
        <p:nvPicPr>
          <p:cNvPr id="17" name="Picture 16">
            <a:extLst>
              <a:ext uri="{FF2B5EF4-FFF2-40B4-BE49-F238E27FC236}">
                <a16:creationId xmlns:a16="http://schemas.microsoft.com/office/drawing/2014/main" id="{8082786A-D145-6556-0174-E608480950AD}"/>
              </a:ext>
            </a:extLst>
          </p:cNvPr>
          <p:cNvPicPr>
            <a:picLocks noChangeAspect="1"/>
          </p:cNvPicPr>
          <p:nvPr/>
        </p:nvPicPr>
        <p:blipFill>
          <a:blip r:embed="rId4"/>
          <a:srcRect t="10125"/>
          <a:stretch>
            <a:fillRect/>
          </a:stretch>
        </p:blipFill>
        <p:spPr>
          <a:xfrm>
            <a:off x="4466308" y="1485108"/>
            <a:ext cx="3602280" cy="1546899"/>
          </a:xfrm>
          <a:prstGeom prst="rect">
            <a:avLst/>
          </a:prstGeom>
        </p:spPr>
      </p:pic>
      <p:sp>
        <p:nvSpPr>
          <p:cNvPr id="2" name="TextBox 1">
            <a:extLst>
              <a:ext uri="{FF2B5EF4-FFF2-40B4-BE49-F238E27FC236}">
                <a16:creationId xmlns:a16="http://schemas.microsoft.com/office/drawing/2014/main" id="{EDECAF4C-FD04-9BFF-5860-801D02F90E2D}"/>
              </a:ext>
            </a:extLst>
          </p:cNvPr>
          <p:cNvSpPr txBox="1"/>
          <p:nvPr/>
        </p:nvSpPr>
        <p:spPr>
          <a:xfrm>
            <a:off x="644236" y="428434"/>
            <a:ext cx="2424545" cy="319183"/>
          </a:xfrm>
          <a:prstGeom prst="rect">
            <a:avLst/>
          </a:prstGeom>
        </p:spPr>
        <p:txBody>
          <a:bodyPr vert="horz" wrap="none" lIns="0" tIns="0" rIns="0" bIns="0" rtlCol="0" anchor="b">
            <a:normAutofit/>
          </a:bodyPr>
          <a:lstStyle/>
          <a:p>
            <a:pPr algn="l"/>
            <a:r>
              <a:rPr lang="en-US" sz="2000" dirty="0">
                <a:solidFill>
                  <a:schemeClr val="tx1">
                    <a:lumMod val="50000"/>
                  </a:schemeClr>
                </a:solidFill>
              </a:rPr>
              <a:t>Our Storage Solutions Serie</a:t>
            </a:r>
            <a:endParaRPr lang="en-DE" sz="2000" dirty="0">
              <a:solidFill>
                <a:schemeClr val="tx1">
                  <a:lumMod val="50000"/>
                </a:schemeClr>
              </a:solidFill>
            </a:endParaRPr>
          </a:p>
        </p:txBody>
      </p:sp>
      <p:sp>
        <p:nvSpPr>
          <p:cNvPr id="4" name="TextBox 3">
            <a:extLst>
              <a:ext uri="{FF2B5EF4-FFF2-40B4-BE49-F238E27FC236}">
                <a16:creationId xmlns:a16="http://schemas.microsoft.com/office/drawing/2014/main" id="{B45C30BA-3DA4-A055-F783-E1811E20D58D}"/>
              </a:ext>
            </a:extLst>
          </p:cNvPr>
          <p:cNvSpPr txBox="1"/>
          <p:nvPr/>
        </p:nvSpPr>
        <p:spPr>
          <a:xfrm>
            <a:off x="1210490" y="3884069"/>
            <a:ext cx="7342910" cy="461665"/>
          </a:xfrm>
          <a:prstGeom prst="rect">
            <a:avLst/>
          </a:prstGeom>
          <a:noFill/>
        </p:spPr>
        <p:txBody>
          <a:bodyPr wrap="square">
            <a:spAutoFit/>
          </a:bodyPr>
          <a:lstStyle/>
          <a:p>
            <a:r>
              <a:rPr kumimoji="0" lang="de-DE" sz="2400" i="0" u="none" strike="noStrike" kern="1200" cap="none" spc="0" normalizeH="0" baseline="0" noProof="0" dirty="0">
                <a:ln>
                  <a:noFill/>
                </a:ln>
                <a:solidFill>
                  <a:schemeClr val="tx1">
                    <a:lumMod val="50000"/>
                  </a:schemeClr>
                </a:solidFill>
                <a:effectLst/>
                <a:uLnTx/>
                <a:uFillTx/>
                <a:latin typeface="72 Condensed" panose="020B0506030000000003" pitchFamily="34" charset="0"/>
                <a:ea typeface="+mn-ea"/>
                <a:cs typeface="72 Condensed" panose="020B0506030000000003" pitchFamily="34" charset="0"/>
              </a:rPr>
              <a:t>Wir bieten Ihnen Lösungen für jeden Speicherbedarf</a:t>
            </a:r>
            <a:r>
              <a:rPr kumimoji="0" lang="en-US" sz="2400" i="0" u="none" strike="noStrike" kern="800" cap="none" spc="-40" normalizeH="0" baseline="0" noProof="0" dirty="0">
                <a:ln>
                  <a:noFill/>
                </a:ln>
                <a:solidFill>
                  <a:schemeClr val="tx1">
                    <a:lumMod val="50000"/>
                  </a:schemeClr>
                </a:solidFill>
                <a:effectLst/>
                <a:uLnTx/>
                <a:uFillTx/>
                <a:latin typeface="72 Condensed" panose="020B0506030000000003" pitchFamily="34" charset="0"/>
                <a:ea typeface="+mn-ea"/>
                <a:cs typeface="72 Condensed" panose="020B0506030000000003" pitchFamily="34" charset="0"/>
              </a:rPr>
              <a:t> </a:t>
            </a:r>
            <a:endParaRPr lang="en-DE" dirty="0">
              <a:solidFill>
                <a:schemeClr val="tx1">
                  <a:lumMod val="50000"/>
                </a:schemeClr>
              </a:solidFill>
            </a:endParaRPr>
          </a:p>
        </p:txBody>
      </p:sp>
      <p:pic>
        <p:nvPicPr>
          <p:cNvPr id="3" name="Picture 2" descr="Logo, company name&#10;&#10;Description automatically generated">
            <a:extLst>
              <a:ext uri="{FF2B5EF4-FFF2-40B4-BE49-F238E27FC236}">
                <a16:creationId xmlns:a16="http://schemas.microsoft.com/office/drawing/2014/main" id="{B584B9C3-9A51-7200-4F28-4E5FEAA671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5" name="Picture 4">
            <a:extLst>
              <a:ext uri="{FF2B5EF4-FFF2-40B4-BE49-F238E27FC236}">
                <a16:creationId xmlns:a16="http://schemas.microsoft.com/office/drawing/2014/main" id="{438F1172-5D2A-4FD8-7D32-7D53EF06519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Tree>
    <p:extLst>
      <p:ext uri="{BB962C8B-B14F-4D97-AF65-F5344CB8AC3E}">
        <p14:creationId xmlns:p14="http://schemas.microsoft.com/office/powerpoint/2010/main" val="4268893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B333271-34E9-3E1B-3048-A43BC534FD3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BDE3E54-6F63-AB6C-F0CD-A417785CB6FA}"/>
              </a:ext>
            </a:extLst>
          </p:cNvPr>
          <p:cNvSpPr/>
          <p:nvPr/>
        </p:nvSpPr>
        <p:spPr bwMode="auto">
          <a:xfrm>
            <a:off x="7200900" y="4451684"/>
            <a:ext cx="1738563" cy="460365"/>
          </a:xfrm>
          <a:prstGeom prst="rect">
            <a:avLst/>
          </a:prstGeom>
          <a:solidFill>
            <a:schemeClr val="bg1"/>
          </a:solidFill>
          <a:ln>
            <a:solidFill>
              <a:schemeClr val="bg1"/>
            </a:solidFill>
          </a:ln>
          <a:effectLst/>
        </p:spPr>
        <p:txBody>
          <a:bodyPr wrap="square"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itre 5">
            <a:extLst>
              <a:ext uri="{FF2B5EF4-FFF2-40B4-BE49-F238E27FC236}">
                <a16:creationId xmlns:a16="http://schemas.microsoft.com/office/drawing/2014/main" id="{0B84C3A8-FC2D-5029-D4F3-B5C559B3FDCC}"/>
              </a:ext>
            </a:extLst>
          </p:cNvPr>
          <p:cNvSpPr>
            <a:spLocks noGrp="1"/>
          </p:cNvSpPr>
          <p:nvPr>
            <p:ph type="title"/>
          </p:nvPr>
        </p:nvSpPr>
        <p:spPr>
          <a:xfrm>
            <a:off x="636165" y="711923"/>
            <a:ext cx="2315627" cy="1260161"/>
          </a:xfrm>
        </p:spPr>
        <p:txBody>
          <a:bodyPr/>
          <a:lstStyle/>
          <a:p>
            <a:r>
              <a:rPr lang="fr-FR" dirty="0"/>
              <a:t>Storage Solutions</a:t>
            </a:r>
          </a:p>
        </p:txBody>
      </p:sp>
      <p:pic>
        <p:nvPicPr>
          <p:cNvPr id="4" name="Picture 3">
            <a:extLst>
              <a:ext uri="{FF2B5EF4-FFF2-40B4-BE49-F238E27FC236}">
                <a16:creationId xmlns:a16="http://schemas.microsoft.com/office/drawing/2014/main" id="{B735C942-BD34-E1B6-9F87-54DCABD9FB11}"/>
              </a:ext>
            </a:extLst>
          </p:cNvPr>
          <p:cNvPicPr>
            <a:picLocks noChangeAspect="1"/>
          </p:cNvPicPr>
          <p:nvPr/>
        </p:nvPicPr>
        <p:blipFill>
          <a:blip r:embed="rId3"/>
          <a:stretch>
            <a:fillRect/>
          </a:stretch>
        </p:blipFill>
        <p:spPr>
          <a:xfrm>
            <a:off x="182957" y="1043693"/>
            <a:ext cx="4714626" cy="2811333"/>
          </a:xfrm>
          <a:prstGeom prst="rect">
            <a:avLst/>
          </a:prstGeom>
        </p:spPr>
      </p:pic>
      <p:pic>
        <p:nvPicPr>
          <p:cNvPr id="7" name="Picture 6">
            <a:extLst>
              <a:ext uri="{FF2B5EF4-FFF2-40B4-BE49-F238E27FC236}">
                <a16:creationId xmlns:a16="http://schemas.microsoft.com/office/drawing/2014/main" id="{017995E2-12BC-A125-9E3C-6D051AFCAD9D}"/>
              </a:ext>
            </a:extLst>
          </p:cNvPr>
          <p:cNvPicPr>
            <a:picLocks noChangeAspect="1"/>
          </p:cNvPicPr>
          <p:nvPr/>
        </p:nvPicPr>
        <p:blipFill>
          <a:blip r:embed="rId4"/>
          <a:stretch>
            <a:fillRect/>
          </a:stretch>
        </p:blipFill>
        <p:spPr>
          <a:xfrm>
            <a:off x="5188997" y="1972084"/>
            <a:ext cx="3841342" cy="1089202"/>
          </a:xfrm>
          <a:prstGeom prst="rect">
            <a:avLst/>
          </a:prstGeom>
        </p:spPr>
      </p:pic>
      <p:pic>
        <p:nvPicPr>
          <p:cNvPr id="3" name="Picture 2" descr="Logo, company name&#10;&#10;Description automatically generated">
            <a:extLst>
              <a:ext uri="{FF2B5EF4-FFF2-40B4-BE49-F238E27FC236}">
                <a16:creationId xmlns:a16="http://schemas.microsoft.com/office/drawing/2014/main" id="{1431D8B3-E274-D3FB-3B0D-FE40CF69C8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5" name="Picture 4">
            <a:extLst>
              <a:ext uri="{FF2B5EF4-FFF2-40B4-BE49-F238E27FC236}">
                <a16:creationId xmlns:a16="http://schemas.microsoft.com/office/drawing/2014/main" id="{87B6EA55-9362-CBCB-9515-5E774172B8A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Tree>
    <p:extLst>
      <p:ext uri="{BB962C8B-B14F-4D97-AF65-F5344CB8AC3E}">
        <p14:creationId xmlns:p14="http://schemas.microsoft.com/office/powerpoint/2010/main" val="2235507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C835604-1F8D-6285-1CDB-F777DAEF7FF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B83CC4B-2220-C520-61D1-43A774A727EB}"/>
              </a:ext>
            </a:extLst>
          </p:cNvPr>
          <p:cNvSpPr/>
          <p:nvPr/>
        </p:nvSpPr>
        <p:spPr bwMode="auto">
          <a:xfrm>
            <a:off x="7200900" y="4451684"/>
            <a:ext cx="1738563" cy="460365"/>
          </a:xfrm>
          <a:prstGeom prst="rect">
            <a:avLst/>
          </a:prstGeom>
          <a:solidFill>
            <a:schemeClr val="bg1"/>
          </a:solidFill>
          <a:ln>
            <a:solidFill>
              <a:schemeClr val="bg1"/>
            </a:solidFill>
          </a:ln>
          <a:effectLst/>
        </p:spPr>
        <p:txBody>
          <a:bodyPr wrap="square"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itre 5">
            <a:extLst>
              <a:ext uri="{FF2B5EF4-FFF2-40B4-BE49-F238E27FC236}">
                <a16:creationId xmlns:a16="http://schemas.microsoft.com/office/drawing/2014/main" id="{F6B2DFA1-1199-D1E4-D43A-A8E1FC5B528C}"/>
              </a:ext>
            </a:extLst>
          </p:cNvPr>
          <p:cNvSpPr>
            <a:spLocks noGrp="1"/>
          </p:cNvSpPr>
          <p:nvPr>
            <p:ph type="title"/>
          </p:nvPr>
        </p:nvSpPr>
        <p:spPr>
          <a:xfrm>
            <a:off x="636165" y="711923"/>
            <a:ext cx="2315627" cy="1260161"/>
          </a:xfrm>
        </p:spPr>
        <p:txBody>
          <a:bodyPr/>
          <a:lstStyle/>
          <a:p>
            <a:r>
              <a:rPr lang="fr-FR" dirty="0"/>
              <a:t>Storage Solutions</a:t>
            </a:r>
          </a:p>
        </p:txBody>
      </p:sp>
      <p:pic>
        <p:nvPicPr>
          <p:cNvPr id="4" name="Picture 3">
            <a:extLst>
              <a:ext uri="{FF2B5EF4-FFF2-40B4-BE49-F238E27FC236}">
                <a16:creationId xmlns:a16="http://schemas.microsoft.com/office/drawing/2014/main" id="{851B386C-0BBB-6940-4F0E-6BA3517C5485}"/>
              </a:ext>
            </a:extLst>
          </p:cNvPr>
          <p:cNvPicPr>
            <a:picLocks noChangeAspect="1"/>
          </p:cNvPicPr>
          <p:nvPr/>
        </p:nvPicPr>
        <p:blipFill>
          <a:blip r:embed="rId3"/>
          <a:stretch>
            <a:fillRect/>
          </a:stretch>
        </p:blipFill>
        <p:spPr>
          <a:xfrm>
            <a:off x="3890613" y="1000312"/>
            <a:ext cx="4841215" cy="2947057"/>
          </a:xfrm>
          <a:prstGeom prst="rect">
            <a:avLst/>
          </a:prstGeom>
        </p:spPr>
      </p:pic>
      <p:pic>
        <p:nvPicPr>
          <p:cNvPr id="7" name="Picture 6">
            <a:extLst>
              <a:ext uri="{FF2B5EF4-FFF2-40B4-BE49-F238E27FC236}">
                <a16:creationId xmlns:a16="http://schemas.microsoft.com/office/drawing/2014/main" id="{ADBE7771-8253-28B7-23BC-BC008E882DE7}"/>
              </a:ext>
            </a:extLst>
          </p:cNvPr>
          <p:cNvPicPr>
            <a:picLocks noChangeAspect="1"/>
          </p:cNvPicPr>
          <p:nvPr/>
        </p:nvPicPr>
        <p:blipFill>
          <a:blip r:embed="rId4"/>
          <a:stretch>
            <a:fillRect/>
          </a:stretch>
        </p:blipFill>
        <p:spPr>
          <a:xfrm>
            <a:off x="429490" y="1857853"/>
            <a:ext cx="3379768" cy="1023196"/>
          </a:xfrm>
          <a:prstGeom prst="rect">
            <a:avLst/>
          </a:prstGeom>
        </p:spPr>
      </p:pic>
      <p:pic>
        <p:nvPicPr>
          <p:cNvPr id="3" name="Picture 2" descr="Logo, company name&#10;&#10;Description automatically generated">
            <a:extLst>
              <a:ext uri="{FF2B5EF4-FFF2-40B4-BE49-F238E27FC236}">
                <a16:creationId xmlns:a16="http://schemas.microsoft.com/office/drawing/2014/main" id="{72FE559A-C6D0-5DDA-2CA6-E63B1565A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5" name="Picture 4">
            <a:extLst>
              <a:ext uri="{FF2B5EF4-FFF2-40B4-BE49-F238E27FC236}">
                <a16:creationId xmlns:a16="http://schemas.microsoft.com/office/drawing/2014/main" id="{E426BCC6-3155-8047-F258-6FD5F677CAA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Tree>
    <p:extLst>
      <p:ext uri="{BB962C8B-B14F-4D97-AF65-F5344CB8AC3E}">
        <p14:creationId xmlns:p14="http://schemas.microsoft.com/office/powerpoint/2010/main" val="2648035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112CB4D-4F11-EABE-D1B4-7C08359D1EB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A90516E-62BE-C63D-12FB-4CFCD2CEEEB4}"/>
              </a:ext>
            </a:extLst>
          </p:cNvPr>
          <p:cNvSpPr/>
          <p:nvPr/>
        </p:nvSpPr>
        <p:spPr bwMode="auto">
          <a:xfrm>
            <a:off x="7200900" y="4451684"/>
            <a:ext cx="1738563" cy="460365"/>
          </a:xfrm>
          <a:prstGeom prst="rect">
            <a:avLst/>
          </a:prstGeom>
          <a:solidFill>
            <a:schemeClr val="bg1"/>
          </a:solidFill>
          <a:ln>
            <a:solidFill>
              <a:schemeClr val="bg1"/>
            </a:solidFill>
          </a:ln>
          <a:effectLst/>
        </p:spPr>
        <p:txBody>
          <a:bodyPr wrap="square"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itre 5">
            <a:extLst>
              <a:ext uri="{FF2B5EF4-FFF2-40B4-BE49-F238E27FC236}">
                <a16:creationId xmlns:a16="http://schemas.microsoft.com/office/drawing/2014/main" id="{13A58C05-F10D-EC35-71D6-11E574F4FB6B}"/>
              </a:ext>
            </a:extLst>
          </p:cNvPr>
          <p:cNvSpPr>
            <a:spLocks noGrp="1"/>
          </p:cNvSpPr>
          <p:nvPr>
            <p:ph type="title"/>
          </p:nvPr>
        </p:nvSpPr>
        <p:spPr>
          <a:xfrm>
            <a:off x="636165" y="711923"/>
            <a:ext cx="2315627" cy="1260161"/>
          </a:xfrm>
        </p:spPr>
        <p:txBody>
          <a:bodyPr/>
          <a:lstStyle/>
          <a:p>
            <a:r>
              <a:rPr lang="fr-FR" dirty="0"/>
              <a:t>Storage Solutions</a:t>
            </a:r>
          </a:p>
        </p:txBody>
      </p:sp>
      <p:pic>
        <p:nvPicPr>
          <p:cNvPr id="4" name="Picture 3">
            <a:extLst>
              <a:ext uri="{FF2B5EF4-FFF2-40B4-BE49-F238E27FC236}">
                <a16:creationId xmlns:a16="http://schemas.microsoft.com/office/drawing/2014/main" id="{602BA5C7-C153-936D-CD0A-3320ACEC1362}"/>
              </a:ext>
            </a:extLst>
          </p:cNvPr>
          <p:cNvPicPr>
            <a:picLocks noChangeAspect="1"/>
          </p:cNvPicPr>
          <p:nvPr/>
        </p:nvPicPr>
        <p:blipFill>
          <a:blip r:embed="rId3"/>
          <a:stretch>
            <a:fillRect/>
          </a:stretch>
        </p:blipFill>
        <p:spPr>
          <a:xfrm>
            <a:off x="93491" y="1077230"/>
            <a:ext cx="4727892" cy="2847070"/>
          </a:xfrm>
          <a:prstGeom prst="rect">
            <a:avLst/>
          </a:prstGeom>
        </p:spPr>
      </p:pic>
      <p:pic>
        <p:nvPicPr>
          <p:cNvPr id="7" name="Picture 6">
            <a:extLst>
              <a:ext uri="{FF2B5EF4-FFF2-40B4-BE49-F238E27FC236}">
                <a16:creationId xmlns:a16="http://schemas.microsoft.com/office/drawing/2014/main" id="{68ED9742-4307-D09C-C152-C483A7F763C4}"/>
              </a:ext>
            </a:extLst>
          </p:cNvPr>
          <p:cNvPicPr>
            <a:picLocks noChangeAspect="1"/>
          </p:cNvPicPr>
          <p:nvPr/>
        </p:nvPicPr>
        <p:blipFill>
          <a:blip r:embed="rId4"/>
          <a:stretch>
            <a:fillRect/>
          </a:stretch>
        </p:blipFill>
        <p:spPr>
          <a:xfrm>
            <a:off x="5011347" y="1781527"/>
            <a:ext cx="4039162" cy="1438475"/>
          </a:xfrm>
          <a:prstGeom prst="rect">
            <a:avLst/>
          </a:prstGeom>
        </p:spPr>
      </p:pic>
      <p:pic>
        <p:nvPicPr>
          <p:cNvPr id="3" name="Picture 2" descr="Logo, company name&#10;&#10;Description automatically generated">
            <a:extLst>
              <a:ext uri="{FF2B5EF4-FFF2-40B4-BE49-F238E27FC236}">
                <a16:creationId xmlns:a16="http://schemas.microsoft.com/office/drawing/2014/main" id="{F1D1C303-CEB0-17A3-B68E-2E44EFDBC3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9656" y="1"/>
            <a:ext cx="824345" cy="824345"/>
          </a:xfrm>
          <a:prstGeom prst="rect">
            <a:avLst/>
          </a:prstGeom>
        </p:spPr>
      </p:pic>
      <p:pic>
        <p:nvPicPr>
          <p:cNvPr id="5" name="Picture 4">
            <a:extLst>
              <a:ext uri="{FF2B5EF4-FFF2-40B4-BE49-F238E27FC236}">
                <a16:creationId xmlns:a16="http://schemas.microsoft.com/office/drawing/2014/main" id="{929D6816-269C-BB14-4400-71E0636A4D2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3574" y="4687415"/>
            <a:ext cx="1121253" cy="273822"/>
          </a:xfrm>
          <a:prstGeom prst="rect">
            <a:avLst/>
          </a:prstGeom>
        </p:spPr>
      </p:pic>
    </p:spTree>
    <p:extLst>
      <p:ext uri="{BB962C8B-B14F-4D97-AF65-F5344CB8AC3E}">
        <p14:creationId xmlns:p14="http://schemas.microsoft.com/office/powerpoint/2010/main" val="376389275"/>
      </p:ext>
    </p:extLst>
  </p:cSld>
  <p:clrMapOvr>
    <a:masterClrMapping/>
  </p:clrMapOvr>
</p:sld>
</file>

<file path=ppt/theme/theme1.xml><?xml version="1.0" encoding="utf-8"?>
<a:theme xmlns:a="http://schemas.openxmlformats.org/drawingml/2006/main" name="Thème3">
  <a:themeElements>
    <a:clrScheme name="Custom 4">
      <a:dk1>
        <a:srgbClr val="54514A"/>
      </a:dk1>
      <a:lt1>
        <a:srgbClr val="FFFFFF"/>
      </a:lt1>
      <a:dk2>
        <a:srgbClr val="6E695F"/>
      </a:dk2>
      <a:lt2>
        <a:srgbClr val="FFFFFF"/>
      </a:lt2>
      <a:accent1>
        <a:srgbClr val="4198D3"/>
      </a:accent1>
      <a:accent2>
        <a:srgbClr val="E0DCD9"/>
      </a:accent2>
      <a:accent3>
        <a:srgbClr val="B7B5AD"/>
      </a:accent3>
      <a:accent4>
        <a:srgbClr val="D0CDCB"/>
      </a:accent4>
      <a:accent5>
        <a:srgbClr val="A79A84"/>
      </a:accent5>
      <a:accent6>
        <a:srgbClr val="5C6163"/>
      </a:accent6>
      <a:hlink>
        <a:srgbClr val="AA8D61"/>
      </a:hlink>
      <a:folHlink>
        <a:srgbClr val="C8C8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tx1"/>
        </a:solidFill>
        <a:ln>
          <a:noFill/>
        </a:ln>
        <a:effectLst/>
      </a:spPr>
      <a:bodyPr wrap="square" rtlCol="0" anchor="ctr">
        <a:noAutofit/>
      </a:bodyPr>
      <a:lstStyle>
        <a:defPPr algn="ctr">
          <a:defRPr dirty="0">
            <a:solidFill>
              <a:schemeClr val="bg1"/>
            </a:solidFill>
            <a:latin typeface="Arial" panose="020B0604020202020204" pitchFamily="34" charset="0"/>
            <a:cs typeface="Arial" panose="020B0604020202020204" pitchFamily="34" charset="0"/>
          </a:defRPr>
        </a:defPPr>
      </a:lstStyle>
    </a:spDef>
  </a:objectDefaults>
  <a:extraClrSchemeLst/>
  <a:extLst>
    <a:ext uri="{05A4C25C-085E-4340-85A3-A5531E510DB2}">
      <thm15:themeFamily xmlns:thm15="http://schemas.microsoft.com/office/thememl/2012/main" name="Thème3" id="{15329716-0B69-D547-AD81-6B244B0B20E1}" vid="{7373A646-1055-244F-8FDF-821C0CBDCD36}"/>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rcalaire theme">
  <a:themeElements>
    <a:clrScheme name="Custom 2">
      <a:dk1>
        <a:srgbClr val="54514A"/>
      </a:dk1>
      <a:lt1>
        <a:srgbClr val="FFFFFF"/>
      </a:lt1>
      <a:dk2>
        <a:srgbClr val="6E695F"/>
      </a:dk2>
      <a:lt2>
        <a:srgbClr val="FFFFFF"/>
      </a:lt2>
      <a:accent1>
        <a:srgbClr val="4198D3"/>
      </a:accent1>
      <a:accent2>
        <a:srgbClr val="E0DCD9"/>
      </a:accent2>
      <a:accent3>
        <a:srgbClr val="CABB9F"/>
      </a:accent3>
      <a:accent4>
        <a:srgbClr val="D0CDCB"/>
      </a:accent4>
      <a:accent5>
        <a:srgbClr val="A79A84"/>
      </a:accent5>
      <a:accent6>
        <a:srgbClr val="5C6163"/>
      </a:accent6>
      <a:hlink>
        <a:srgbClr val="AA8D61"/>
      </a:hlink>
      <a:folHlink>
        <a:srgbClr val="C8C8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Content theme">
  <a:themeElements>
    <a:clrScheme name="Custom 1">
      <a:dk1>
        <a:srgbClr val="515151"/>
      </a:dk1>
      <a:lt1>
        <a:srgbClr val="FFFFFF"/>
      </a:lt1>
      <a:dk2>
        <a:srgbClr val="6E6E6E"/>
      </a:dk2>
      <a:lt2>
        <a:srgbClr val="FFFFFF"/>
      </a:lt2>
      <a:accent1>
        <a:srgbClr val="4198D3"/>
      </a:accent1>
      <a:accent2>
        <a:srgbClr val="22ACA2"/>
      </a:accent2>
      <a:accent3>
        <a:srgbClr val="44B38D"/>
      </a:accent3>
      <a:accent4>
        <a:srgbClr val="65BB78"/>
      </a:accent4>
      <a:accent5>
        <a:srgbClr val="87C263"/>
      </a:accent5>
      <a:accent6>
        <a:srgbClr val="5C6163"/>
      </a:accent6>
      <a:hlink>
        <a:srgbClr val="AA8D61"/>
      </a:hlink>
      <a:folHlink>
        <a:srgbClr val="C8C8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bodyPr vert="horz" wrap="square" lIns="0" tIns="0" rIns="0" bIns="0" rtlCol="0" anchor="b">
        <a:normAutofit/>
      </a:bodyPr>
      <a:lstStyle>
        <a:defPPr algn="l">
          <a:defRPr dirty="0" smtClean="0"/>
        </a:defPPr>
      </a:lstStyle>
    </a:txDef>
  </a:objectDefaults>
  <a:extraClrSchemeLst/>
</a:theme>
</file>

<file path=ppt/theme/theme4.xml><?xml version="1.0" encoding="utf-8"?>
<a:theme xmlns:a="http://schemas.openxmlformats.org/drawingml/2006/main" name="3_LNA.BrandCreative.Feb2017">
  <a:themeElements>
    <a:clrScheme name="Custom 4">
      <a:dk1>
        <a:srgbClr val="323337"/>
      </a:dk1>
      <a:lt1>
        <a:srgbClr val="FFFFFF"/>
      </a:lt1>
      <a:dk2>
        <a:srgbClr val="FFFFFF"/>
      </a:dk2>
      <a:lt2>
        <a:srgbClr val="FFFFFF"/>
      </a:lt2>
      <a:accent1>
        <a:srgbClr val="96A8A3"/>
      </a:accent1>
      <a:accent2>
        <a:srgbClr val="62666A"/>
      </a:accent2>
      <a:accent3>
        <a:srgbClr val="C1D1CE"/>
      </a:accent3>
      <a:accent4>
        <a:srgbClr val="F2F6F9"/>
      </a:accent4>
      <a:accent5>
        <a:srgbClr val="F3F5F4"/>
      </a:accent5>
      <a:accent6>
        <a:srgbClr val="FFFFFF"/>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a:noFill/>
        </a:ln>
        <a:effectLst/>
      </a:spPr>
      <a:bodyPr rtlCol="0" anchor="ctr">
        <a:normAutofit/>
      </a:bodyP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noFill/>
        </a:ln>
      </a:spPr>
      <a:bodyPr wrap="square" rtlCol="0">
        <a:spAutoFit/>
      </a:bodyPr>
      <a:lstStyle>
        <a:defPPr>
          <a:defRPr sz="1800" dirty="0" smtClean="0">
            <a:solidFill>
              <a:schemeClr val="accent2"/>
            </a:solidFill>
            <a:latin typeface="Arial Narrow Regular" charset="0"/>
            <a:ea typeface="+mn-ea"/>
          </a:defRPr>
        </a:defPPr>
      </a:lstStyle>
    </a:txDef>
  </a:objectDefaults>
  <a:extraClrSchemeLst/>
  <a:extLst>
    <a:ext uri="{05A4C25C-085E-4340-85A3-A5531E510DB2}">
      <thm15:themeFamily xmlns:thm15="http://schemas.microsoft.com/office/thememl/2012/main" name="LegrandCorporateTemplateFixed" id="{8F45EF1B-7A7A-F14A-B294-A94AB093CA80}" vid="{88FD98E7-8BBE-154B-946F-878AFFC18BD5}"/>
    </a:ext>
  </a:extLst>
</a:theme>
</file>

<file path=ppt/theme/theme5.xml><?xml version="1.0" encoding="utf-8"?>
<a:theme xmlns:a="http://schemas.openxmlformats.org/drawingml/2006/main" name="4_Office Theme">
  <a:themeElements>
    <a:clrScheme name="Personnalisé 5">
      <a:dk1>
        <a:srgbClr val="FFFFFF"/>
      </a:dk1>
      <a:lt1>
        <a:srgbClr val="505151"/>
      </a:lt1>
      <a:dk2>
        <a:srgbClr val="6E6F71"/>
      </a:dk2>
      <a:lt2>
        <a:srgbClr val="6E6F71"/>
      </a:lt2>
      <a:accent1>
        <a:srgbClr val="E71B33"/>
      </a:accent1>
      <a:accent2>
        <a:srgbClr val="EA642A"/>
      </a:accent2>
      <a:accent3>
        <a:srgbClr val="8B7166"/>
      </a:accent3>
      <a:accent4>
        <a:srgbClr val="B4A69D"/>
      </a:accent4>
      <a:accent5>
        <a:srgbClr val="A7A389"/>
      </a:accent5>
      <a:accent6>
        <a:srgbClr val="5C6163"/>
      </a:accent6>
      <a:hlink>
        <a:srgbClr val="AA8D61"/>
      </a:hlink>
      <a:folHlink>
        <a:srgbClr val="E1E1E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algn="l">
          <a:defRPr sz="1400" dirty="0" smtClean="0">
            <a:solidFill>
              <a:srgbClr val="000000"/>
            </a:solidFill>
          </a:defRPr>
        </a:defPPr>
      </a:lstStyle>
    </a:txDef>
  </a:objectDefaults>
  <a:extraClrSchemeLst/>
  <a:extLst>
    <a:ext uri="{05A4C25C-085E-4340-85A3-A5531E510DB2}">
      <thm15:themeFamily xmlns:thm15="http://schemas.microsoft.com/office/thememl/2012/main" name="Presentation2" id="{16C418AC-E24C-E64F-83F4-DA0BFE43BD97}" vid="{085966CA-225C-0E4F-B142-E7A48DD84EFA}"/>
    </a:ext>
  </a:extLst>
</a:theme>
</file>

<file path=ppt/theme/theme6.xml><?xml version="1.0" encoding="utf-8"?>
<a:theme xmlns:a="http://schemas.openxmlformats.org/drawingml/2006/main" name="1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Thème3">
  <a:themeElements>
    <a:clrScheme name="Custom 4">
      <a:dk1>
        <a:srgbClr val="54514A"/>
      </a:dk1>
      <a:lt1>
        <a:srgbClr val="FFFFFF"/>
      </a:lt1>
      <a:dk2>
        <a:srgbClr val="6E695F"/>
      </a:dk2>
      <a:lt2>
        <a:srgbClr val="FFFFFF"/>
      </a:lt2>
      <a:accent1>
        <a:srgbClr val="4198D3"/>
      </a:accent1>
      <a:accent2>
        <a:srgbClr val="E0DCD9"/>
      </a:accent2>
      <a:accent3>
        <a:srgbClr val="B7B5AD"/>
      </a:accent3>
      <a:accent4>
        <a:srgbClr val="D0CDCB"/>
      </a:accent4>
      <a:accent5>
        <a:srgbClr val="A79A84"/>
      </a:accent5>
      <a:accent6>
        <a:srgbClr val="5C6163"/>
      </a:accent6>
      <a:hlink>
        <a:srgbClr val="AA8D61"/>
      </a:hlink>
      <a:folHlink>
        <a:srgbClr val="C8C8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tx1"/>
        </a:solidFill>
        <a:ln>
          <a:noFill/>
        </a:ln>
        <a:effectLst/>
      </a:spPr>
      <a:bodyPr wrap="square" rtlCol="0" anchor="ctr">
        <a:noAutofit/>
      </a:bodyPr>
      <a:lstStyle>
        <a:defPPr algn="ctr">
          <a:defRPr dirty="0">
            <a:solidFill>
              <a:schemeClr val="bg1"/>
            </a:solidFill>
            <a:latin typeface="Arial" panose="020B0604020202020204" pitchFamily="34" charset="0"/>
            <a:cs typeface="Arial" panose="020B0604020202020204" pitchFamily="34" charset="0"/>
          </a:defRPr>
        </a:defPPr>
      </a:lstStyle>
    </a:spDef>
  </a:objectDefaults>
  <a:extraClrSchemeLst/>
  <a:extLst>
    <a:ext uri="{05A4C25C-085E-4340-85A3-A5531E510DB2}">
      <thm15:themeFamily xmlns:thm15="http://schemas.microsoft.com/office/thememl/2012/main" name="Thème3" id="{15329716-0B69-D547-AD81-6B244B0B20E1}" vid="{7373A646-1055-244F-8FDF-821C0CBDCD36}"/>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7CC38DB85DC46D4AA6987C45707CAE69" ma:contentTypeVersion="25" ma:contentTypeDescription="Ein neues Dokument erstellen." ma:contentTypeScope="" ma:versionID="508e5f6c7d08f5da941eac461928f7ca">
  <xsd:schema xmlns:xsd="http://www.w3.org/2001/XMLSchema" xmlns:xs="http://www.w3.org/2001/XMLSchema" xmlns:p="http://schemas.microsoft.com/office/2006/metadata/properties" xmlns:ns1="http://schemas.microsoft.com/sharepoint/v3" xmlns:ns2="5dd26c83-43cb-4d9a-8d14-f3fe720534c0" xmlns:ns3="d9df5486-d899-4aae-9513-459d809002a1" targetNamespace="http://schemas.microsoft.com/office/2006/metadata/properties" ma:root="true" ma:fieldsID="41aba5fb1893e46e9055b6d88394b448" ns1:_="" ns2:_="" ns3:_="">
    <xsd:import namespace="http://schemas.microsoft.com/sharepoint/v3"/>
    <xsd:import namespace="5dd26c83-43cb-4d9a-8d14-f3fe720534c0"/>
    <xsd:import namespace="d9df5486-d899-4aae-9513-459d809002a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27" nillable="true" ma:displayName="Bewertung (0 - 5)" ma:decimals="2" ma:description="Mittelwert aller Bewertungen, die abgegeben wurden." ma:internalName="AverageRating" ma:readOnly="true">
      <xsd:simpleType>
        <xsd:restriction base="dms:Number"/>
      </xsd:simpleType>
    </xsd:element>
    <xsd:element name="RatingCount" ma:index="28" nillable="true" ma:displayName="Anzahl Bewertungen" ma:decimals="0" ma:description="Anzahl abgegebener Bewertungen" ma:internalName="RatingCount" ma:readOnly="true">
      <xsd:simpleType>
        <xsd:restriction base="dms:Number"/>
      </xsd:simpleType>
    </xsd:element>
    <xsd:element name="RatedBy" ma:index="29" nillable="true" ma:displayName="Bewertet von" ma:description="Benutzer haben das Element bewertet."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0" nillable="true" ma:displayName="Benutzerbewertungen" ma:description="Bewertungen für das Element" ma:hidden="true" ma:internalName="Ratings">
      <xsd:simpleType>
        <xsd:restriction base="dms:Note"/>
      </xsd:simpleType>
    </xsd:element>
    <xsd:element name="LikesCount" ma:index="31" nillable="true" ma:displayName="Anzahl 'Gefällt mir'" ma:internalName="LikesCount">
      <xsd:simpleType>
        <xsd:restriction base="dms:Unknown"/>
      </xsd:simpleType>
    </xsd:element>
    <xsd:element name="LikedBy" ma:index="32" nillable="true" ma:displayName="Gefällt"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dd26c83-43cb-4d9a-8d14-f3fe720534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a948968d-3965-4917-a6f5-2067dc85b6f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9df5486-d899-4aae-9513-459d809002a1" elementFormDefault="qualified">
    <xsd:import namespace="http://schemas.microsoft.com/office/2006/documentManagement/types"/>
    <xsd:import namespace="http://schemas.microsoft.com/office/infopath/2007/PartnerControls"/>
    <xsd:element name="SharedWithUsers" ma:index="19"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8d336bf7-7b84-4a5d-83da-92e60f372b71}" ma:internalName="TaxCatchAll" ma:showField="CatchAllData" ma:web="d9df5486-d899-4aae-9513-459d809002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Ratings xmlns="http://schemas.microsoft.com/sharepoint/v3" xsi:nil="true"/>
    <TaxCatchAll xmlns="d9df5486-d899-4aae-9513-459d809002a1" xsi:nil="true"/>
    <LikedBy xmlns="http://schemas.microsoft.com/sharepoint/v3">
      <UserInfo>
        <DisplayName/>
        <AccountId xsi:nil="true"/>
        <AccountType/>
      </UserInfo>
    </LikedBy>
    <lcf76f155ced4ddcb4097134ff3c332f xmlns="5dd26c83-43cb-4d9a-8d14-f3fe720534c0">
      <Terms xmlns="http://schemas.microsoft.com/office/infopath/2007/PartnerControls"/>
    </lcf76f155ced4ddcb4097134ff3c332f>
    <RatedBy xmlns="http://schemas.microsoft.com/sharepoint/v3">
      <UserInfo>
        <DisplayName/>
        <AccountId xsi:nil="true"/>
        <AccountType/>
      </UserInfo>
    </RatedBy>
  </documentManagement>
</p:properties>
</file>

<file path=customXml/itemProps1.xml><?xml version="1.0" encoding="utf-8"?>
<ds:datastoreItem xmlns:ds="http://schemas.openxmlformats.org/officeDocument/2006/customXml" ds:itemID="{8787FACF-CA18-45BA-A00F-68D4D2358531}">
  <ds:schemaRefs>
    <ds:schemaRef ds:uri="http://schemas.microsoft.com/sharepoint/v3/contenttype/forms"/>
  </ds:schemaRefs>
</ds:datastoreItem>
</file>

<file path=customXml/itemProps2.xml><?xml version="1.0" encoding="utf-8"?>
<ds:datastoreItem xmlns:ds="http://schemas.openxmlformats.org/officeDocument/2006/customXml" ds:itemID="{777C82F2-E91F-4C7C-A4FE-1F594D27A19D}"/>
</file>

<file path=customXml/itemProps3.xml><?xml version="1.0" encoding="utf-8"?>
<ds:datastoreItem xmlns:ds="http://schemas.openxmlformats.org/officeDocument/2006/customXml" ds:itemID="{97AB0854-8D02-4754-8B4E-3A4E3BA2C6F1}"/>
</file>

<file path=docMetadata/LabelInfo.xml><?xml version="1.0" encoding="utf-8"?>
<clbl:labelList xmlns:clbl="http://schemas.microsoft.com/office/2020/mipLabelMetadata">
  <clbl:label id="{60087d4e-fec9-46db-9123-5b5c8377c8ba}" enabled="1" method="Standard" siteId="{199686b5-bef4-4960-8786-7a6b1888fee3}" removed="0"/>
</clbl:labelList>
</file>

<file path=docProps/app.xml><?xml version="1.0" encoding="utf-8"?>
<Properties xmlns="http://schemas.openxmlformats.org/officeDocument/2006/extended-properties" xmlns:vt="http://schemas.openxmlformats.org/officeDocument/2006/docPropsVTypes">
  <Template/>
  <TotalTime>167511</TotalTime>
  <Words>1510</Words>
  <Application>Microsoft Office PowerPoint</Application>
  <PresentationFormat>On-screen Show (16:9)</PresentationFormat>
  <Paragraphs>243</Paragraphs>
  <Slides>44</Slides>
  <Notes>29</Notes>
  <HiddenSlides>1</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44</vt:i4>
      </vt:variant>
    </vt:vector>
  </HeadingPairs>
  <TitlesOfParts>
    <vt:vector size="67" baseType="lpstr">
      <vt:lpstr>72 Condensed</vt:lpstr>
      <vt:lpstr>Acumin Pro</vt:lpstr>
      <vt:lpstr>Aptos</vt:lpstr>
      <vt:lpstr>Arial</vt:lpstr>
      <vt:lpstr>Arial MT Light</vt:lpstr>
      <vt:lpstr>Arial Narrow</vt:lpstr>
      <vt:lpstr>Arial Narrow Regular</vt:lpstr>
      <vt:lpstr>Arial Regular</vt:lpstr>
      <vt:lpstr>Calibri</vt:lpstr>
      <vt:lpstr>Calibri (Textkörper)</vt:lpstr>
      <vt:lpstr>Calibri Light</vt:lpstr>
      <vt:lpstr>Open Sans Light</vt:lpstr>
      <vt:lpstr>Wingdings</vt:lpstr>
      <vt:lpstr>ヒラギノ角ゴ Pro W3</vt:lpstr>
      <vt:lpstr>Thème3</vt:lpstr>
      <vt:lpstr>Intercalaire theme</vt:lpstr>
      <vt:lpstr>Content theme</vt:lpstr>
      <vt:lpstr>3_LNA.BrandCreative.Feb2017</vt:lpstr>
      <vt:lpstr>4_Office Theme</vt:lpstr>
      <vt:lpstr>1_Office Theme</vt:lpstr>
      <vt:lpstr>6_Office Theme</vt:lpstr>
      <vt:lpstr>1_Thème3</vt:lpstr>
      <vt:lpstr>Office Theme</vt:lpstr>
      <vt:lpstr>Chief </vt:lpstr>
      <vt:lpstr>Legrand Group </vt:lpstr>
      <vt:lpstr>PowerPoint Presentation</vt:lpstr>
      <vt:lpstr>EMEA Brand Overview</vt:lpstr>
      <vt:lpstr>PowerPoint Presentation</vt:lpstr>
      <vt:lpstr>PowerPoint Presentation</vt:lpstr>
      <vt:lpstr>Storage Solutions</vt:lpstr>
      <vt:lpstr>Storage Solutions</vt:lpstr>
      <vt:lpstr>Storage Solutions</vt:lpstr>
      <vt:lpstr>CHIEF Tempo Floor Mount </vt:lpstr>
      <vt:lpstr>Storage Solutions</vt:lpstr>
      <vt:lpstr>PowerPoint Presentation</vt:lpstr>
      <vt:lpstr>Arbeitsvorbereitung</vt:lpstr>
      <vt:lpstr>Vorteile auf der Baustelle</vt:lpstr>
      <vt:lpstr>Small Device storage</vt:lpstr>
      <vt:lpstr>Small device storage solutions</vt:lpstr>
      <vt:lpstr>Small device storage solutions</vt:lpstr>
      <vt:lpstr>Small device storage solutions</vt:lpstr>
      <vt:lpstr>Multiple Small Device storage</vt:lpstr>
      <vt:lpstr>Tempo Landscape &amp; Portrait Wall Mount</vt:lpstr>
      <vt:lpstr>Tempo Landscape Wall Mount</vt:lpstr>
      <vt:lpstr>PowerPoint Presentation</vt:lpstr>
      <vt:lpstr>Storage Solutions</vt:lpstr>
      <vt:lpstr>PowerPoint Presentation</vt:lpstr>
      <vt:lpstr>PowerPoint Presentation</vt:lpstr>
      <vt:lpstr>PowerPoint Presentation</vt:lpstr>
      <vt:lpstr>PowerPoint Presentation</vt:lpstr>
      <vt:lpstr>PowerPoint Presentation</vt:lpstr>
      <vt:lpstr>Storage Solutions</vt:lpstr>
      <vt:lpstr>Tempo Floor support Mount</vt:lpstr>
      <vt:lpstr>Tempo Floor Support Mount – Transformation 2026</vt:lpstr>
      <vt:lpstr>CHIEF Tempo Floor Mount</vt:lpstr>
      <vt:lpstr>CHIEF Tempo Floor Mount</vt:lpstr>
      <vt:lpstr>CHIEF Tempo Floor Mount</vt:lpstr>
      <vt:lpstr>Forum™ Collaboration Suite</vt:lpstr>
      <vt:lpstr>PowerPoint Presentation</vt:lpstr>
      <vt:lpstr>Forum™ Collaboration Suite</vt:lpstr>
      <vt:lpstr>Forum™ Collaboration Suite</vt:lpstr>
      <vt:lpstr>Storage Solutions</vt:lpstr>
      <vt:lpstr>PowerPoint Presentation</vt:lpstr>
      <vt:lpstr>PowerPoint Presentation</vt:lpstr>
      <vt:lpstr>Accessories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Legrand Template Corporate Dark</dc:title>
  <dc:subject/>
  <dc:creator>Robert DE-JONG</dc:creator>
  <cp:keywords/>
  <dc:description/>
  <cp:lastModifiedBy>Guido KRATZENBERG</cp:lastModifiedBy>
  <cp:revision>1895</cp:revision>
  <cp:lastPrinted>2021-04-07T08:30:29Z</cp:lastPrinted>
  <dcterms:created xsi:type="dcterms:W3CDTF">2014-10-08T23:03:32Z</dcterms:created>
  <dcterms:modified xsi:type="dcterms:W3CDTF">2026-05-25T21:14:51Z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Thème3:3\Intercalaire theme:3\Content theme:3\Office Theme:8</vt:lpwstr>
  </property>
  <property fmtid="{D5CDD505-2E9C-101B-9397-08002B2CF9AE}" pid="3" name="ClassificationContentMarkingHeaderText">
    <vt:lpwstr>Legrand Internal</vt:lpwstr>
  </property>
  <property fmtid="{D5CDD505-2E9C-101B-9397-08002B2CF9AE}" pid="4" name="ContentTypeId">
    <vt:lpwstr>0x0101007CC38DB85DC46D4AA6987C45707CAE69</vt:lpwstr>
  </property>
</Properties>
</file>